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5.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3" r:id="rId5"/>
    <p:sldMasterId id="2147483739" r:id="rId6"/>
    <p:sldMasterId id="2147483767" r:id="rId7"/>
    <p:sldMasterId id="2147483828" r:id="rId8"/>
    <p:sldMasterId id="2147483858" r:id="rId9"/>
    <p:sldMasterId id="2147483675" r:id="rId10"/>
  </p:sldMasterIdLst>
  <p:notesMasterIdLst>
    <p:notesMasterId r:id="rId71"/>
  </p:notesMasterIdLst>
  <p:handoutMasterIdLst>
    <p:handoutMasterId r:id="rId72"/>
  </p:handoutMasterIdLst>
  <p:sldIdLst>
    <p:sldId id="256" r:id="rId11"/>
    <p:sldId id="284" r:id="rId12"/>
    <p:sldId id="275" r:id="rId13"/>
    <p:sldId id="2119" r:id="rId14"/>
    <p:sldId id="2118" r:id="rId15"/>
    <p:sldId id="356" r:id="rId16"/>
    <p:sldId id="2166" r:id="rId17"/>
    <p:sldId id="343" r:id="rId18"/>
    <p:sldId id="352" r:id="rId19"/>
    <p:sldId id="354" r:id="rId20"/>
    <p:sldId id="2163" r:id="rId21"/>
    <p:sldId id="2120" r:id="rId22"/>
    <p:sldId id="2141" r:id="rId23"/>
    <p:sldId id="2121" r:id="rId24"/>
    <p:sldId id="2122" r:id="rId25"/>
    <p:sldId id="2049" r:id="rId26"/>
    <p:sldId id="2057" r:id="rId27"/>
    <p:sldId id="361" r:id="rId28"/>
    <p:sldId id="2028" r:id="rId29"/>
    <p:sldId id="2082" r:id="rId30"/>
    <p:sldId id="2129" r:id="rId31"/>
    <p:sldId id="363" r:id="rId32"/>
    <p:sldId id="2072" r:id="rId33"/>
    <p:sldId id="2156" r:id="rId34"/>
    <p:sldId id="2124" r:id="rId35"/>
    <p:sldId id="2130" r:id="rId36"/>
    <p:sldId id="2059" r:id="rId37"/>
    <p:sldId id="2061" r:id="rId38"/>
    <p:sldId id="2148" r:id="rId39"/>
    <p:sldId id="2158" r:id="rId40"/>
    <p:sldId id="2153" r:id="rId41"/>
    <p:sldId id="2126" r:id="rId42"/>
    <p:sldId id="2132" r:id="rId43"/>
    <p:sldId id="2161" r:id="rId44"/>
    <p:sldId id="2117" r:id="rId45"/>
    <p:sldId id="2139" r:id="rId46"/>
    <p:sldId id="2143" r:id="rId47"/>
    <p:sldId id="2144" r:id="rId48"/>
    <p:sldId id="2145" r:id="rId49"/>
    <p:sldId id="2146" r:id="rId50"/>
    <p:sldId id="2157" r:id="rId51"/>
    <p:sldId id="2135" r:id="rId52"/>
    <p:sldId id="2131" r:id="rId53"/>
    <p:sldId id="2084" r:id="rId54"/>
    <p:sldId id="2085" r:id="rId55"/>
    <p:sldId id="2111" r:id="rId56"/>
    <p:sldId id="2113" r:id="rId57"/>
    <p:sldId id="2127" r:id="rId58"/>
    <p:sldId id="2088" r:id="rId59"/>
    <p:sldId id="2090" r:id="rId60"/>
    <p:sldId id="283" r:id="rId61"/>
    <p:sldId id="2159" r:id="rId62"/>
    <p:sldId id="2160" r:id="rId63"/>
    <p:sldId id="2137" r:id="rId64"/>
    <p:sldId id="2149" r:id="rId65"/>
    <p:sldId id="2164" r:id="rId66"/>
    <p:sldId id="2167" r:id="rId67"/>
    <p:sldId id="2108" r:id="rId68"/>
    <p:sldId id="2165" r:id="rId69"/>
    <p:sldId id="270"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acy" id="{9307C879-8C3C-BB47-955F-C309DF54EB68}">
          <p14:sldIdLst>
            <p14:sldId id="256"/>
            <p14:sldId id="284"/>
            <p14:sldId id="275"/>
            <p14:sldId id="2119"/>
            <p14:sldId id="2118"/>
            <p14:sldId id="356"/>
            <p14:sldId id="2166"/>
            <p14:sldId id="343"/>
            <p14:sldId id="352"/>
            <p14:sldId id="354"/>
            <p14:sldId id="2163"/>
            <p14:sldId id="2120"/>
            <p14:sldId id="2141"/>
            <p14:sldId id="2121"/>
            <p14:sldId id="2122"/>
            <p14:sldId id="2049"/>
            <p14:sldId id="2057"/>
            <p14:sldId id="361"/>
            <p14:sldId id="2028"/>
            <p14:sldId id="2082"/>
            <p14:sldId id="2129"/>
            <p14:sldId id="363"/>
            <p14:sldId id="2072"/>
            <p14:sldId id="2156"/>
            <p14:sldId id="2124"/>
            <p14:sldId id="2130"/>
            <p14:sldId id="2059"/>
            <p14:sldId id="2061"/>
            <p14:sldId id="2148"/>
            <p14:sldId id="2158"/>
            <p14:sldId id="2153"/>
            <p14:sldId id="2126"/>
            <p14:sldId id="2132"/>
            <p14:sldId id="2161"/>
            <p14:sldId id="2117"/>
            <p14:sldId id="2139"/>
            <p14:sldId id="2143"/>
            <p14:sldId id="2144"/>
            <p14:sldId id="2145"/>
            <p14:sldId id="2146"/>
            <p14:sldId id="2157"/>
            <p14:sldId id="2135"/>
            <p14:sldId id="2131"/>
            <p14:sldId id="2084"/>
            <p14:sldId id="2085"/>
            <p14:sldId id="2111"/>
            <p14:sldId id="2113"/>
            <p14:sldId id="2127"/>
            <p14:sldId id="2088"/>
            <p14:sldId id="2090"/>
            <p14:sldId id="283"/>
            <p14:sldId id="2159"/>
            <p14:sldId id="2160"/>
            <p14:sldId id="2137"/>
            <p14:sldId id="2149"/>
            <p14:sldId id="2164"/>
            <p14:sldId id="2167"/>
            <p14:sldId id="2108"/>
            <p14:sldId id="2165"/>
            <p14:sldId id="270"/>
          </p14:sldIdLst>
        </p14:section>
      </p14:sectionLst>
    </p:ex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Sharp" initials="RS" lastIdx="2" clrIdx="0">
    <p:extLst>
      <p:ext uri="{19B8F6BF-5375-455C-9EA6-DF929625EA0E}">
        <p15:presenceInfo xmlns:p15="http://schemas.microsoft.com/office/powerpoint/2012/main" userId="S::Rosie.Sharp@fareham.ac.uk::1d6e3926-ee25-47b9-be64-da5375d10884" providerId="AD"/>
      </p:ext>
    </p:extLst>
  </p:cmAuthor>
  <p:cmAuthor id="2" name="jpa1981 jpa1981" initials="jj" lastIdx="5" clrIdx="1">
    <p:extLst>
      <p:ext uri="{19B8F6BF-5375-455C-9EA6-DF929625EA0E}">
        <p15:presenceInfo xmlns:p15="http://schemas.microsoft.com/office/powerpoint/2012/main" userId="e46c017030acd5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C5"/>
    <a:srgbClr val="BE0064"/>
    <a:srgbClr val="FFCDE7"/>
    <a:srgbClr val="F0DCE6"/>
    <a:srgbClr val="E62247"/>
    <a:srgbClr val="B91533"/>
    <a:srgbClr val="FFFFFF"/>
    <a:srgbClr val="FC2C4A"/>
    <a:srgbClr val="FEB912"/>
    <a:srgbClr val="006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71103-B678-9C49-A17E-1CDAF2B5A6B8}" v="6" dt="2023-05-23T15:44:07.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7"/>
    <p:restoredTop sz="87357" autoAdjust="0"/>
  </p:normalViewPr>
  <p:slideViewPr>
    <p:cSldViewPr snapToGrid="0">
      <p:cViewPr varScale="1">
        <p:scale>
          <a:sx n="172" d="100"/>
          <a:sy n="172" d="100"/>
        </p:scale>
        <p:origin x="200" y="584"/>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9E33B6B2-8242-944A-A0D6-C2A9A3C09BA0}"/>
    <pc:docChg chg="undo redo custSel addSld delSld modSld sldOrd modMainMaster modSection">
      <pc:chgData name="Steve Pardoe" userId="6fa2db72-1fdb-41be-8a25-f49a2205c689" providerId="ADAL" clId="{9E33B6B2-8242-944A-A0D6-C2A9A3C09BA0}" dt="2023-05-15T13:53:46.256" v="2856" actId="20577"/>
      <pc:docMkLst>
        <pc:docMk/>
      </pc:docMkLst>
      <pc:sldChg chg="addSp modSp mod modTransition modAnim">
        <pc:chgData name="Steve Pardoe" userId="6fa2db72-1fdb-41be-8a25-f49a2205c689" providerId="ADAL" clId="{9E33B6B2-8242-944A-A0D6-C2A9A3C09BA0}" dt="2023-05-15T11:34:55.932" v="2764"/>
        <pc:sldMkLst>
          <pc:docMk/>
          <pc:sldMk cId="353698812" sldId="256"/>
        </pc:sldMkLst>
        <pc:spChg chg="mod">
          <ac:chgData name="Steve Pardoe" userId="6fa2db72-1fdb-41be-8a25-f49a2205c689" providerId="ADAL" clId="{9E33B6B2-8242-944A-A0D6-C2A9A3C09BA0}" dt="2023-05-09T10:07:33.845" v="17" actId="20577"/>
          <ac:spMkLst>
            <pc:docMk/>
            <pc:sldMk cId="353698812" sldId="256"/>
            <ac:spMk id="13" creationId="{6AAE162A-8489-D17C-075F-F0091550304A}"/>
          </ac:spMkLst>
        </pc:spChg>
        <pc:picChg chg="add mod">
          <ac:chgData name="Steve Pardoe" userId="6fa2db72-1fdb-41be-8a25-f49a2205c689" providerId="ADAL" clId="{9E33B6B2-8242-944A-A0D6-C2A9A3C09BA0}" dt="2023-05-15T11:34:55.932" v="2764"/>
          <ac:picMkLst>
            <pc:docMk/>
            <pc:sldMk cId="353698812" sldId="256"/>
            <ac:picMk id="2" creationId="{650367C1-13DA-95B1-5CE4-5FEB9584014C}"/>
          </ac:picMkLst>
        </pc:picChg>
      </pc:sldChg>
      <pc:sldChg chg="addSp delSp modSp add mod setBg">
        <pc:chgData name="Steve Pardoe" userId="6fa2db72-1fdb-41be-8a25-f49a2205c689" providerId="ADAL" clId="{9E33B6B2-8242-944A-A0D6-C2A9A3C09BA0}" dt="2023-05-09T16:34:26.352" v="2645"/>
        <pc:sldMkLst>
          <pc:docMk/>
          <pc:sldMk cId="1440674324" sldId="270"/>
        </pc:sldMkLst>
        <pc:spChg chg="add del mod">
          <ac:chgData name="Steve Pardoe" userId="6fa2db72-1fdb-41be-8a25-f49a2205c689" providerId="ADAL" clId="{9E33B6B2-8242-944A-A0D6-C2A9A3C09BA0}" dt="2023-05-09T16:34:26.352" v="2645"/>
          <ac:spMkLst>
            <pc:docMk/>
            <pc:sldMk cId="1440674324" sldId="270"/>
            <ac:spMk id="2" creationId="{0770C06E-8CB2-CA37-4D6A-11FA8DC08950}"/>
          </ac:spMkLst>
        </pc:spChg>
        <pc:spChg chg="add del mod">
          <ac:chgData name="Steve Pardoe" userId="6fa2db72-1fdb-41be-8a25-f49a2205c689" providerId="ADAL" clId="{9E33B6B2-8242-944A-A0D6-C2A9A3C09BA0}" dt="2023-05-09T10:24:15.661" v="111"/>
          <ac:spMkLst>
            <pc:docMk/>
            <pc:sldMk cId="1440674324" sldId="270"/>
            <ac:spMk id="2" creationId="{7CEC66B1-0433-1C47-32C3-AC901C0FBF37}"/>
          </ac:spMkLst>
        </pc:spChg>
        <pc:spChg chg="add del mod">
          <ac:chgData name="Steve Pardoe" userId="6fa2db72-1fdb-41be-8a25-f49a2205c689" providerId="ADAL" clId="{9E33B6B2-8242-944A-A0D6-C2A9A3C09BA0}" dt="2023-05-09T13:07:22.397" v="1549"/>
          <ac:spMkLst>
            <pc:docMk/>
            <pc:sldMk cId="1440674324" sldId="270"/>
            <ac:spMk id="3" creationId="{B3C7674D-FB83-9811-2172-BE6463BB993E}"/>
          </ac:spMkLst>
        </pc:spChg>
      </pc:sldChg>
      <pc:sldChg chg="delSp mod">
        <pc:chgData name="Steve Pardoe" userId="6fa2db72-1fdb-41be-8a25-f49a2205c689" providerId="ADAL" clId="{9E33B6B2-8242-944A-A0D6-C2A9A3C09BA0}" dt="2023-05-09T10:14:53.097" v="104" actId="478"/>
        <pc:sldMkLst>
          <pc:docMk/>
          <pc:sldMk cId="2667953317" sldId="283"/>
        </pc:sldMkLst>
        <pc:spChg chg="del">
          <ac:chgData name="Steve Pardoe" userId="6fa2db72-1fdb-41be-8a25-f49a2205c689" providerId="ADAL" clId="{9E33B6B2-8242-944A-A0D6-C2A9A3C09BA0}" dt="2023-05-09T10:14:53.097" v="104" actId="478"/>
          <ac:spMkLst>
            <pc:docMk/>
            <pc:sldMk cId="2667953317" sldId="283"/>
            <ac:spMk id="3" creationId="{7BB5E856-2E0A-4896-EB5F-D96B4AAADFBF}"/>
          </ac:spMkLst>
        </pc:spChg>
      </pc:sldChg>
      <pc:sldChg chg="addSp delSp modSp mod">
        <pc:chgData name="Steve Pardoe" userId="6fa2db72-1fdb-41be-8a25-f49a2205c689" providerId="ADAL" clId="{9E33B6B2-8242-944A-A0D6-C2A9A3C09BA0}" dt="2023-05-09T13:40:13.921" v="1979" actId="207"/>
        <pc:sldMkLst>
          <pc:docMk/>
          <pc:sldMk cId="1070359728" sldId="343"/>
        </pc:sldMkLst>
        <pc:spChg chg="mod">
          <ac:chgData name="Steve Pardoe" userId="6fa2db72-1fdb-41be-8a25-f49a2205c689" providerId="ADAL" clId="{9E33B6B2-8242-944A-A0D6-C2A9A3C09BA0}" dt="2023-05-09T13:40:13.921" v="1979" actId="207"/>
          <ac:spMkLst>
            <pc:docMk/>
            <pc:sldMk cId="1070359728" sldId="343"/>
            <ac:spMk id="3" creationId="{E336CA4A-C7F3-F69D-C357-FF72E529EE0A}"/>
          </ac:spMkLst>
        </pc:spChg>
        <pc:spChg chg="mod">
          <ac:chgData name="Steve Pardoe" userId="6fa2db72-1fdb-41be-8a25-f49a2205c689" providerId="ADAL" clId="{9E33B6B2-8242-944A-A0D6-C2A9A3C09BA0}" dt="2023-05-09T10:10:59.140" v="74" actId="208"/>
          <ac:spMkLst>
            <pc:docMk/>
            <pc:sldMk cId="1070359728" sldId="343"/>
            <ac:spMk id="7" creationId="{891C06D5-43C2-6FE7-D2FA-474B8C762A41}"/>
          </ac:spMkLst>
        </pc:spChg>
        <pc:spChg chg="mod">
          <ac:chgData name="Steve Pardoe" userId="6fa2db72-1fdb-41be-8a25-f49a2205c689" providerId="ADAL" clId="{9E33B6B2-8242-944A-A0D6-C2A9A3C09BA0}" dt="2023-05-09T10:11:06.331" v="78" actId="208"/>
          <ac:spMkLst>
            <pc:docMk/>
            <pc:sldMk cId="1070359728" sldId="343"/>
            <ac:spMk id="8" creationId="{7C370C04-CBA7-4313-F889-C9984D1733A6}"/>
          </ac:spMkLst>
        </pc:spChg>
        <pc:spChg chg="mod">
          <ac:chgData name="Steve Pardoe" userId="6fa2db72-1fdb-41be-8a25-f49a2205c689" providerId="ADAL" clId="{9E33B6B2-8242-944A-A0D6-C2A9A3C09BA0}" dt="2023-05-09T10:11:03.122" v="76" actId="207"/>
          <ac:spMkLst>
            <pc:docMk/>
            <pc:sldMk cId="1070359728" sldId="343"/>
            <ac:spMk id="9" creationId="{A6BFAC4F-A623-63F0-D3DE-1FF074292BB3}"/>
          </ac:spMkLst>
        </pc:spChg>
        <pc:graphicFrameChg chg="del">
          <ac:chgData name="Steve Pardoe" userId="6fa2db72-1fdb-41be-8a25-f49a2205c689" providerId="ADAL" clId="{9E33B6B2-8242-944A-A0D6-C2A9A3C09BA0}" dt="2023-05-09T10:08:04.411" v="18" actId="21"/>
          <ac:graphicFrameMkLst>
            <pc:docMk/>
            <pc:sldMk cId="1070359728" sldId="343"/>
            <ac:graphicFrameMk id="14" creationId="{2D941408-CFE9-8646-BE7C-E493A9B4ADCE}"/>
          </ac:graphicFrameMkLst>
        </pc:graphicFrameChg>
        <pc:picChg chg="add mod">
          <ac:chgData name="Steve Pardoe" userId="6fa2db72-1fdb-41be-8a25-f49a2205c689" providerId="ADAL" clId="{9E33B6B2-8242-944A-A0D6-C2A9A3C09BA0}" dt="2023-05-09T10:08:46.950" v="24" actId="14100"/>
          <ac:picMkLst>
            <pc:docMk/>
            <pc:sldMk cId="1070359728" sldId="343"/>
            <ac:picMk id="5" creationId="{268E130A-995D-8020-9715-0EC70FA539FF}"/>
          </ac:picMkLst>
        </pc:picChg>
      </pc:sldChg>
      <pc:sldChg chg="del">
        <pc:chgData name="Steve Pardoe" userId="6fa2db72-1fdb-41be-8a25-f49a2205c689" providerId="ADAL" clId="{9E33B6B2-8242-944A-A0D6-C2A9A3C09BA0}" dt="2023-05-09T10:10:40.924" v="72" actId="2696"/>
        <pc:sldMkLst>
          <pc:docMk/>
          <pc:sldMk cId="2850986180" sldId="348"/>
        </pc:sldMkLst>
      </pc:sldChg>
      <pc:sldChg chg="modSp mod">
        <pc:chgData name="Steve Pardoe" userId="6fa2db72-1fdb-41be-8a25-f49a2205c689" providerId="ADAL" clId="{9E33B6B2-8242-944A-A0D6-C2A9A3C09BA0}" dt="2023-05-10T16:23:27.458" v="2655" actId="20577"/>
        <pc:sldMkLst>
          <pc:docMk/>
          <pc:sldMk cId="2177219919" sldId="352"/>
        </pc:sldMkLst>
        <pc:spChg chg="mod">
          <ac:chgData name="Steve Pardoe" userId="6fa2db72-1fdb-41be-8a25-f49a2205c689" providerId="ADAL" clId="{9E33B6B2-8242-944A-A0D6-C2A9A3C09BA0}" dt="2023-05-10T16:23:27.458" v="2655" actId="20577"/>
          <ac:spMkLst>
            <pc:docMk/>
            <pc:sldMk cId="2177219919" sldId="352"/>
            <ac:spMk id="3" creationId="{427432A9-E8A0-A355-AA7E-A7F74C87B6F3}"/>
          </ac:spMkLst>
        </pc:spChg>
      </pc:sldChg>
      <pc:sldChg chg="modSp add mod ord modNotesTx">
        <pc:chgData name="Steve Pardoe" userId="6fa2db72-1fdb-41be-8a25-f49a2205c689" providerId="ADAL" clId="{9E33B6B2-8242-944A-A0D6-C2A9A3C09BA0}" dt="2023-05-09T14:40:37.884" v="2610" actId="20577"/>
        <pc:sldMkLst>
          <pc:docMk/>
          <pc:sldMk cId="1246339972" sldId="356"/>
        </pc:sldMkLst>
        <pc:spChg chg="mod">
          <ac:chgData name="Steve Pardoe" userId="6fa2db72-1fdb-41be-8a25-f49a2205c689" providerId="ADAL" clId="{9E33B6B2-8242-944A-A0D6-C2A9A3C09BA0}" dt="2023-05-09T13:40:22.770" v="1980" actId="207"/>
          <ac:spMkLst>
            <pc:docMk/>
            <pc:sldMk cId="1246339972" sldId="356"/>
            <ac:spMk id="11" creationId="{376CBE8C-B872-0D0D-5C49-0CCA0B365F93}"/>
          </ac:spMkLst>
        </pc:spChg>
        <pc:spChg chg="mod">
          <ac:chgData name="Steve Pardoe" userId="6fa2db72-1fdb-41be-8a25-f49a2205c689" providerId="ADAL" clId="{9E33B6B2-8242-944A-A0D6-C2A9A3C09BA0}" dt="2023-05-09T14:27:20.474" v="2178" actId="20577"/>
          <ac:spMkLst>
            <pc:docMk/>
            <pc:sldMk cId="1246339972" sldId="356"/>
            <ac:spMk id="13" creationId="{411A7ACD-924D-2BE0-CE4C-2262DA87E99D}"/>
          </ac:spMkLst>
        </pc:spChg>
        <pc:picChg chg="mod">
          <ac:chgData name="Steve Pardoe" userId="6fa2db72-1fdb-41be-8a25-f49a2205c689" providerId="ADAL" clId="{9E33B6B2-8242-944A-A0D6-C2A9A3C09BA0}" dt="2023-05-09T14:31:04.592" v="2389" actId="1076"/>
          <ac:picMkLst>
            <pc:docMk/>
            <pc:sldMk cId="1246339972" sldId="356"/>
            <ac:picMk id="3" creationId="{D5A8123D-6428-722A-F9FE-A03F73F0805E}"/>
          </ac:picMkLst>
        </pc:picChg>
      </pc:sldChg>
      <pc:sldChg chg="modAnim">
        <pc:chgData name="Steve Pardoe" userId="6fa2db72-1fdb-41be-8a25-f49a2205c689" providerId="ADAL" clId="{9E33B6B2-8242-944A-A0D6-C2A9A3C09BA0}" dt="2023-05-09T11:18:27.845" v="211"/>
        <pc:sldMkLst>
          <pc:docMk/>
          <pc:sldMk cId="1164556951" sldId="361"/>
        </pc:sldMkLst>
      </pc:sldChg>
      <pc:sldChg chg="addSp delSp modSp mod addAnim delAnim modAnim">
        <pc:chgData name="Steve Pardoe" userId="6fa2db72-1fdb-41be-8a25-f49a2205c689" providerId="ADAL" clId="{9E33B6B2-8242-944A-A0D6-C2A9A3C09BA0}" dt="2023-05-09T11:14:54.038" v="209"/>
        <pc:sldMkLst>
          <pc:docMk/>
          <pc:sldMk cId="3195208572" sldId="2028"/>
        </pc:sldMkLst>
        <pc:spChg chg="del">
          <ac:chgData name="Steve Pardoe" userId="6fa2db72-1fdb-41be-8a25-f49a2205c689" providerId="ADAL" clId="{9E33B6B2-8242-944A-A0D6-C2A9A3C09BA0}" dt="2023-05-09T11:10:35.202" v="187" actId="21"/>
          <ac:spMkLst>
            <pc:docMk/>
            <pc:sldMk cId="3195208572" sldId="2028"/>
            <ac:spMk id="5" creationId="{00000000-0000-0000-0000-000000000000}"/>
          </ac:spMkLst>
        </pc:spChg>
        <pc:spChg chg="del">
          <ac:chgData name="Steve Pardoe" userId="6fa2db72-1fdb-41be-8a25-f49a2205c689" providerId="ADAL" clId="{9E33B6B2-8242-944A-A0D6-C2A9A3C09BA0}" dt="2023-05-09T11:11:25.028" v="189" actId="478"/>
          <ac:spMkLst>
            <pc:docMk/>
            <pc:sldMk cId="3195208572" sldId="2028"/>
            <ac:spMk id="6" creationId="{00000000-0000-0000-0000-000000000000}"/>
          </ac:spMkLst>
        </pc:spChg>
        <pc:spChg chg="del">
          <ac:chgData name="Steve Pardoe" userId="6fa2db72-1fdb-41be-8a25-f49a2205c689" providerId="ADAL" clId="{9E33B6B2-8242-944A-A0D6-C2A9A3C09BA0}" dt="2023-05-09T11:11:31.824" v="191" actId="478"/>
          <ac:spMkLst>
            <pc:docMk/>
            <pc:sldMk cId="3195208572" sldId="2028"/>
            <ac:spMk id="9" creationId="{00000000-0000-0000-0000-000000000000}"/>
          </ac:spMkLst>
        </pc:spChg>
        <pc:spChg chg="del mod">
          <ac:chgData name="Steve Pardoe" userId="6fa2db72-1fdb-41be-8a25-f49a2205c689" providerId="ADAL" clId="{9E33B6B2-8242-944A-A0D6-C2A9A3C09BA0}" dt="2023-05-09T11:11:38.800" v="193" actId="21"/>
          <ac:spMkLst>
            <pc:docMk/>
            <pc:sldMk cId="3195208572" sldId="2028"/>
            <ac:spMk id="10" creationId="{00000000-0000-0000-0000-000000000000}"/>
          </ac:spMkLst>
        </pc:spChg>
        <pc:spChg chg="mod">
          <ac:chgData name="Steve Pardoe" userId="6fa2db72-1fdb-41be-8a25-f49a2205c689" providerId="ADAL" clId="{9E33B6B2-8242-944A-A0D6-C2A9A3C09BA0}" dt="2023-05-09T11:08:06.881" v="168" actId="1076"/>
          <ac:spMkLst>
            <pc:docMk/>
            <pc:sldMk cId="3195208572" sldId="2028"/>
            <ac:spMk id="12" creationId="{482CE5D4-26EF-F546-B142-BEE2F1B1605D}"/>
          </ac:spMkLst>
        </pc:spChg>
        <pc:spChg chg="add del mod">
          <ac:chgData name="Steve Pardoe" userId="6fa2db72-1fdb-41be-8a25-f49a2205c689" providerId="ADAL" clId="{9E33B6B2-8242-944A-A0D6-C2A9A3C09BA0}" dt="2023-05-09T11:11:20.880" v="188" actId="478"/>
          <ac:spMkLst>
            <pc:docMk/>
            <pc:sldMk cId="3195208572" sldId="2028"/>
            <ac:spMk id="13" creationId="{D15A0738-E19E-4F44-8FCB-073C8659F284}"/>
          </ac:spMkLst>
        </pc:spChg>
        <pc:spChg chg="mod">
          <ac:chgData name="Steve Pardoe" userId="6fa2db72-1fdb-41be-8a25-f49a2205c689" providerId="ADAL" clId="{9E33B6B2-8242-944A-A0D6-C2A9A3C09BA0}" dt="2023-05-09T11:14:22.107" v="208" actId="1076"/>
          <ac:spMkLst>
            <pc:docMk/>
            <pc:sldMk cId="3195208572" sldId="2028"/>
            <ac:spMk id="16" creationId="{C5565E0B-6ED1-10B3-9ECA-D1B50BA58957}"/>
          </ac:spMkLst>
        </pc:spChg>
        <pc:spChg chg="add del mod topLvl">
          <ac:chgData name="Steve Pardoe" userId="6fa2db72-1fdb-41be-8a25-f49a2205c689" providerId="ADAL" clId="{9E33B6B2-8242-944A-A0D6-C2A9A3C09BA0}" dt="2023-05-09T11:13:46.110" v="204" actId="21"/>
          <ac:spMkLst>
            <pc:docMk/>
            <pc:sldMk cId="3195208572" sldId="2028"/>
            <ac:spMk id="18" creationId="{CB2574BB-6DEE-150C-08F2-30B10B6B5D27}"/>
          </ac:spMkLst>
        </pc:spChg>
        <pc:grpChg chg="add del mod">
          <ac:chgData name="Steve Pardoe" userId="6fa2db72-1fdb-41be-8a25-f49a2205c689" providerId="ADAL" clId="{9E33B6B2-8242-944A-A0D6-C2A9A3C09BA0}" dt="2023-05-09T11:12:13.053" v="198" actId="165"/>
          <ac:grpSpMkLst>
            <pc:docMk/>
            <pc:sldMk cId="3195208572" sldId="2028"/>
            <ac:grpSpMk id="14" creationId="{F2832CB3-02BD-186F-DFEA-E2E48D0747E6}"/>
          </ac:grpSpMkLst>
        </pc:grpChg>
        <pc:picChg chg="del">
          <ac:chgData name="Steve Pardoe" userId="6fa2db72-1fdb-41be-8a25-f49a2205c689" providerId="ADAL" clId="{9E33B6B2-8242-944A-A0D6-C2A9A3C09BA0}" dt="2023-05-09T11:11:28.437" v="190" actId="478"/>
          <ac:picMkLst>
            <pc:docMk/>
            <pc:sldMk cId="3195208572" sldId="2028"/>
            <ac:picMk id="2" creationId="{00000000-0000-0000-0000-000000000000}"/>
          </ac:picMkLst>
        </pc:picChg>
        <pc:picChg chg="add del mod topLvl">
          <ac:chgData name="Steve Pardoe" userId="6fa2db72-1fdb-41be-8a25-f49a2205c689" providerId="ADAL" clId="{9E33B6B2-8242-944A-A0D6-C2A9A3C09BA0}" dt="2023-05-09T11:13:57.322" v="205" actId="14100"/>
          <ac:picMkLst>
            <pc:docMk/>
            <pc:sldMk cId="3195208572" sldId="2028"/>
            <ac:picMk id="17" creationId="{78C5E758-C125-9371-AB49-C02D5EB07B1B}"/>
          </ac:picMkLst>
        </pc:picChg>
      </pc:sldChg>
      <pc:sldChg chg="addSp modSp mod">
        <pc:chgData name="Steve Pardoe" userId="6fa2db72-1fdb-41be-8a25-f49a2205c689" providerId="ADAL" clId="{9E33B6B2-8242-944A-A0D6-C2A9A3C09BA0}" dt="2023-05-15T11:29:05.524" v="2753" actId="14100"/>
        <pc:sldMkLst>
          <pc:docMk/>
          <pc:sldMk cId="2762565562" sldId="2049"/>
        </pc:sldMkLst>
        <pc:spChg chg="add mod">
          <ac:chgData name="Steve Pardoe" userId="6fa2db72-1fdb-41be-8a25-f49a2205c689" providerId="ADAL" clId="{9E33B6B2-8242-944A-A0D6-C2A9A3C09BA0}" dt="2023-05-15T11:28:45.888" v="2751" actId="20577"/>
          <ac:spMkLst>
            <pc:docMk/>
            <pc:sldMk cId="2762565562" sldId="2049"/>
            <ac:spMk id="3" creationId="{028E6E96-A013-409E-00FE-44444C191D31}"/>
          </ac:spMkLst>
        </pc:spChg>
        <pc:picChg chg="mod">
          <ac:chgData name="Steve Pardoe" userId="6fa2db72-1fdb-41be-8a25-f49a2205c689" providerId="ADAL" clId="{9E33B6B2-8242-944A-A0D6-C2A9A3C09BA0}" dt="2023-05-15T11:29:05.524" v="2753" actId="14100"/>
          <ac:picMkLst>
            <pc:docMk/>
            <pc:sldMk cId="2762565562" sldId="2049"/>
            <ac:picMk id="4" creationId="{18D99525-D00E-BD10-6215-7CC48B706DF4}"/>
          </ac:picMkLst>
        </pc:picChg>
        <pc:picChg chg="mod">
          <ac:chgData name="Steve Pardoe" userId="6fa2db72-1fdb-41be-8a25-f49a2205c689" providerId="ADAL" clId="{9E33B6B2-8242-944A-A0D6-C2A9A3C09BA0}" dt="2023-05-15T11:28:07.977" v="2746" actId="1076"/>
          <ac:picMkLst>
            <pc:docMk/>
            <pc:sldMk cId="2762565562" sldId="2049"/>
            <ac:picMk id="7" creationId="{EDD2DCEA-57CB-5D8A-028F-BBF1FF9E2983}"/>
          </ac:picMkLst>
        </pc:picChg>
      </pc:sldChg>
      <pc:sldChg chg="modSp mod">
        <pc:chgData name="Steve Pardoe" userId="6fa2db72-1fdb-41be-8a25-f49a2205c689" providerId="ADAL" clId="{9E33B6B2-8242-944A-A0D6-C2A9A3C09BA0}" dt="2023-05-15T11:29:37.718" v="2761" actId="14100"/>
        <pc:sldMkLst>
          <pc:docMk/>
          <pc:sldMk cId="3316981789" sldId="2057"/>
        </pc:sldMkLst>
        <pc:spChg chg="mod">
          <ac:chgData name="Steve Pardoe" userId="6fa2db72-1fdb-41be-8a25-f49a2205c689" providerId="ADAL" clId="{9E33B6B2-8242-944A-A0D6-C2A9A3C09BA0}" dt="2023-05-15T11:29:37.718" v="2761" actId="14100"/>
          <ac:spMkLst>
            <pc:docMk/>
            <pc:sldMk cId="3316981789" sldId="2057"/>
            <ac:spMk id="6" creationId="{F893B7B7-2A4E-114C-B6B0-4A7CC524C321}"/>
          </ac:spMkLst>
        </pc:spChg>
      </pc:sldChg>
      <pc:sldChg chg="modSp mod">
        <pc:chgData name="Steve Pardoe" userId="6fa2db72-1fdb-41be-8a25-f49a2205c689" providerId="ADAL" clId="{9E33B6B2-8242-944A-A0D6-C2A9A3C09BA0}" dt="2023-05-09T11:14:17.393" v="207" actId="1076"/>
        <pc:sldMkLst>
          <pc:docMk/>
          <pc:sldMk cId="1682347988" sldId="2082"/>
        </pc:sldMkLst>
        <pc:spChg chg="mod">
          <ac:chgData name="Steve Pardoe" userId="6fa2db72-1fdb-41be-8a25-f49a2205c689" providerId="ADAL" clId="{9E33B6B2-8242-944A-A0D6-C2A9A3C09BA0}" dt="2023-05-09T11:05:59.992" v="156" actId="1076"/>
          <ac:spMkLst>
            <pc:docMk/>
            <pc:sldMk cId="1682347988" sldId="2082"/>
            <ac:spMk id="12" creationId="{482CE5D4-26EF-F546-B142-BEE2F1B1605D}"/>
          </ac:spMkLst>
        </pc:spChg>
        <pc:spChg chg="mod">
          <ac:chgData name="Steve Pardoe" userId="6fa2db72-1fdb-41be-8a25-f49a2205c689" providerId="ADAL" clId="{9E33B6B2-8242-944A-A0D6-C2A9A3C09BA0}" dt="2023-05-09T11:14:17.393" v="207" actId="1076"/>
          <ac:spMkLst>
            <pc:docMk/>
            <pc:sldMk cId="1682347988" sldId="2082"/>
            <ac:spMk id="15" creationId="{73447268-82EC-0E4E-D2EF-9A79E8F48FE4}"/>
          </ac:spMkLst>
        </pc:spChg>
      </pc:sldChg>
      <pc:sldChg chg="modSp mod">
        <pc:chgData name="Steve Pardoe" userId="6fa2db72-1fdb-41be-8a25-f49a2205c689" providerId="ADAL" clId="{9E33B6B2-8242-944A-A0D6-C2A9A3C09BA0}" dt="2023-05-09T11:23:40.474" v="212" actId="207"/>
        <pc:sldMkLst>
          <pc:docMk/>
          <pc:sldMk cId="3744236239" sldId="2085"/>
        </pc:sldMkLst>
        <pc:spChg chg="mod">
          <ac:chgData name="Steve Pardoe" userId="6fa2db72-1fdb-41be-8a25-f49a2205c689" providerId="ADAL" clId="{9E33B6B2-8242-944A-A0D6-C2A9A3C09BA0}" dt="2023-05-09T11:23:40.474" v="212" actId="207"/>
          <ac:spMkLst>
            <pc:docMk/>
            <pc:sldMk cId="3744236239" sldId="2085"/>
            <ac:spMk id="7" creationId="{B935B66D-D6EA-4B45-F47F-4F8562390B66}"/>
          </ac:spMkLst>
        </pc:spChg>
      </pc:sldChg>
      <pc:sldChg chg="del">
        <pc:chgData name="Steve Pardoe" userId="6fa2db72-1fdb-41be-8a25-f49a2205c689" providerId="ADAL" clId="{9E33B6B2-8242-944A-A0D6-C2A9A3C09BA0}" dt="2023-05-09T12:50:45.126" v="1321" actId="2696"/>
        <pc:sldMkLst>
          <pc:docMk/>
          <pc:sldMk cId="1715404038" sldId="2107"/>
        </pc:sldMkLst>
      </pc:sldChg>
      <pc:sldChg chg="addSp delSp modSp mod">
        <pc:chgData name="Steve Pardoe" userId="6fa2db72-1fdb-41be-8a25-f49a2205c689" providerId="ADAL" clId="{9E33B6B2-8242-944A-A0D6-C2A9A3C09BA0}" dt="2023-05-09T13:02:11.978" v="1464"/>
        <pc:sldMkLst>
          <pc:docMk/>
          <pc:sldMk cId="2170935833" sldId="2108"/>
        </pc:sldMkLst>
        <pc:spChg chg="add mod">
          <ac:chgData name="Steve Pardoe" userId="6fa2db72-1fdb-41be-8a25-f49a2205c689" providerId="ADAL" clId="{9E33B6B2-8242-944A-A0D6-C2A9A3C09BA0}" dt="2023-05-09T12:57:47.365" v="1438" actId="1076"/>
          <ac:spMkLst>
            <pc:docMk/>
            <pc:sldMk cId="2170935833" sldId="2108"/>
            <ac:spMk id="4" creationId="{ACA46F53-5B6B-734D-3389-3695922EFCDC}"/>
          </ac:spMkLst>
        </pc:spChg>
        <pc:spChg chg="mod">
          <ac:chgData name="Steve Pardoe" userId="6fa2db72-1fdb-41be-8a25-f49a2205c689" providerId="ADAL" clId="{9E33B6B2-8242-944A-A0D6-C2A9A3C09BA0}" dt="2023-05-09T12:57:21.952" v="1434" actId="14100"/>
          <ac:spMkLst>
            <pc:docMk/>
            <pc:sldMk cId="2170935833" sldId="2108"/>
            <ac:spMk id="7" creationId="{C54549FC-9D1B-446B-A0DD-3FADFA42C21B}"/>
          </ac:spMkLst>
        </pc:spChg>
        <pc:picChg chg="add mod">
          <ac:chgData name="Steve Pardoe" userId="6fa2db72-1fdb-41be-8a25-f49a2205c689" providerId="ADAL" clId="{9E33B6B2-8242-944A-A0D6-C2A9A3C09BA0}" dt="2023-05-09T13:01:16.841" v="1462" actId="1076"/>
          <ac:picMkLst>
            <pc:docMk/>
            <pc:sldMk cId="2170935833" sldId="2108"/>
            <ac:picMk id="5" creationId="{ABD69389-28F4-D3F4-9035-0553208A4797}"/>
          </ac:picMkLst>
        </pc:picChg>
        <pc:picChg chg="add del mod">
          <ac:chgData name="Steve Pardoe" userId="6fa2db72-1fdb-41be-8a25-f49a2205c689" providerId="ADAL" clId="{9E33B6B2-8242-944A-A0D6-C2A9A3C09BA0}" dt="2023-05-09T13:00:26.893" v="1447" actId="478"/>
          <ac:picMkLst>
            <pc:docMk/>
            <pc:sldMk cId="2170935833" sldId="2108"/>
            <ac:picMk id="6" creationId="{AD545BA9-E254-EB6A-EC12-1429B2000139}"/>
          </ac:picMkLst>
        </pc:picChg>
        <pc:picChg chg="add mod">
          <ac:chgData name="Steve Pardoe" userId="6fa2db72-1fdb-41be-8a25-f49a2205c689" providerId="ADAL" clId="{9E33B6B2-8242-944A-A0D6-C2A9A3C09BA0}" dt="2023-05-09T13:02:11.978" v="1464"/>
          <ac:picMkLst>
            <pc:docMk/>
            <pc:sldMk cId="2170935833" sldId="2108"/>
            <ac:picMk id="8" creationId="{933DF82A-BBF3-EA11-7378-AB82DF3D44CA}"/>
          </ac:picMkLst>
        </pc:picChg>
      </pc:sldChg>
      <pc:sldChg chg="modSp mod">
        <pc:chgData name="Steve Pardoe" userId="6fa2db72-1fdb-41be-8a25-f49a2205c689" providerId="ADAL" clId="{9E33B6B2-8242-944A-A0D6-C2A9A3C09BA0}" dt="2023-05-09T11:34:20.461" v="417" actId="732"/>
        <pc:sldMkLst>
          <pc:docMk/>
          <pc:sldMk cId="3448987088" sldId="2111"/>
        </pc:sldMkLst>
        <pc:picChg chg="mod modCrop">
          <ac:chgData name="Steve Pardoe" userId="6fa2db72-1fdb-41be-8a25-f49a2205c689" providerId="ADAL" clId="{9E33B6B2-8242-944A-A0D6-C2A9A3C09BA0}" dt="2023-05-09T11:34:20.461" v="417" actId="732"/>
          <ac:picMkLst>
            <pc:docMk/>
            <pc:sldMk cId="3448987088" sldId="2111"/>
            <ac:picMk id="8" creationId="{FB1F2809-6FB9-8044-902A-FE70760BE85E}"/>
          </ac:picMkLst>
        </pc:picChg>
      </pc:sldChg>
      <pc:sldChg chg="addSp delSp modSp">
        <pc:chgData name="Steve Pardoe" userId="6fa2db72-1fdb-41be-8a25-f49a2205c689" providerId="ADAL" clId="{9E33B6B2-8242-944A-A0D6-C2A9A3C09BA0}" dt="2023-05-09T13:16:29.390" v="1562"/>
        <pc:sldMkLst>
          <pc:docMk/>
          <pc:sldMk cId="443077879" sldId="2113"/>
        </pc:sldMkLst>
        <pc:picChg chg="add mod">
          <ac:chgData name="Steve Pardoe" userId="6fa2db72-1fdb-41be-8a25-f49a2205c689" providerId="ADAL" clId="{9E33B6B2-8242-944A-A0D6-C2A9A3C09BA0}" dt="2023-05-09T13:16:29.390" v="1562"/>
          <ac:picMkLst>
            <pc:docMk/>
            <pc:sldMk cId="443077879" sldId="2113"/>
            <ac:picMk id="3" creationId="{4ABEA1CD-A305-460F-23B1-7E00383D80BA}"/>
          </ac:picMkLst>
        </pc:picChg>
        <pc:picChg chg="del mod">
          <ac:chgData name="Steve Pardoe" userId="6fa2db72-1fdb-41be-8a25-f49a2205c689" providerId="ADAL" clId="{9E33B6B2-8242-944A-A0D6-C2A9A3C09BA0}" dt="2023-05-09T13:14:49.033" v="1553" actId="21"/>
          <ac:picMkLst>
            <pc:docMk/>
            <pc:sldMk cId="443077879" sldId="2113"/>
            <ac:picMk id="1026" creationId="{0D9DA7D0-49EA-7AC8-6033-AD41F1FCE4A0}"/>
          </ac:picMkLst>
        </pc:picChg>
      </pc:sldChg>
      <pc:sldChg chg="modSp mod">
        <pc:chgData name="Steve Pardoe" userId="6fa2db72-1fdb-41be-8a25-f49a2205c689" providerId="ADAL" clId="{9E33B6B2-8242-944A-A0D6-C2A9A3C09BA0}" dt="2023-05-09T13:39:30.987" v="1975" actId="27636"/>
        <pc:sldMkLst>
          <pc:docMk/>
          <pc:sldMk cId="987701553" sldId="2118"/>
        </pc:sldMkLst>
        <pc:spChg chg="mod">
          <ac:chgData name="Steve Pardoe" userId="6fa2db72-1fdb-41be-8a25-f49a2205c689" providerId="ADAL" clId="{9E33B6B2-8242-944A-A0D6-C2A9A3C09BA0}" dt="2023-05-09T13:39:30.987" v="1975" actId="27636"/>
          <ac:spMkLst>
            <pc:docMk/>
            <pc:sldMk cId="987701553" sldId="2118"/>
            <ac:spMk id="5" creationId="{00000000-0000-0000-0000-000000000000}"/>
          </ac:spMkLst>
        </pc:spChg>
      </pc:sldChg>
      <pc:sldChg chg="modSp mod">
        <pc:chgData name="Steve Pardoe" userId="6fa2db72-1fdb-41be-8a25-f49a2205c689" providerId="ADAL" clId="{9E33B6B2-8242-944A-A0D6-C2A9A3C09BA0}" dt="2023-05-09T14:21:59.421" v="2091" actId="20577"/>
        <pc:sldMkLst>
          <pc:docMk/>
          <pc:sldMk cId="3926507666" sldId="2119"/>
        </pc:sldMkLst>
        <pc:spChg chg="mod">
          <ac:chgData name="Steve Pardoe" userId="6fa2db72-1fdb-41be-8a25-f49a2205c689" providerId="ADAL" clId="{9E33B6B2-8242-944A-A0D6-C2A9A3C09BA0}" dt="2023-05-09T14:21:59.421" v="2091" actId="20577"/>
          <ac:spMkLst>
            <pc:docMk/>
            <pc:sldMk cId="3926507666" sldId="2119"/>
            <ac:spMk id="5" creationId="{00000000-0000-0000-0000-000000000000}"/>
          </ac:spMkLst>
        </pc:spChg>
      </pc:sldChg>
      <pc:sldChg chg="modSp del mod">
        <pc:chgData name="Steve Pardoe" userId="6fa2db72-1fdb-41be-8a25-f49a2205c689" providerId="ADAL" clId="{9E33B6B2-8242-944A-A0D6-C2A9A3C09BA0}" dt="2023-05-09T12:50:02.148" v="1317" actId="2696"/>
        <pc:sldMkLst>
          <pc:docMk/>
          <pc:sldMk cId="3099488722" sldId="2128"/>
        </pc:sldMkLst>
        <pc:spChg chg="mod">
          <ac:chgData name="Steve Pardoe" userId="6fa2db72-1fdb-41be-8a25-f49a2205c689" providerId="ADAL" clId="{9E33B6B2-8242-944A-A0D6-C2A9A3C09BA0}" dt="2023-05-09T12:40:00.400" v="973" actId="20577"/>
          <ac:spMkLst>
            <pc:docMk/>
            <pc:sldMk cId="3099488722" sldId="2128"/>
            <ac:spMk id="5" creationId="{00000000-0000-0000-0000-000000000000}"/>
          </ac:spMkLst>
        </pc:spChg>
      </pc:sldChg>
      <pc:sldChg chg="modNotesTx">
        <pc:chgData name="Steve Pardoe" userId="6fa2db72-1fdb-41be-8a25-f49a2205c689" providerId="ADAL" clId="{9E33B6B2-8242-944A-A0D6-C2A9A3C09BA0}" dt="2023-05-15T11:30:28.908" v="2762" actId="20577"/>
        <pc:sldMkLst>
          <pc:docMk/>
          <pc:sldMk cId="124063790" sldId="2129"/>
        </pc:sldMkLst>
      </pc:sldChg>
      <pc:sldChg chg="modSp mod">
        <pc:chgData name="Steve Pardoe" userId="6fa2db72-1fdb-41be-8a25-f49a2205c689" providerId="ADAL" clId="{9E33B6B2-8242-944A-A0D6-C2A9A3C09BA0}" dt="2023-05-15T11:26:23.905" v="2671" actId="948"/>
        <pc:sldMkLst>
          <pc:docMk/>
          <pc:sldMk cId="1066291375" sldId="2141"/>
        </pc:sldMkLst>
        <pc:spChg chg="mod">
          <ac:chgData name="Steve Pardoe" userId="6fa2db72-1fdb-41be-8a25-f49a2205c689" providerId="ADAL" clId="{9E33B6B2-8242-944A-A0D6-C2A9A3C09BA0}" dt="2023-05-15T11:26:23.905" v="2671" actId="948"/>
          <ac:spMkLst>
            <pc:docMk/>
            <pc:sldMk cId="1066291375" sldId="2141"/>
            <ac:spMk id="4" creationId="{DC1AD5AC-AECF-373E-28A3-8ABB5F8C3636}"/>
          </ac:spMkLst>
        </pc:spChg>
      </pc:sldChg>
      <pc:sldChg chg="modSp mod">
        <pc:chgData name="Steve Pardoe" userId="6fa2db72-1fdb-41be-8a25-f49a2205c689" providerId="ADAL" clId="{9E33B6B2-8242-944A-A0D6-C2A9A3C09BA0}" dt="2023-05-09T17:10:59.155" v="2647" actId="14100"/>
        <pc:sldMkLst>
          <pc:docMk/>
          <pc:sldMk cId="534831704" sldId="2149"/>
        </pc:sldMkLst>
        <pc:spChg chg="mod">
          <ac:chgData name="Steve Pardoe" userId="6fa2db72-1fdb-41be-8a25-f49a2205c689" providerId="ADAL" clId="{9E33B6B2-8242-944A-A0D6-C2A9A3C09BA0}" dt="2023-05-09T17:10:59.155" v="2647" actId="14100"/>
          <ac:spMkLst>
            <pc:docMk/>
            <pc:sldMk cId="534831704" sldId="2149"/>
            <ac:spMk id="2" creationId="{FF860C7F-0C3C-C049-8CCC-EF1F678E0A30}"/>
          </ac:spMkLst>
        </pc:spChg>
      </pc:sldChg>
      <pc:sldChg chg="del">
        <pc:chgData name="Steve Pardoe" userId="6fa2db72-1fdb-41be-8a25-f49a2205c689" providerId="ADAL" clId="{9E33B6B2-8242-944A-A0D6-C2A9A3C09BA0}" dt="2023-05-09T10:20:39.843" v="107" actId="2696"/>
        <pc:sldMkLst>
          <pc:docMk/>
          <pc:sldMk cId="1442181233" sldId="2150"/>
        </pc:sldMkLst>
      </pc:sldChg>
      <pc:sldChg chg="delSp modSp del mod">
        <pc:chgData name="Steve Pardoe" userId="6fa2db72-1fdb-41be-8a25-f49a2205c689" providerId="ADAL" clId="{9E33B6B2-8242-944A-A0D6-C2A9A3C09BA0}" dt="2023-05-09T14:46:57.370" v="2639" actId="2696"/>
        <pc:sldMkLst>
          <pc:docMk/>
          <pc:sldMk cId="2139452081" sldId="2152"/>
        </pc:sldMkLst>
        <pc:spChg chg="mod">
          <ac:chgData name="Steve Pardoe" userId="6fa2db72-1fdb-41be-8a25-f49a2205c689" providerId="ADAL" clId="{9E33B6B2-8242-944A-A0D6-C2A9A3C09BA0}" dt="2023-05-09T13:03:49.234" v="1496" actId="20577"/>
          <ac:spMkLst>
            <pc:docMk/>
            <pc:sldMk cId="2139452081" sldId="2152"/>
            <ac:spMk id="4" creationId="{053B081C-EF0D-771B-0EB4-A166D6574C4E}"/>
          </ac:spMkLst>
        </pc:spChg>
        <pc:picChg chg="del">
          <ac:chgData name="Steve Pardoe" userId="6fa2db72-1fdb-41be-8a25-f49a2205c689" providerId="ADAL" clId="{9E33B6B2-8242-944A-A0D6-C2A9A3C09BA0}" dt="2023-05-09T13:03:37.646" v="1488" actId="478"/>
          <ac:picMkLst>
            <pc:docMk/>
            <pc:sldMk cId="2139452081" sldId="2152"/>
            <ac:picMk id="6" creationId="{31B4281E-501A-FEE3-E01D-AF1149E52A87}"/>
          </ac:picMkLst>
        </pc:picChg>
        <pc:picChg chg="del">
          <ac:chgData name="Steve Pardoe" userId="6fa2db72-1fdb-41be-8a25-f49a2205c689" providerId="ADAL" clId="{9E33B6B2-8242-944A-A0D6-C2A9A3C09BA0}" dt="2023-05-09T13:03:15.749" v="1465" actId="21"/>
          <ac:picMkLst>
            <pc:docMk/>
            <pc:sldMk cId="2139452081" sldId="2152"/>
            <ac:picMk id="7" creationId="{3C306842-EE07-A99E-ADE7-195E64213FCB}"/>
          </ac:picMkLst>
        </pc:picChg>
      </pc:sldChg>
      <pc:sldChg chg="addSp delSp modSp mod">
        <pc:chgData name="Steve Pardoe" userId="6fa2db72-1fdb-41be-8a25-f49a2205c689" providerId="ADAL" clId="{9E33B6B2-8242-944A-A0D6-C2A9A3C09BA0}" dt="2023-05-09T11:29:22.252" v="410" actId="1076"/>
        <pc:sldMkLst>
          <pc:docMk/>
          <pc:sldMk cId="413755565" sldId="2159"/>
        </pc:sldMkLst>
        <pc:spChg chg="add mod">
          <ac:chgData name="Steve Pardoe" userId="6fa2db72-1fdb-41be-8a25-f49a2205c689" providerId="ADAL" clId="{9E33B6B2-8242-944A-A0D6-C2A9A3C09BA0}" dt="2023-05-09T11:29:22.252" v="410" actId="1076"/>
          <ac:spMkLst>
            <pc:docMk/>
            <pc:sldMk cId="413755565" sldId="2159"/>
            <ac:spMk id="5" creationId="{FC7F0A55-7CCA-44BB-315E-D8576B06952F}"/>
          </ac:spMkLst>
        </pc:spChg>
        <pc:picChg chg="del mod">
          <ac:chgData name="Steve Pardoe" userId="6fa2db72-1fdb-41be-8a25-f49a2205c689" providerId="ADAL" clId="{9E33B6B2-8242-944A-A0D6-C2A9A3C09BA0}" dt="2023-05-09T11:27:30.773" v="400" actId="478"/>
          <ac:picMkLst>
            <pc:docMk/>
            <pc:sldMk cId="413755565" sldId="2159"/>
            <ac:picMk id="3" creationId="{6BBD5DF2-510D-B317-A046-A1CAAA4141FB}"/>
          </ac:picMkLst>
        </pc:picChg>
      </pc:sldChg>
      <pc:sldChg chg="addSp delSp modSp mod">
        <pc:chgData name="Steve Pardoe" userId="6fa2db72-1fdb-41be-8a25-f49a2205c689" providerId="ADAL" clId="{9E33B6B2-8242-944A-A0D6-C2A9A3C09BA0}" dt="2023-05-09T11:29:33.580" v="411" actId="20577"/>
        <pc:sldMkLst>
          <pc:docMk/>
          <pc:sldMk cId="3907776724" sldId="2160"/>
        </pc:sldMkLst>
        <pc:spChg chg="mod">
          <ac:chgData name="Steve Pardoe" userId="6fa2db72-1fdb-41be-8a25-f49a2205c689" providerId="ADAL" clId="{9E33B6B2-8242-944A-A0D6-C2A9A3C09BA0}" dt="2023-05-09T11:29:33.580" v="411" actId="20577"/>
          <ac:spMkLst>
            <pc:docMk/>
            <pc:sldMk cId="3907776724" sldId="2160"/>
            <ac:spMk id="2" creationId="{997CEF50-3738-BD45-95E3-31EA7193F28B}"/>
          </ac:spMkLst>
        </pc:spChg>
        <pc:spChg chg="del">
          <ac:chgData name="Steve Pardoe" userId="6fa2db72-1fdb-41be-8a25-f49a2205c689" providerId="ADAL" clId="{9E33B6B2-8242-944A-A0D6-C2A9A3C09BA0}" dt="2023-05-09T10:15:06.103" v="105" actId="478"/>
          <ac:spMkLst>
            <pc:docMk/>
            <pc:sldMk cId="3907776724" sldId="2160"/>
            <ac:spMk id="3" creationId="{5D95AF1B-0F0D-0D44-B01C-E8E1B70E4A98}"/>
          </ac:spMkLst>
        </pc:spChg>
        <pc:spChg chg="add mod">
          <ac:chgData name="Steve Pardoe" userId="6fa2db72-1fdb-41be-8a25-f49a2205c689" providerId="ADAL" clId="{9E33B6B2-8242-944A-A0D6-C2A9A3C09BA0}" dt="2023-05-09T11:29:07.843" v="408" actId="14100"/>
          <ac:spMkLst>
            <pc:docMk/>
            <pc:sldMk cId="3907776724" sldId="2160"/>
            <ac:spMk id="3" creationId="{91D8A003-2E42-4E01-05E7-E15463BE6FE7}"/>
          </ac:spMkLst>
        </pc:spChg>
        <pc:picChg chg="del">
          <ac:chgData name="Steve Pardoe" userId="6fa2db72-1fdb-41be-8a25-f49a2205c689" providerId="ADAL" clId="{9E33B6B2-8242-944A-A0D6-C2A9A3C09BA0}" dt="2023-05-09T11:28:28.183" v="403" actId="478"/>
          <ac:picMkLst>
            <pc:docMk/>
            <pc:sldMk cId="3907776724" sldId="2160"/>
            <ac:picMk id="5" creationId="{87B27BC0-2419-6B43-867A-F22F3FC1D95B}"/>
          </ac:picMkLst>
        </pc:picChg>
      </pc:sldChg>
      <pc:sldChg chg="del">
        <pc:chgData name="Steve Pardoe" userId="6fa2db72-1fdb-41be-8a25-f49a2205c689" providerId="ADAL" clId="{9E33B6B2-8242-944A-A0D6-C2A9A3C09BA0}" dt="2023-05-09T12:49:28.887" v="1315" actId="2696"/>
        <pc:sldMkLst>
          <pc:docMk/>
          <pc:sldMk cId="511812120" sldId="2162"/>
        </pc:sldMkLst>
      </pc:sldChg>
      <pc:sldChg chg="modSp mod">
        <pc:chgData name="Steve Pardoe" userId="6fa2db72-1fdb-41be-8a25-f49a2205c689" providerId="ADAL" clId="{9E33B6B2-8242-944A-A0D6-C2A9A3C09BA0}" dt="2023-05-09T17:11:39.544" v="2651" actId="113"/>
        <pc:sldMkLst>
          <pc:docMk/>
          <pc:sldMk cId="3925637054" sldId="2163"/>
        </pc:sldMkLst>
        <pc:spChg chg="mod">
          <ac:chgData name="Steve Pardoe" userId="6fa2db72-1fdb-41be-8a25-f49a2205c689" providerId="ADAL" clId="{9E33B6B2-8242-944A-A0D6-C2A9A3C09BA0}" dt="2023-05-09T17:11:39.544" v="2651" actId="113"/>
          <ac:spMkLst>
            <pc:docMk/>
            <pc:sldMk cId="3925637054" sldId="2163"/>
            <ac:spMk id="7" creationId="{C54549FC-9D1B-446B-A0DD-3FADFA42C21B}"/>
          </ac:spMkLst>
        </pc:spChg>
      </pc:sldChg>
      <pc:sldChg chg="new add del">
        <pc:chgData name="Steve Pardoe" userId="6fa2db72-1fdb-41be-8a25-f49a2205c689" providerId="ADAL" clId="{9E33B6B2-8242-944A-A0D6-C2A9A3C09BA0}" dt="2023-05-09T11:38:07.338" v="427" actId="2696"/>
        <pc:sldMkLst>
          <pc:docMk/>
          <pc:sldMk cId="1052091493" sldId="2164"/>
        </pc:sldMkLst>
      </pc:sldChg>
      <pc:sldChg chg="modSp add mod">
        <pc:chgData name="Steve Pardoe" userId="6fa2db72-1fdb-41be-8a25-f49a2205c689" providerId="ADAL" clId="{9E33B6B2-8242-944A-A0D6-C2A9A3C09BA0}" dt="2023-05-09T13:20:12.413" v="1564" actId="20577"/>
        <pc:sldMkLst>
          <pc:docMk/>
          <pc:sldMk cId="2419900090" sldId="2164"/>
        </pc:sldMkLst>
        <pc:spChg chg="mod">
          <ac:chgData name="Steve Pardoe" userId="6fa2db72-1fdb-41be-8a25-f49a2205c689" providerId="ADAL" clId="{9E33B6B2-8242-944A-A0D6-C2A9A3C09BA0}" dt="2023-05-09T13:20:12.413" v="1564" actId="20577"/>
          <ac:spMkLst>
            <pc:docMk/>
            <pc:sldMk cId="2419900090" sldId="2164"/>
            <ac:spMk id="2" creationId="{00000000-0000-0000-0000-000000000000}"/>
          </ac:spMkLst>
        </pc:spChg>
      </pc:sldChg>
      <pc:sldChg chg="new add del">
        <pc:chgData name="Steve Pardoe" userId="6fa2db72-1fdb-41be-8a25-f49a2205c689" providerId="ADAL" clId="{9E33B6B2-8242-944A-A0D6-C2A9A3C09BA0}" dt="2023-05-09T11:38:20.378" v="428" actId="2696"/>
        <pc:sldMkLst>
          <pc:docMk/>
          <pc:sldMk cId="1516939168" sldId="2165"/>
        </pc:sldMkLst>
      </pc:sldChg>
      <pc:sldChg chg="addSp delSp modSp add mod ord modNotesTx">
        <pc:chgData name="Steve Pardoe" userId="6fa2db72-1fdb-41be-8a25-f49a2205c689" providerId="ADAL" clId="{9E33B6B2-8242-944A-A0D6-C2A9A3C09BA0}" dt="2023-05-15T13:53:46.256" v="2856" actId="20577"/>
        <pc:sldMkLst>
          <pc:docMk/>
          <pc:sldMk cId="3328262461" sldId="2165"/>
        </pc:sldMkLst>
        <pc:spChg chg="mod">
          <ac:chgData name="Steve Pardoe" userId="6fa2db72-1fdb-41be-8a25-f49a2205c689" providerId="ADAL" clId="{9E33B6B2-8242-944A-A0D6-C2A9A3C09BA0}" dt="2023-05-09T13:04:01.689" v="1504" actId="20577"/>
          <ac:spMkLst>
            <pc:docMk/>
            <pc:sldMk cId="3328262461" sldId="2165"/>
            <ac:spMk id="2" creationId="{FF860C7F-0C3C-C049-8CCC-EF1F678E0A30}"/>
          </ac:spMkLst>
        </pc:spChg>
        <pc:spChg chg="mod">
          <ac:chgData name="Steve Pardoe" userId="6fa2db72-1fdb-41be-8a25-f49a2205c689" providerId="ADAL" clId="{9E33B6B2-8242-944A-A0D6-C2A9A3C09BA0}" dt="2023-05-15T13:53:46.256" v="2856" actId="20577"/>
          <ac:spMkLst>
            <pc:docMk/>
            <pc:sldMk cId="3328262461" sldId="2165"/>
            <ac:spMk id="3" creationId="{0246CEC3-3C0C-5442-9777-B8217502F360}"/>
          </ac:spMkLst>
        </pc:spChg>
        <pc:spChg chg="add del mod">
          <ac:chgData name="Steve Pardoe" userId="6fa2db72-1fdb-41be-8a25-f49a2205c689" providerId="ADAL" clId="{9E33B6B2-8242-944A-A0D6-C2A9A3C09BA0}" dt="2023-05-09T12:38:25.204" v="953" actId="478"/>
          <ac:spMkLst>
            <pc:docMk/>
            <pc:sldMk cId="3328262461" sldId="2165"/>
            <ac:spMk id="7" creationId="{3CF16AA4-5DD0-2CB6-6A88-81629AD810EE}"/>
          </ac:spMkLst>
        </pc:spChg>
        <pc:picChg chg="add del mod">
          <ac:chgData name="Steve Pardoe" userId="6fa2db72-1fdb-41be-8a25-f49a2205c689" providerId="ADAL" clId="{9E33B6B2-8242-944A-A0D6-C2A9A3C09BA0}" dt="2023-05-09T13:04:08.771" v="1505" actId="478"/>
          <ac:picMkLst>
            <pc:docMk/>
            <pc:sldMk cId="3328262461" sldId="2165"/>
            <ac:picMk id="4" creationId="{3D75F395-2511-CD50-249A-C509D46BC7A8}"/>
          </ac:picMkLst>
        </pc:picChg>
        <pc:picChg chg="add mod">
          <ac:chgData name="Steve Pardoe" userId="6fa2db72-1fdb-41be-8a25-f49a2205c689" providerId="ADAL" clId="{9E33B6B2-8242-944A-A0D6-C2A9A3C09BA0}" dt="2023-05-09T13:17:37.284" v="1563" actId="688"/>
          <ac:picMkLst>
            <pc:docMk/>
            <pc:sldMk cId="3328262461" sldId="2165"/>
            <ac:picMk id="5" creationId="{4D98E39A-8AAE-E283-0DCF-4C3A5EE62F04}"/>
          </ac:picMkLst>
        </pc:picChg>
        <pc:picChg chg="add mod">
          <ac:chgData name="Steve Pardoe" userId="6fa2db72-1fdb-41be-8a25-f49a2205c689" providerId="ADAL" clId="{9E33B6B2-8242-944A-A0D6-C2A9A3C09BA0}" dt="2023-05-09T13:04:20.982" v="1508" actId="1076"/>
          <ac:picMkLst>
            <pc:docMk/>
            <pc:sldMk cId="3328262461" sldId="2165"/>
            <ac:picMk id="6" creationId="{555D81F9-C09A-21FF-896E-8B9A01686A36}"/>
          </ac:picMkLst>
        </pc:picChg>
      </pc:sldChg>
      <pc:sldChg chg="modSp new mod ord modNotesTx">
        <pc:chgData name="Steve Pardoe" userId="6fa2db72-1fdb-41be-8a25-f49a2205c689" providerId="ADAL" clId="{9E33B6B2-8242-944A-A0D6-C2A9A3C09BA0}" dt="2023-05-15T11:25:52.677" v="2667" actId="20577"/>
        <pc:sldMkLst>
          <pc:docMk/>
          <pc:sldMk cId="698718878" sldId="2166"/>
        </pc:sldMkLst>
        <pc:spChg chg="mod">
          <ac:chgData name="Steve Pardoe" userId="6fa2db72-1fdb-41be-8a25-f49a2205c689" providerId="ADAL" clId="{9E33B6B2-8242-944A-A0D6-C2A9A3C09BA0}" dt="2023-05-09T14:27:38.263" v="2179" actId="114"/>
          <ac:spMkLst>
            <pc:docMk/>
            <pc:sldMk cId="698718878" sldId="2166"/>
            <ac:spMk id="3" creationId="{844E6DD4-4897-3193-25BE-E8329A7ED7CB}"/>
          </ac:spMkLst>
        </pc:spChg>
        <pc:spChg chg="mod">
          <ac:chgData name="Steve Pardoe" userId="6fa2db72-1fdb-41be-8a25-f49a2205c689" providerId="ADAL" clId="{9E33B6B2-8242-944A-A0D6-C2A9A3C09BA0}" dt="2023-05-15T11:25:52.677" v="2667" actId="20577"/>
          <ac:spMkLst>
            <pc:docMk/>
            <pc:sldMk cId="698718878" sldId="2166"/>
            <ac:spMk id="4" creationId="{0DBF600E-D52E-7A3C-34D8-BC388806D800}"/>
          </ac:spMkLst>
        </pc:spChg>
      </pc:sldChg>
      <pc:sldChg chg="new del">
        <pc:chgData name="Steve Pardoe" userId="6fa2db72-1fdb-41be-8a25-f49a2205c689" providerId="ADAL" clId="{9E33B6B2-8242-944A-A0D6-C2A9A3C09BA0}" dt="2023-05-09T14:25:56.011" v="2123" actId="680"/>
        <pc:sldMkLst>
          <pc:docMk/>
          <pc:sldMk cId="894254431" sldId="2166"/>
        </pc:sldMkLst>
      </pc:sldChg>
      <pc:sldChg chg="add del setBg">
        <pc:chgData name="Steve Pardoe" userId="6fa2db72-1fdb-41be-8a25-f49a2205c689" providerId="ADAL" clId="{9E33B6B2-8242-944A-A0D6-C2A9A3C09BA0}" dt="2023-05-09T16:29:32.545" v="2642" actId="2696"/>
        <pc:sldMkLst>
          <pc:docMk/>
          <pc:sldMk cId="586172334" sldId="2167"/>
        </pc:sldMkLst>
      </pc:sldChg>
      <pc:sldMasterChg chg="modSldLayout">
        <pc:chgData name="Steve Pardoe" userId="6fa2db72-1fdb-41be-8a25-f49a2205c689" providerId="ADAL" clId="{9E33B6B2-8242-944A-A0D6-C2A9A3C09BA0}" dt="2023-05-09T16:47:41.401" v="2646"/>
        <pc:sldMasterMkLst>
          <pc:docMk/>
          <pc:sldMasterMk cId="3063329374" sldId="2147483675"/>
        </pc:sldMasterMkLst>
        <pc:sldLayoutChg chg="addSp delSp modSp mod setBg">
          <pc:chgData name="Steve Pardoe" userId="6fa2db72-1fdb-41be-8a25-f49a2205c689" providerId="ADAL" clId="{9E33B6B2-8242-944A-A0D6-C2A9A3C09BA0}" dt="2023-05-09T16:47:41.401" v="2646"/>
          <pc:sldLayoutMkLst>
            <pc:docMk/>
            <pc:sldMasterMk cId="3063329374" sldId="2147483675"/>
            <pc:sldLayoutMk cId="69623109" sldId="2147483711"/>
          </pc:sldLayoutMkLst>
          <pc:spChg chg="mod">
            <ac:chgData name="Steve Pardoe" userId="6fa2db72-1fdb-41be-8a25-f49a2205c689" providerId="ADAL" clId="{9E33B6B2-8242-944A-A0D6-C2A9A3C09BA0}" dt="2023-05-09T10:35:28.537" v="140" actId="20577"/>
            <ac:spMkLst>
              <pc:docMk/>
              <pc:sldMasterMk cId="3063329374" sldId="2147483675"/>
              <pc:sldLayoutMk cId="69623109" sldId="2147483711"/>
              <ac:spMk id="2" creationId="{62E65B6F-2614-4441-A5B4-4036E2FEF0B6}"/>
            </ac:spMkLst>
          </pc:spChg>
          <pc:spChg chg="add del">
            <ac:chgData name="Steve Pardoe" userId="6fa2db72-1fdb-41be-8a25-f49a2205c689" providerId="ADAL" clId="{9E33B6B2-8242-944A-A0D6-C2A9A3C09BA0}" dt="2023-05-09T10:31:02.964" v="115"/>
            <ac:spMkLst>
              <pc:docMk/>
              <pc:sldMasterMk cId="3063329374" sldId="2147483675"/>
              <pc:sldLayoutMk cId="69623109" sldId="2147483711"/>
              <ac:spMk id="3" creationId="{12C8ED00-77BC-AB82-85CD-F4CF6D2D7CF6}"/>
            </ac:spMkLst>
          </pc:spChg>
          <pc:spChg chg="add del">
            <ac:chgData name="Steve Pardoe" userId="6fa2db72-1fdb-41be-8a25-f49a2205c689" providerId="ADAL" clId="{9E33B6B2-8242-944A-A0D6-C2A9A3C09BA0}" dt="2023-05-09T10:31:02.964" v="115"/>
            <ac:spMkLst>
              <pc:docMk/>
              <pc:sldMasterMk cId="3063329374" sldId="2147483675"/>
              <pc:sldLayoutMk cId="69623109" sldId="2147483711"/>
              <ac:spMk id="6" creationId="{97D5B028-BBEA-5BA6-42AC-F7A5C35FFD87}"/>
            </ac:spMkLst>
          </pc:spChg>
          <pc:grpChg chg="add mod">
            <ac:chgData name="Steve Pardoe" userId="6fa2db72-1fdb-41be-8a25-f49a2205c689" providerId="ADAL" clId="{9E33B6B2-8242-944A-A0D6-C2A9A3C09BA0}" dt="2023-05-09T16:26:35.920" v="2640" actId="164"/>
            <ac:grpSpMkLst>
              <pc:docMk/>
              <pc:sldMasterMk cId="3063329374" sldId="2147483675"/>
              <pc:sldLayoutMk cId="69623109" sldId="2147483711"/>
              <ac:grpSpMk id="3" creationId="{D242B0FE-C804-0EE1-52E4-22837970D8AA}"/>
            </ac:grpSpMkLst>
          </pc:grpChg>
          <pc:grpChg chg="add mod">
            <ac:chgData name="Steve Pardoe" userId="6fa2db72-1fdb-41be-8a25-f49a2205c689" providerId="ADAL" clId="{9E33B6B2-8242-944A-A0D6-C2A9A3C09BA0}" dt="2023-05-09T16:26:35.920" v="2640" actId="164"/>
            <ac:grpSpMkLst>
              <pc:docMk/>
              <pc:sldMasterMk cId="3063329374" sldId="2147483675"/>
              <pc:sldLayoutMk cId="69623109" sldId="2147483711"/>
              <ac:grpSpMk id="7" creationId="{B9E37099-C45E-4A17-919B-6BDA3F5FA6BD}"/>
            </ac:grpSpMkLst>
          </pc:grpChg>
          <pc:picChg chg="del mod">
            <ac:chgData name="Steve Pardoe" userId="6fa2db72-1fdb-41be-8a25-f49a2205c689" providerId="ADAL" clId="{9E33B6B2-8242-944A-A0D6-C2A9A3C09BA0}" dt="2023-05-09T10:30:42.313" v="113" actId="478"/>
            <ac:picMkLst>
              <pc:docMk/>
              <pc:sldMasterMk cId="3063329374" sldId="2147483675"/>
              <pc:sldLayoutMk cId="69623109" sldId="2147483711"/>
              <ac:picMk id="4" creationId="{1C3E1581-9214-3247-A86B-DCF1E76733AE}"/>
            </ac:picMkLst>
          </pc:picChg>
          <pc:picChg chg="mod">
            <ac:chgData name="Steve Pardoe" userId="6fa2db72-1fdb-41be-8a25-f49a2205c689" providerId="ADAL" clId="{9E33B6B2-8242-944A-A0D6-C2A9A3C09BA0}" dt="2023-05-09T10:34:36.857" v="121" actId="14100"/>
            <ac:picMkLst>
              <pc:docMk/>
              <pc:sldMasterMk cId="3063329374" sldId="2147483675"/>
              <pc:sldLayoutMk cId="69623109" sldId="2147483711"/>
              <ac:picMk id="8" creationId="{7693D695-86A9-CEF3-7BA8-D7468BD298C0}"/>
            </ac:picMkLst>
          </pc:picChg>
          <pc:picChg chg="mod">
            <ac:chgData name="Steve Pardoe" userId="6fa2db72-1fdb-41be-8a25-f49a2205c689" providerId="ADAL" clId="{9E33B6B2-8242-944A-A0D6-C2A9A3C09BA0}" dt="2023-05-09T10:34:36.857" v="121" actId="14100"/>
            <ac:picMkLst>
              <pc:docMk/>
              <pc:sldMasterMk cId="3063329374" sldId="2147483675"/>
              <pc:sldLayoutMk cId="69623109" sldId="2147483711"/>
              <ac:picMk id="9" creationId="{5927CBFB-B6BE-3D57-040F-7ADE479FC3DF}"/>
            </ac:picMkLst>
          </pc:picChg>
          <pc:picChg chg="mod">
            <ac:chgData name="Steve Pardoe" userId="6fa2db72-1fdb-41be-8a25-f49a2205c689" providerId="ADAL" clId="{9E33B6B2-8242-944A-A0D6-C2A9A3C09BA0}" dt="2023-05-09T10:34:36.857" v="121" actId="14100"/>
            <ac:picMkLst>
              <pc:docMk/>
              <pc:sldMasterMk cId="3063329374" sldId="2147483675"/>
              <pc:sldLayoutMk cId="69623109" sldId="2147483711"/>
              <ac:picMk id="11" creationId="{8C60E277-27E5-68A7-A509-D1AFB4DDDB5F}"/>
            </ac:picMkLst>
          </pc:picChg>
          <pc:picChg chg="add mod modCrop">
            <ac:chgData name="Steve Pardoe" userId="6fa2db72-1fdb-41be-8a25-f49a2205c689" providerId="ADAL" clId="{9E33B6B2-8242-944A-A0D6-C2A9A3C09BA0}" dt="2023-05-09T16:26:35.920" v="2640" actId="164"/>
            <ac:picMkLst>
              <pc:docMk/>
              <pc:sldMasterMk cId="3063329374" sldId="2147483675"/>
              <pc:sldLayoutMk cId="69623109" sldId="2147483711"/>
              <ac:picMk id="12" creationId="{169090EC-1F5D-9B2F-2394-0ADCE8902769}"/>
            </ac:picMkLst>
          </pc:picChg>
          <pc:picChg chg="add del">
            <ac:chgData name="Steve Pardoe" userId="6fa2db72-1fdb-41be-8a25-f49a2205c689" providerId="ADAL" clId="{9E33B6B2-8242-944A-A0D6-C2A9A3C09BA0}" dt="2023-05-09T10:31:02.964" v="115"/>
            <ac:picMkLst>
              <pc:docMk/>
              <pc:sldMasterMk cId="3063329374" sldId="2147483675"/>
              <pc:sldLayoutMk cId="69623109" sldId="2147483711"/>
              <ac:picMk id="1025" creationId="{CDCDE151-E3CE-ADFA-4E4F-CAB14302A744}"/>
            </ac:picMkLst>
          </pc:picChg>
          <pc:picChg chg="add del">
            <ac:chgData name="Steve Pardoe" userId="6fa2db72-1fdb-41be-8a25-f49a2205c689" providerId="ADAL" clId="{9E33B6B2-8242-944A-A0D6-C2A9A3C09BA0}" dt="2023-05-09T10:31:02.964" v="115"/>
            <ac:picMkLst>
              <pc:docMk/>
              <pc:sldMasterMk cId="3063329374" sldId="2147483675"/>
              <pc:sldLayoutMk cId="69623109" sldId="2147483711"/>
              <ac:picMk id="1026" creationId="{AB65204C-62BD-DBA7-2207-E7B2E5BF427D}"/>
            </ac:picMkLst>
          </pc:picChg>
          <pc:picChg chg="add del">
            <ac:chgData name="Steve Pardoe" userId="6fa2db72-1fdb-41be-8a25-f49a2205c689" providerId="ADAL" clId="{9E33B6B2-8242-944A-A0D6-C2A9A3C09BA0}" dt="2023-05-09T10:31:02.964" v="115"/>
            <ac:picMkLst>
              <pc:docMk/>
              <pc:sldMasterMk cId="3063329374" sldId="2147483675"/>
              <pc:sldLayoutMk cId="69623109" sldId="2147483711"/>
              <ac:picMk id="1027" creationId="{ED8281BB-F42B-8122-1DA2-7EF9859C48D4}"/>
            </ac:picMkLst>
          </pc:picChg>
        </pc:sldLayoutChg>
      </pc:sldMasterChg>
    </pc:docChg>
  </pc:docChgLst>
  <pc:docChgLst>
    <pc:chgData name="Steve Pardoe" userId="6fa2db72-1fdb-41be-8a25-f49a2205c689" providerId="ADAL" clId="{A2271103-B678-9C49-A17E-1CDAF2B5A6B8}"/>
    <pc:docChg chg="custSel addSld delSld modSld sldOrd modSection">
      <pc:chgData name="Steve Pardoe" userId="6fa2db72-1fdb-41be-8a25-f49a2205c689" providerId="ADAL" clId="{A2271103-B678-9C49-A17E-1CDAF2B5A6B8}" dt="2023-05-23T10:13:24.070" v="219" actId="14100"/>
      <pc:docMkLst>
        <pc:docMk/>
      </pc:docMkLst>
      <pc:sldChg chg="modSp mod">
        <pc:chgData name="Steve Pardoe" userId="6fa2db72-1fdb-41be-8a25-f49a2205c689" providerId="ADAL" clId="{A2271103-B678-9C49-A17E-1CDAF2B5A6B8}" dt="2023-05-23T09:59:43.320" v="216" actId="1076"/>
        <pc:sldMkLst>
          <pc:docMk/>
          <pc:sldMk cId="1246339972" sldId="356"/>
        </pc:sldMkLst>
        <pc:picChg chg="mod">
          <ac:chgData name="Steve Pardoe" userId="6fa2db72-1fdb-41be-8a25-f49a2205c689" providerId="ADAL" clId="{A2271103-B678-9C49-A17E-1CDAF2B5A6B8}" dt="2023-05-23T09:59:43.320" v="216" actId="1076"/>
          <ac:picMkLst>
            <pc:docMk/>
            <pc:sldMk cId="1246339972" sldId="356"/>
            <ac:picMk id="3" creationId="{D5A8123D-6428-722A-F9FE-A03F73F0805E}"/>
          </ac:picMkLst>
        </pc:picChg>
      </pc:sldChg>
      <pc:sldChg chg="addSp delSp modSp mod">
        <pc:chgData name="Steve Pardoe" userId="6fa2db72-1fdb-41be-8a25-f49a2205c689" providerId="ADAL" clId="{A2271103-B678-9C49-A17E-1CDAF2B5A6B8}" dt="2023-05-17T10:52:39.601" v="193" actId="1076"/>
        <pc:sldMkLst>
          <pc:docMk/>
          <pc:sldMk cId="2170935833" sldId="2108"/>
        </pc:sldMkLst>
        <pc:spChg chg="mod">
          <ac:chgData name="Steve Pardoe" userId="6fa2db72-1fdb-41be-8a25-f49a2205c689" providerId="ADAL" clId="{A2271103-B678-9C49-A17E-1CDAF2B5A6B8}" dt="2023-05-15T14:25:16.119" v="20" actId="14100"/>
          <ac:spMkLst>
            <pc:docMk/>
            <pc:sldMk cId="2170935833" sldId="2108"/>
            <ac:spMk id="3" creationId="{9B17F10F-033F-42EB-98B7-B6F8D24F458B}"/>
          </ac:spMkLst>
        </pc:spChg>
        <pc:spChg chg="mod">
          <ac:chgData name="Steve Pardoe" userId="6fa2db72-1fdb-41be-8a25-f49a2205c689" providerId="ADAL" clId="{A2271103-B678-9C49-A17E-1CDAF2B5A6B8}" dt="2023-05-17T10:52:39.601" v="193" actId="1076"/>
          <ac:spMkLst>
            <pc:docMk/>
            <pc:sldMk cId="2170935833" sldId="2108"/>
            <ac:spMk id="4" creationId="{ACA46F53-5B6B-734D-3389-3695922EFCDC}"/>
          </ac:spMkLst>
        </pc:spChg>
        <pc:spChg chg="del">
          <ac:chgData name="Steve Pardoe" userId="6fa2db72-1fdb-41be-8a25-f49a2205c689" providerId="ADAL" clId="{A2271103-B678-9C49-A17E-1CDAF2B5A6B8}" dt="2023-05-15T14:25:29.618" v="21" actId="21"/>
          <ac:spMkLst>
            <pc:docMk/>
            <pc:sldMk cId="2170935833" sldId="2108"/>
            <ac:spMk id="7" creationId="{C54549FC-9D1B-446B-A0DD-3FADFA42C21B}"/>
          </ac:spMkLst>
        </pc:spChg>
        <pc:spChg chg="add del mod">
          <ac:chgData name="Steve Pardoe" userId="6fa2db72-1fdb-41be-8a25-f49a2205c689" providerId="ADAL" clId="{A2271103-B678-9C49-A17E-1CDAF2B5A6B8}" dt="2023-05-15T14:25:56.539" v="25" actId="21"/>
          <ac:spMkLst>
            <pc:docMk/>
            <pc:sldMk cId="2170935833" sldId="2108"/>
            <ac:spMk id="9" creationId="{50D7586D-AE9C-E245-25A5-D7B2471D321E}"/>
          </ac:spMkLst>
        </pc:spChg>
        <pc:picChg chg="mod">
          <ac:chgData name="Steve Pardoe" userId="6fa2db72-1fdb-41be-8a25-f49a2205c689" providerId="ADAL" clId="{A2271103-B678-9C49-A17E-1CDAF2B5A6B8}" dt="2023-05-15T14:26:13.886" v="29" actId="1076"/>
          <ac:picMkLst>
            <pc:docMk/>
            <pc:sldMk cId="2170935833" sldId="2108"/>
            <ac:picMk id="5" creationId="{ABD69389-28F4-D3F4-9035-0553208A4797}"/>
          </ac:picMkLst>
        </pc:picChg>
        <pc:picChg chg="mod">
          <ac:chgData name="Steve Pardoe" userId="6fa2db72-1fdb-41be-8a25-f49a2205c689" providerId="ADAL" clId="{A2271103-B678-9C49-A17E-1CDAF2B5A6B8}" dt="2023-05-15T14:26:12.018" v="28" actId="1076"/>
          <ac:picMkLst>
            <pc:docMk/>
            <pc:sldMk cId="2170935833" sldId="2108"/>
            <ac:picMk id="8" creationId="{933DF82A-BBF3-EA11-7378-AB82DF3D44CA}"/>
          </ac:picMkLst>
        </pc:picChg>
      </pc:sldChg>
      <pc:sldChg chg="addSp modSp mod">
        <pc:chgData name="Steve Pardoe" userId="6fa2db72-1fdb-41be-8a25-f49a2205c689" providerId="ADAL" clId="{A2271103-B678-9C49-A17E-1CDAF2B5A6B8}" dt="2023-05-23T10:13:24.070" v="219" actId="14100"/>
        <pc:sldMkLst>
          <pc:docMk/>
          <pc:sldMk cId="698718878" sldId="2166"/>
        </pc:sldMkLst>
        <pc:spChg chg="mod">
          <ac:chgData name="Steve Pardoe" userId="6fa2db72-1fdb-41be-8a25-f49a2205c689" providerId="ADAL" clId="{A2271103-B678-9C49-A17E-1CDAF2B5A6B8}" dt="2023-05-23T09:59:30.628" v="215" actId="5793"/>
          <ac:spMkLst>
            <pc:docMk/>
            <pc:sldMk cId="698718878" sldId="2166"/>
            <ac:spMk id="4" creationId="{0DBF600E-D52E-7A3C-34D8-BC388806D800}"/>
          </ac:spMkLst>
        </pc:spChg>
        <pc:picChg chg="add mod">
          <ac:chgData name="Steve Pardoe" userId="6fa2db72-1fdb-41be-8a25-f49a2205c689" providerId="ADAL" clId="{A2271103-B678-9C49-A17E-1CDAF2B5A6B8}" dt="2023-05-23T10:13:24.070" v="219" actId="14100"/>
          <ac:picMkLst>
            <pc:docMk/>
            <pc:sldMk cId="698718878" sldId="2166"/>
            <ac:picMk id="6" creationId="{ABC8F96B-4D64-1CD4-C48F-9E60339780C4}"/>
          </ac:picMkLst>
        </pc:picChg>
      </pc:sldChg>
      <pc:sldChg chg="addSp delSp modSp new mod ord">
        <pc:chgData name="Steve Pardoe" userId="6fa2db72-1fdb-41be-8a25-f49a2205c689" providerId="ADAL" clId="{A2271103-B678-9C49-A17E-1CDAF2B5A6B8}" dt="2023-05-15T14:29:04.135" v="165" actId="207"/>
        <pc:sldMkLst>
          <pc:docMk/>
          <pc:sldMk cId="886753219" sldId="2167"/>
        </pc:sldMkLst>
        <pc:spChg chg="mod">
          <ac:chgData name="Steve Pardoe" userId="6fa2db72-1fdb-41be-8a25-f49a2205c689" providerId="ADAL" clId="{A2271103-B678-9C49-A17E-1CDAF2B5A6B8}" dt="2023-05-15T14:29:04.135" v="165" actId="207"/>
          <ac:spMkLst>
            <pc:docMk/>
            <pc:sldMk cId="886753219" sldId="2167"/>
            <ac:spMk id="3" creationId="{0D616FF2-0363-D153-E921-731CE1CFEBF0}"/>
          </ac:spMkLst>
        </pc:spChg>
        <pc:spChg chg="del">
          <ac:chgData name="Steve Pardoe" userId="6fa2db72-1fdb-41be-8a25-f49a2205c689" providerId="ADAL" clId="{A2271103-B678-9C49-A17E-1CDAF2B5A6B8}" dt="2023-05-15T14:25:43.911" v="22"/>
          <ac:spMkLst>
            <pc:docMk/>
            <pc:sldMk cId="886753219" sldId="2167"/>
            <ac:spMk id="4" creationId="{8F202CD5-BBE5-6A1E-E7C3-057EC918524A}"/>
          </ac:spMkLst>
        </pc:spChg>
        <pc:spChg chg="add mod">
          <ac:chgData name="Steve Pardoe" userId="6fa2db72-1fdb-41be-8a25-f49a2205c689" providerId="ADAL" clId="{A2271103-B678-9C49-A17E-1CDAF2B5A6B8}" dt="2023-05-15T14:28:37.688" v="120" actId="948"/>
          <ac:spMkLst>
            <pc:docMk/>
            <pc:sldMk cId="886753219" sldId="2167"/>
            <ac:spMk id="5" creationId="{933FCF3C-2588-E906-1858-5A9258AAC688}"/>
          </ac:spMkLst>
        </pc:spChg>
      </pc:sldChg>
      <pc:sldChg chg="new del">
        <pc:chgData name="Steve Pardoe" userId="6fa2db72-1fdb-41be-8a25-f49a2205c689" providerId="ADAL" clId="{A2271103-B678-9C49-A17E-1CDAF2B5A6B8}" dt="2023-05-16T18:07:22.334" v="192" actId="2696"/>
        <pc:sldMkLst>
          <pc:docMk/>
          <pc:sldMk cId="901779280" sldId="2168"/>
        </pc:sldMkLst>
      </pc:sldChg>
    </pc:docChg>
  </pc:docChgLst>
  <pc:docChgLst>
    <pc:chgData name="Antonio Angelillo" userId="S::antonio.angelillo@etfoundation.co.uk::9601b83a-eb16-439e-9ea7-d3a2139092d9" providerId="AD" clId="Web-{D8564404-6CDA-5DC2-C399-C1E108E06557}"/>
    <pc:docChg chg="modSld">
      <pc:chgData name="Antonio Angelillo" userId="S::antonio.angelillo@etfoundation.co.uk::9601b83a-eb16-439e-9ea7-d3a2139092d9" providerId="AD" clId="Web-{D8564404-6CDA-5DC2-C399-C1E108E06557}" dt="2023-04-25T09:20:58.205" v="7" actId="1076"/>
      <pc:docMkLst>
        <pc:docMk/>
      </pc:docMkLst>
      <pc:sldChg chg="modSp">
        <pc:chgData name="Antonio Angelillo" userId="S::antonio.angelillo@etfoundation.co.uk::9601b83a-eb16-439e-9ea7-d3a2139092d9" providerId="AD" clId="Web-{D8564404-6CDA-5DC2-C399-C1E108E06557}" dt="2023-04-25T09:20:58.205" v="7" actId="1076"/>
        <pc:sldMkLst>
          <pc:docMk/>
          <pc:sldMk cId="1164556951" sldId="361"/>
        </pc:sldMkLst>
        <pc:grpChg chg="mod">
          <ac:chgData name="Antonio Angelillo" userId="S::antonio.angelillo@etfoundation.co.uk::9601b83a-eb16-439e-9ea7-d3a2139092d9" providerId="AD" clId="Web-{D8564404-6CDA-5DC2-C399-C1E108E06557}" dt="2023-04-25T09:20:58.205" v="7" actId="1076"/>
          <ac:grpSpMkLst>
            <pc:docMk/>
            <pc:sldMk cId="1164556951" sldId="361"/>
            <ac:grpSpMk id="8" creationId="{CFB228F7-A8ED-2649-9D54-A82B7E2066B6}"/>
          </ac:grpSpMkLst>
        </pc:grpChg>
      </pc:sldChg>
      <pc:sldChg chg="modSp">
        <pc:chgData name="Antonio Angelillo" userId="S::antonio.angelillo@etfoundation.co.uk::9601b83a-eb16-439e-9ea7-d3a2139092d9" providerId="AD" clId="Web-{D8564404-6CDA-5DC2-C399-C1E108E06557}" dt="2023-04-25T08:44:23.797" v="5" actId="1076"/>
        <pc:sldMkLst>
          <pc:docMk/>
          <pc:sldMk cId="3926507666" sldId="2119"/>
        </pc:sldMkLst>
        <pc:spChg chg="mod">
          <ac:chgData name="Antonio Angelillo" userId="S::antonio.angelillo@etfoundation.co.uk::9601b83a-eb16-439e-9ea7-d3a2139092d9" providerId="AD" clId="Web-{D8564404-6CDA-5DC2-C399-C1E108E06557}" dt="2023-04-25T08:44:23.797" v="5" actId="1076"/>
          <ac:spMkLst>
            <pc:docMk/>
            <pc:sldMk cId="3926507666" sldId="2119"/>
            <ac:spMk id="3" creationId="{00000000-0000-0000-0000-000000000000}"/>
          </ac:spMkLst>
        </pc:spChg>
        <pc:spChg chg="mod">
          <ac:chgData name="Antonio Angelillo" userId="S::antonio.angelillo@etfoundation.co.uk::9601b83a-eb16-439e-9ea7-d3a2139092d9" providerId="AD" clId="Web-{D8564404-6CDA-5DC2-C399-C1E108E06557}" dt="2023-04-25T08:44:15.578" v="4" actId="1076"/>
          <ac:spMkLst>
            <pc:docMk/>
            <pc:sldMk cId="3926507666" sldId="2119"/>
            <ac:spMk id="9" creationId="{1811065F-5C93-AC05-B52F-F2A61C89B75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FE84B-CF7F-8142-AEF9-66A000EC2D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BCEDA33-3903-0541-ABB3-5893EDDF88FE}">
      <dgm:prSet/>
      <dgm:spPr>
        <a:solidFill>
          <a:schemeClr val="accent4">
            <a:lumMod val="60000"/>
            <a:lumOff val="40000"/>
            <a:alpha val="50000"/>
          </a:schemeClr>
        </a:solidFill>
      </dgm:spPr>
      <dgm:t>
        <a:bodyPr/>
        <a:lstStyle/>
        <a:p>
          <a:r>
            <a:rPr lang="en-GB" b="1" dirty="0">
              <a:solidFill>
                <a:schemeClr val="tx1"/>
              </a:solidFill>
            </a:rPr>
            <a:t>65%: </a:t>
          </a:r>
          <a:r>
            <a:rPr lang="en-GB" dirty="0">
              <a:solidFill>
                <a:schemeClr val="tx1"/>
              </a:solidFill>
            </a:rPr>
            <a:t>avoided doing maths questions that look difficult</a:t>
          </a:r>
        </a:p>
      </dgm:t>
    </dgm:pt>
    <dgm:pt modelId="{A766D8BE-86CB-5C42-B672-545E8207CFAF}" type="parTrans" cxnId="{0341A5C2-91FE-FA4C-8707-E2D061C67135}">
      <dgm:prSet/>
      <dgm:spPr/>
      <dgm:t>
        <a:bodyPr/>
        <a:lstStyle/>
        <a:p>
          <a:endParaRPr lang="en-GB"/>
        </a:p>
      </dgm:t>
    </dgm:pt>
    <dgm:pt modelId="{4AAC24A5-25D8-E945-B5DC-00BA6A9CDEF1}" type="sibTrans" cxnId="{0341A5C2-91FE-FA4C-8707-E2D061C67135}">
      <dgm:prSet/>
      <dgm:spPr/>
      <dgm:t>
        <a:bodyPr/>
        <a:lstStyle/>
        <a:p>
          <a:endParaRPr lang="en-GB"/>
        </a:p>
      </dgm:t>
    </dgm:pt>
    <dgm:pt modelId="{FDCB6AFC-A147-D543-ADBA-71ACDED38F7A}">
      <dgm:prSet/>
      <dgm:spPr>
        <a:solidFill>
          <a:srgbClr val="92D050">
            <a:alpha val="50000"/>
          </a:srgbClr>
        </a:solidFill>
      </dgm:spPr>
      <dgm:t>
        <a:bodyPr/>
        <a:lstStyle/>
        <a:p>
          <a:r>
            <a:rPr lang="en-GB" b="1" dirty="0">
              <a:solidFill>
                <a:schemeClr val="tx1"/>
              </a:solidFill>
            </a:rPr>
            <a:t>50%: </a:t>
          </a:r>
          <a:r>
            <a:rPr lang="en-GB" dirty="0">
              <a:solidFill>
                <a:schemeClr val="tx1"/>
              </a:solidFill>
            </a:rPr>
            <a:t>confidence when studying a maths qualification</a:t>
          </a:r>
        </a:p>
      </dgm:t>
    </dgm:pt>
    <dgm:pt modelId="{392192F0-0E97-3144-B490-0E1637393C5C}" type="parTrans" cxnId="{C4C94813-87C9-7249-A5D4-4314D9EE6367}">
      <dgm:prSet/>
      <dgm:spPr/>
      <dgm:t>
        <a:bodyPr/>
        <a:lstStyle/>
        <a:p>
          <a:endParaRPr lang="en-GB"/>
        </a:p>
      </dgm:t>
    </dgm:pt>
    <dgm:pt modelId="{A0E9AE15-716F-8344-9617-663C638A341B}" type="sibTrans" cxnId="{C4C94813-87C9-7249-A5D4-4314D9EE6367}">
      <dgm:prSet/>
      <dgm:spPr/>
      <dgm:t>
        <a:bodyPr/>
        <a:lstStyle/>
        <a:p>
          <a:endParaRPr lang="en-GB"/>
        </a:p>
      </dgm:t>
    </dgm:pt>
    <dgm:pt modelId="{E485CE4D-5118-E647-A0D2-E459405CD3EB}">
      <dgm:prSet/>
      <dgm:spPr>
        <a:solidFill>
          <a:srgbClr val="7030A0">
            <a:alpha val="49000"/>
          </a:srgbClr>
        </a:solidFill>
      </dgm:spPr>
      <dgm:t>
        <a:bodyPr/>
        <a:lstStyle/>
        <a:p>
          <a:r>
            <a:rPr lang="en-GB" b="1" dirty="0">
              <a:solidFill>
                <a:schemeClr val="tx1"/>
              </a:solidFill>
            </a:rPr>
            <a:t>90%: </a:t>
          </a:r>
          <a:r>
            <a:rPr lang="en-GB" dirty="0">
              <a:solidFill>
                <a:schemeClr val="tx1"/>
              </a:solidFill>
            </a:rPr>
            <a:t>said they were unhappy or very unhappy about maths assessments</a:t>
          </a:r>
        </a:p>
      </dgm:t>
    </dgm:pt>
    <dgm:pt modelId="{1565BF86-42F9-E04B-9D98-89168C6E661A}" type="parTrans" cxnId="{A7EDFE23-9B38-4942-B85D-67251657D2EF}">
      <dgm:prSet/>
      <dgm:spPr/>
      <dgm:t>
        <a:bodyPr/>
        <a:lstStyle/>
        <a:p>
          <a:endParaRPr lang="en-GB"/>
        </a:p>
      </dgm:t>
    </dgm:pt>
    <dgm:pt modelId="{C17D2AB4-1BCE-D647-93B7-45F5B16D67B2}" type="sibTrans" cxnId="{A7EDFE23-9B38-4942-B85D-67251657D2EF}">
      <dgm:prSet/>
      <dgm:spPr/>
      <dgm:t>
        <a:bodyPr/>
        <a:lstStyle/>
        <a:p>
          <a:endParaRPr lang="en-GB"/>
        </a:p>
      </dgm:t>
    </dgm:pt>
    <dgm:pt modelId="{EFB99DA5-653A-D541-A82A-EA74EC921402}">
      <dgm:prSet/>
      <dgm:spPr>
        <a:solidFill>
          <a:schemeClr val="accent4">
            <a:alpha val="50000"/>
          </a:schemeClr>
        </a:solidFill>
      </dgm:spPr>
      <dgm:t>
        <a:bodyPr/>
        <a:lstStyle/>
        <a:p>
          <a:r>
            <a:rPr lang="en-GB" b="1" dirty="0">
              <a:solidFill>
                <a:schemeClr val="tx1"/>
              </a:solidFill>
            </a:rPr>
            <a:t>69%: </a:t>
          </a:r>
          <a:r>
            <a:rPr lang="en-GB" dirty="0">
              <a:solidFill>
                <a:schemeClr val="tx1"/>
              </a:solidFill>
            </a:rPr>
            <a:t>get stressed during maths tests</a:t>
          </a:r>
        </a:p>
      </dgm:t>
    </dgm:pt>
    <dgm:pt modelId="{591D51C3-CCFC-A447-96BC-97D4A6B71054}" type="parTrans" cxnId="{CBB7E5E3-4D7C-1441-942C-A7BF0984F68A}">
      <dgm:prSet/>
      <dgm:spPr/>
      <dgm:t>
        <a:bodyPr/>
        <a:lstStyle/>
        <a:p>
          <a:endParaRPr lang="en-GB"/>
        </a:p>
      </dgm:t>
    </dgm:pt>
    <dgm:pt modelId="{D991DF39-C852-D94D-A86A-C2366C54ECC9}" type="sibTrans" cxnId="{CBB7E5E3-4D7C-1441-942C-A7BF0984F68A}">
      <dgm:prSet/>
      <dgm:spPr/>
      <dgm:t>
        <a:bodyPr/>
        <a:lstStyle/>
        <a:p>
          <a:endParaRPr lang="en-GB"/>
        </a:p>
      </dgm:t>
    </dgm:pt>
    <dgm:pt modelId="{9CBEE052-7F07-254A-A7DD-FC8BCDB0C629}">
      <dgm:prSet/>
      <dgm:spPr>
        <a:solidFill>
          <a:schemeClr val="accent3">
            <a:alpha val="50000"/>
          </a:schemeClr>
        </a:solidFill>
      </dgm:spPr>
      <dgm:t>
        <a:bodyPr/>
        <a:lstStyle/>
        <a:p>
          <a:r>
            <a:rPr lang="en-GB" b="1" dirty="0">
              <a:solidFill>
                <a:schemeClr val="tx1"/>
              </a:solidFill>
            </a:rPr>
            <a:t>37%: </a:t>
          </a:r>
          <a:r>
            <a:rPr lang="en-GB" dirty="0">
              <a:solidFill>
                <a:schemeClr val="tx1"/>
              </a:solidFill>
            </a:rPr>
            <a:t>confidence when being asked to explain a maths formula</a:t>
          </a:r>
        </a:p>
      </dgm:t>
    </dgm:pt>
    <dgm:pt modelId="{3A9AF7C9-A256-6444-8355-49A351A11A3B}" type="parTrans" cxnId="{6A35A08C-7B75-E846-B2CE-74AAF7661503}">
      <dgm:prSet/>
      <dgm:spPr/>
      <dgm:t>
        <a:bodyPr/>
        <a:lstStyle/>
        <a:p>
          <a:endParaRPr lang="en-GB"/>
        </a:p>
      </dgm:t>
    </dgm:pt>
    <dgm:pt modelId="{6FA294F2-927C-904F-85A0-2F167F3691B6}" type="sibTrans" cxnId="{6A35A08C-7B75-E846-B2CE-74AAF7661503}">
      <dgm:prSet/>
      <dgm:spPr/>
      <dgm:t>
        <a:bodyPr/>
        <a:lstStyle/>
        <a:p>
          <a:endParaRPr lang="en-GB"/>
        </a:p>
      </dgm:t>
    </dgm:pt>
    <dgm:pt modelId="{712E3B89-BEAA-ED48-BD2B-214F9ECF29D3}">
      <dgm:prSet/>
      <dgm:spPr>
        <a:solidFill>
          <a:schemeClr val="accent2">
            <a:alpha val="50000"/>
          </a:schemeClr>
        </a:solidFill>
      </dgm:spPr>
      <dgm:t>
        <a:bodyPr/>
        <a:lstStyle/>
        <a:p>
          <a:r>
            <a:rPr lang="en-GB" b="1" dirty="0">
              <a:solidFill>
                <a:schemeClr val="tx1"/>
              </a:solidFill>
            </a:rPr>
            <a:t>32%: </a:t>
          </a:r>
          <a:r>
            <a:rPr lang="en-GB" dirty="0">
              <a:solidFill>
                <a:schemeClr val="tx1"/>
              </a:solidFill>
            </a:rPr>
            <a:t>responded positively about their maths confidence</a:t>
          </a:r>
        </a:p>
      </dgm:t>
    </dgm:pt>
    <dgm:pt modelId="{36A68432-8CEB-CD42-86E2-75BD87917118}" type="sibTrans" cxnId="{1FD2BF9A-8A74-7D4D-8EB0-540D5493AA0B}">
      <dgm:prSet/>
      <dgm:spPr/>
      <dgm:t>
        <a:bodyPr/>
        <a:lstStyle/>
        <a:p>
          <a:endParaRPr lang="en-GB"/>
        </a:p>
      </dgm:t>
    </dgm:pt>
    <dgm:pt modelId="{6E4672FC-6E3A-5A48-939C-206AB924D1BC}" type="parTrans" cxnId="{1FD2BF9A-8A74-7D4D-8EB0-540D5493AA0B}">
      <dgm:prSet/>
      <dgm:spPr/>
      <dgm:t>
        <a:bodyPr/>
        <a:lstStyle/>
        <a:p>
          <a:endParaRPr lang="en-GB"/>
        </a:p>
      </dgm:t>
    </dgm:pt>
    <dgm:pt modelId="{9FDF3470-0FE3-DF4D-AA39-760577F269DA}" type="pres">
      <dgm:prSet presAssocID="{C43FE84B-CF7F-8142-AEF9-66A000EC2D16}" presName="linear" presStyleCnt="0">
        <dgm:presLayoutVars>
          <dgm:animLvl val="lvl"/>
          <dgm:resizeHandles val="exact"/>
        </dgm:presLayoutVars>
      </dgm:prSet>
      <dgm:spPr/>
    </dgm:pt>
    <dgm:pt modelId="{F6552AC2-5BC7-8D4F-844F-86C710536982}" type="pres">
      <dgm:prSet presAssocID="{712E3B89-BEAA-ED48-BD2B-214F9ECF29D3}" presName="parentText" presStyleLbl="node1" presStyleIdx="0" presStyleCnt="6">
        <dgm:presLayoutVars>
          <dgm:chMax val="0"/>
          <dgm:bulletEnabled val="1"/>
        </dgm:presLayoutVars>
      </dgm:prSet>
      <dgm:spPr/>
    </dgm:pt>
    <dgm:pt modelId="{00146615-ACB2-9C4B-89B3-6F4F9A88F087}" type="pres">
      <dgm:prSet presAssocID="{36A68432-8CEB-CD42-86E2-75BD87917118}" presName="spacer" presStyleCnt="0"/>
      <dgm:spPr/>
    </dgm:pt>
    <dgm:pt modelId="{C878D042-E3CB-804E-BC25-CA6051562F95}" type="pres">
      <dgm:prSet presAssocID="{9CBEE052-7F07-254A-A7DD-FC8BCDB0C629}" presName="parentText" presStyleLbl="node1" presStyleIdx="1" presStyleCnt="6">
        <dgm:presLayoutVars>
          <dgm:chMax val="0"/>
          <dgm:bulletEnabled val="1"/>
        </dgm:presLayoutVars>
      </dgm:prSet>
      <dgm:spPr/>
    </dgm:pt>
    <dgm:pt modelId="{96275013-5768-174D-95ED-F2491BBF1394}" type="pres">
      <dgm:prSet presAssocID="{6FA294F2-927C-904F-85A0-2F167F3691B6}" presName="spacer" presStyleCnt="0"/>
      <dgm:spPr/>
    </dgm:pt>
    <dgm:pt modelId="{0BDE04B7-015A-B341-96FE-9F35E24E45CB}" type="pres">
      <dgm:prSet presAssocID="{FDCB6AFC-A147-D543-ADBA-71ACDED38F7A}" presName="parentText" presStyleLbl="node1" presStyleIdx="2" presStyleCnt="6">
        <dgm:presLayoutVars>
          <dgm:chMax val="0"/>
          <dgm:bulletEnabled val="1"/>
        </dgm:presLayoutVars>
      </dgm:prSet>
      <dgm:spPr/>
    </dgm:pt>
    <dgm:pt modelId="{05B3D7B6-9897-0244-808B-4C08A0404DFA}" type="pres">
      <dgm:prSet presAssocID="{A0E9AE15-716F-8344-9617-663C638A341B}" presName="spacer" presStyleCnt="0"/>
      <dgm:spPr/>
    </dgm:pt>
    <dgm:pt modelId="{9FF10E5F-564D-394C-A16D-76BDC7812CDA}" type="pres">
      <dgm:prSet presAssocID="{0BCEDA33-3903-0541-ABB3-5893EDDF88FE}" presName="parentText" presStyleLbl="node1" presStyleIdx="3" presStyleCnt="6">
        <dgm:presLayoutVars>
          <dgm:chMax val="0"/>
          <dgm:bulletEnabled val="1"/>
        </dgm:presLayoutVars>
      </dgm:prSet>
      <dgm:spPr/>
    </dgm:pt>
    <dgm:pt modelId="{0CB6A918-C793-2942-91FE-12ADE4D2B9F5}" type="pres">
      <dgm:prSet presAssocID="{4AAC24A5-25D8-E945-B5DC-00BA6A9CDEF1}" presName="spacer" presStyleCnt="0"/>
      <dgm:spPr/>
    </dgm:pt>
    <dgm:pt modelId="{567BE891-CB0A-0549-94EC-00A49672A863}" type="pres">
      <dgm:prSet presAssocID="{EFB99DA5-653A-D541-A82A-EA74EC921402}" presName="parentText" presStyleLbl="node1" presStyleIdx="4" presStyleCnt="6">
        <dgm:presLayoutVars>
          <dgm:chMax val="0"/>
          <dgm:bulletEnabled val="1"/>
        </dgm:presLayoutVars>
      </dgm:prSet>
      <dgm:spPr/>
    </dgm:pt>
    <dgm:pt modelId="{9D91CBC0-12E2-3A44-BA4D-19E9D1066659}" type="pres">
      <dgm:prSet presAssocID="{D991DF39-C852-D94D-A86A-C2366C54ECC9}" presName="spacer" presStyleCnt="0"/>
      <dgm:spPr/>
    </dgm:pt>
    <dgm:pt modelId="{D707EA1A-78C5-C141-9681-242186E544BF}" type="pres">
      <dgm:prSet presAssocID="{E485CE4D-5118-E647-A0D2-E459405CD3EB}" presName="parentText" presStyleLbl="node1" presStyleIdx="5" presStyleCnt="6">
        <dgm:presLayoutVars>
          <dgm:chMax val="0"/>
          <dgm:bulletEnabled val="1"/>
        </dgm:presLayoutVars>
      </dgm:prSet>
      <dgm:spPr/>
    </dgm:pt>
  </dgm:ptLst>
  <dgm:cxnLst>
    <dgm:cxn modelId="{067F480B-A70E-E74A-B784-B44901714477}" type="presOf" srcId="{EFB99DA5-653A-D541-A82A-EA74EC921402}" destId="{567BE891-CB0A-0549-94EC-00A49672A863}" srcOrd="0" destOrd="0" presId="urn:microsoft.com/office/officeart/2005/8/layout/vList2"/>
    <dgm:cxn modelId="{C4C94813-87C9-7249-A5D4-4314D9EE6367}" srcId="{C43FE84B-CF7F-8142-AEF9-66A000EC2D16}" destId="{FDCB6AFC-A147-D543-ADBA-71ACDED38F7A}" srcOrd="2" destOrd="0" parTransId="{392192F0-0E97-3144-B490-0E1637393C5C}" sibTransId="{A0E9AE15-716F-8344-9617-663C638A341B}"/>
    <dgm:cxn modelId="{A7EDFE23-9B38-4942-B85D-67251657D2EF}" srcId="{C43FE84B-CF7F-8142-AEF9-66A000EC2D16}" destId="{E485CE4D-5118-E647-A0D2-E459405CD3EB}" srcOrd="5" destOrd="0" parTransId="{1565BF86-42F9-E04B-9D98-89168C6E661A}" sibTransId="{C17D2AB4-1BCE-D647-93B7-45F5B16D67B2}"/>
    <dgm:cxn modelId="{6A35A08C-7B75-E846-B2CE-74AAF7661503}" srcId="{C43FE84B-CF7F-8142-AEF9-66A000EC2D16}" destId="{9CBEE052-7F07-254A-A7DD-FC8BCDB0C629}" srcOrd="1" destOrd="0" parTransId="{3A9AF7C9-A256-6444-8355-49A351A11A3B}" sibTransId="{6FA294F2-927C-904F-85A0-2F167F3691B6}"/>
    <dgm:cxn modelId="{1FD2BF9A-8A74-7D4D-8EB0-540D5493AA0B}" srcId="{C43FE84B-CF7F-8142-AEF9-66A000EC2D16}" destId="{712E3B89-BEAA-ED48-BD2B-214F9ECF29D3}" srcOrd="0" destOrd="0" parTransId="{6E4672FC-6E3A-5A48-939C-206AB924D1BC}" sibTransId="{36A68432-8CEB-CD42-86E2-75BD87917118}"/>
    <dgm:cxn modelId="{F62878B5-2624-4248-AE3F-949E528D4249}" type="presOf" srcId="{712E3B89-BEAA-ED48-BD2B-214F9ECF29D3}" destId="{F6552AC2-5BC7-8D4F-844F-86C710536982}" srcOrd="0" destOrd="0" presId="urn:microsoft.com/office/officeart/2005/8/layout/vList2"/>
    <dgm:cxn modelId="{EE9A35B8-8FEE-4747-8B2C-9BD5BE179BC2}" type="presOf" srcId="{9CBEE052-7F07-254A-A7DD-FC8BCDB0C629}" destId="{C878D042-E3CB-804E-BC25-CA6051562F95}" srcOrd="0" destOrd="0" presId="urn:microsoft.com/office/officeart/2005/8/layout/vList2"/>
    <dgm:cxn modelId="{E55345BA-9A5A-5342-9EBD-33D937FD8351}" type="presOf" srcId="{0BCEDA33-3903-0541-ABB3-5893EDDF88FE}" destId="{9FF10E5F-564D-394C-A16D-76BDC7812CDA}" srcOrd="0" destOrd="0" presId="urn:microsoft.com/office/officeart/2005/8/layout/vList2"/>
    <dgm:cxn modelId="{0341A5C2-91FE-FA4C-8707-E2D061C67135}" srcId="{C43FE84B-CF7F-8142-AEF9-66A000EC2D16}" destId="{0BCEDA33-3903-0541-ABB3-5893EDDF88FE}" srcOrd="3" destOrd="0" parTransId="{A766D8BE-86CB-5C42-B672-545E8207CFAF}" sibTransId="{4AAC24A5-25D8-E945-B5DC-00BA6A9CDEF1}"/>
    <dgm:cxn modelId="{D16EE6C5-AD55-4845-A88E-3F3812610ABA}" type="presOf" srcId="{C43FE84B-CF7F-8142-AEF9-66A000EC2D16}" destId="{9FDF3470-0FE3-DF4D-AA39-760577F269DA}" srcOrd="0" destOrd="0" presId="urn:microsoft.com/office/officeart/2005/8/layout/vList2"/>
    <dgm:cxn modelId="{58C184DB-A4F4-2942-B0D5-D210FA04423D}" type="presOf" srcId="{FDCB6AFC-A147-D543-ADBA-71ACDED38F7A}" destId="{0BDE04B7-015A-B341-96FE-9F35E24E45CB}" srcOrd="0" destOrd="0" presId="urn:microsoft.com/office/officeart/2005/8/layout/vList2"/>
    <dgm:cxn modelId="{CBB7E5E3-4D7C-1441-942C-A7BF0984F68A}" srcId="{C43FE84B-CF7F-8142-AEF9-66A000EC2D16}" destId="{EFB99DA5-653A-D541-A82A-EA74EC921402}" srcOrd="4" destOrd="0" parTransId="{591D51C3-CCFC-A447-96BC-97D4A6B71054}" sibTransId="{D991DF39-C852-D94D-A86A-C2366C54ECC9}"/>
    <dgm:cxn modelId="{91C9F7F2-32F2-FA47-83D1-124A74FE3424}" type="presOf" srcId="{E485CE4D-5118-E647-A0D2-E459405CD3EB}" destId="{D707EA1A-78C5-C141-9681-242186E544BF}" srcOrd="0" destOrd="0" presId="urn:microsoft.com/office/officeart/2005/8/layout/vList2"/>
    <dgm:cxn modelId="{0F50D637-5903-B64F-A6F1-11BCB898187A}" type="presParOf" srcId="{9FDF3470-0FE3-DF4D-AA39-760577F269DA}" destId="{F6552AC2-5BC7-8D4F-844F-86C710536982}" srcOrd="0" destOrd="0" presId="urn:microsoft.com/office/officeart/2005/8/layout/vList2"/>
    <dgm:cxn modelId="{1563144E-64D8-0242-AD58-EDB6C5DA94C0}" type="presParOf" srcId="{9FDF3470-0FE3-DF4D-AA39-760577F269DA}" destId="{00146615-ACB2-9C4B-89B3-6F4F9A88F087}" srcOrd="1" destOrd="0" presId="urn:microsoft.com/office/officeart/2005/8/layout/vList2"/>
    <dgm:cxn modelId="{A3673401-59F8-FD4F-A571-728B661AC4B2}" type="presParOf" srcId="{9FDF3470-0FE3-DF4D-AA39-760577F269DA}" destId="{C878D042-E3CB-804E-BC25-CA6051562F95}" srcOrd="2" destOrd="0" presId="urn:microsoft.com/office/officeart/2005/8/layout/vList2"/>
    <dgm:cxn modelId="{87FBC290-8031-6C45-9DFC-396C73374C1D}" type="presParOf" srcId="{9FDF3470-0FE3-DF4D-AA39-760577F269DA}" destId="{96275013-5768-174D-95ED-F2491BBF1394}" srcOrd="3" destOrd="0" presId="urn:microsoft.com/office/officeart/2005/8/layout/vList2"/>
    <dgm:cxn modelId="{2D8C7326-9013-5340-95EE-FC66A9C82048}" type="presParOf" srcId="{9FDF3470-0FE3-DF4D-AA39-760577F269DA}" destId="{0BDE04B7-015A-B341-96FE-9F35E24E45CB}" srcOrd="4" destOrd="0" presId="urn:microsoft.com/office/officeart/2005/8/layout/vList2"/>
    <dgm:cxn modelId="{8BBE0FE6-3F59-BB4C-92D1-B10F836FD992}" type="presParOf" srcId="{9FDF3470-0FE3-DF4D-AA39-760577F269DA}" destId="{05B3D7B6-9897-0244-808B-4C08A0404DFA}" srcOrd="5" destOrd="0" presId="urn:microsoft.com/office/officeart/2005/8/layout/vList2"/>
    <dgm:cxn modelId="{95AD7209-138B-6644-B2F3-1F3D75D0B644}" type="presParOf" srcId="{9FDF3470-0FE3-DF4D-AA39-760577F269DA}" destId="{9FF10E5F-564D-394C-A16D-76BDC7812CDA}" srcOrd="6" destOrd="0" presId="urn:microsoft.com/office/officeart/2005/8/layout/vList2"/>
    <dgm:cxn modelId="{EE98DD15-B113-1145-99BB-8EFDE92C39B7}" type="presParOf" srcId="{9FDF3470-0FE3-DF4D-AA39-760577F269DA}" destId="{0CB6A918-C793-2942-91FE-12ADE4D2B9F5}" srcOrd="7" destOrd="0" presId="urn:microsoft.com/office/officeart/2005/8/layout/vList2"/>
    <dgm:cxn modelId="{0BBEF375-89C4-1E4D-98C0-73BB806AF75E}" type="presParOf" srcId="{9FDF3470-0FE3-DF4D-AA39-760577F269DA}" destId="{567BE891-CB0A-0549-94EC-00A49672A863}" srcOrd="8" destOrd="0" presId="urn:microsoft.com/office/officeart/2005/8/layout/vList2"/>
    <dgm:cxn modelId="{FBED868B-D737-2240-BE0A-EAD3D58016F7}" type="presParOf" srcId="{9FDF3470-0FE3-DF4D-AA39-760577F269DA}" destId="{9D91CBC0-12E2-3A44-BA4D-19E9D1066659}" srcOrd="9" destOrd="0" presId="urn:microsoft.com/office/officeart/2005/8/layout/vList2"/>
    <dgm:cxn modelId="{C285A006-FD84-F044-9D95-D0A955A905BD}" type="presParOf" srcId="{9FDF3470-0FE3-DF4D-AA39-760577F269DA}" destId="{D707EA1A-78C5-C141-9681-242186E544B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52AC2-5BC7-8D4F-844F-86C710536982}">
      <dsp:nvSpPr>
        <dsp:cNvPr id="0" name=""/>
        <dsp:cNvSpPr/>
      </dsp:nvSpPr>
      <dsp:spPr>
        <a:xfrm>
          <a:off x="0" y="752871"/>
          <a:ext cx="7204169" cy="397800"/>
        </a:xfrm>
        <a:prstGeom prst="roundRect">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32%: </a:t>
          </a:r>
          <a:r>
            <a:rPr lang="en-GB" sz="1700" kern="1200" dirty="0">
              <a:solidFill>
                <a:schemeClr val="tx1"/>
              </a:solidFill>
            </a:rPr>
            <a:t>responded positively about their maths confidence</a:t>
          </a:r>
        </a:p>
      </dsp:txBody>
      <dsp:txXfrm>
        <a:off x="19419" y="772290"/>
        <a:ext cx="7165331" cy="358962"/>
      </dsp:txXfrm>
    </dsp:sp>
    <dsp:sp modelId="{C878D042-E3CB-804E-BC25-CA6051562F95}">
      <dsp:nvSpPr>
        <dsp:cNvPr id="0" name=""/>
        <dsp:cNvSpPr/>
      </dsp:nvSpPr>
      <dsp:spPr>
        <a:xfrm>
          <a:off x="0" y="1199631"/>
          <a:ext cx="7204169" cy="397800"/>
        </a:xfrm>
        <a:prstGeom prst="roundRect">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37%: </a:t>
          </a:r>
          <a:r>
            <a:rPr lang="en-GB" sz="1700" kern="1200" dirty="0">
              <a:solidFill>
                <a:schemeClr val="tx1"/>
              </a:solidFill>
            </a:rPr>
            <a:t>confidence when being asked to explain a maths formula</a:t>
          </a:r>
        </a:p>
      </dsp:txBody>
      <dsp:txXfrm>
        <a:off x="19419" y="1219050"/>
        <a:ext cx="7165331" cy="358962"/>
      </dsp:txXfrm>
    </dsp:sp>
    <dsp:sp modelId="{0BDE04B7-015A-B341-96FE-9F35E24E45CB}">
      <dsp:nvSpPr>
        <dsp:cNvPr id="0" name=""/>
        <dsp:cNvSpPr/>
      </dsp:nvSpPr>
      <dsp:spPr>
        <a:xfrm>
          <a:off x="0" y="1646391"/>
          <a:ext cx="7204169" cy="397800"/>
        </a:xfrm>
        <a:prstGeom prst="roundRect">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50%: </a:t>
          </a:r>
          <a:r>
            <a:rPr lang="en-GB" sz="1700" kern="1200" dirty="0">
              <a:solidFill>
                <a:schemeClr val="tx1"/>
              </a:solidFill>
            </a:rPr>
            <a:t>confidence when studying a maths qualification</a:t>
          </a:r>
        </a:p>
      </dsp:txBody>
      <dsp:txXfrm>
        <a:off x="19419" y="1665810"/>
        <a:ext cx="7165331" cy="358962"/>
      </dsp:txXfrm>
    </dsp:sp>
    <dsp:sp modelId="{9FF10E5F-564D-394C-A16D-76BDC7812CDA}">
      <dsp:nvSpPr>
        <dsp:cNvPr id="0" name=""/>
        <dsp:cNvSpPr/>
      </dsp:nvSpPr>
      <dsp:spPr>
        <a:xfrm>
          <a:off x="0" y="2093151"/>
          <a:ext cx="7204169" cy="397800"/>
        </a:xfrm>
        <a:prstGeom prst="roundRect">
          <a:avLst/>
        </a:prstGeom>
        <a:solidFill>
          <a:schemeClr val="accent4">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65%: </a:t>
          </a:r>
          <a:r>
            <a:rPr lang="en-GB" sz="1700" kern="1200" dirty="0">
              <a:solidFill>
                <a:schemeClr val="tx1"/>
              </a:solidFill>
            </a:rPr>
            <a:t>avoided doing maths questions that look difficult</a:t>
          </a:r>
        </a:p>
      </dsp:txBody>
      <dsp:txXfrm>
        <a:off x="19419" y="2112570"/>
        <a:ext cx="7165331" cy="358962"/>
      </dsp:txXfrm>
    </dsp:sp>
    <dsp:sp modelId="{567BE891-CB0A-0549-94EC-00A49672A863}">
      <dsp:nvSpPr>
        <dsp:cNvPr id="0" name=""/>
        <dsp:cNvSpPr/>
      </dsp:nvSpPr>
      <dsp:spPr>
        <a:xfrm>
          <a:off x="0" y="2539911"/>
          <a:ext cx="7204169" cy="397800"/>
        </a:xfrm>
        <a:prstGeom prst="roundRect">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69%: </a:t>
          </a:r>
          <a:r>
            <a:rPr lang="en-GB" sz="1700" kern="1200" dirty="0">
              <a:solidFill>
                <a:schemeClr val="tx1"/>
              </a:solidFill>
            </a:rPr>
            <a:t>get stressed during maths tests</a:t>
          </a:r>
        </a:p>
      </dsp:txBody>
      <dsp:txXfrm>
        <a:off x="19419" y="2559330"/>
        <a:ext cx="7165331" cy="358962"/>
      </dsp:txXfrm>
    </dsp:sp>
    <dsp:sp modelId="{D707EA1A-78C5-C141-9681-242186E544BF}">
      <dsp:nvSpPr>
        <dsp:cNvPr id="0" name=""/>
        <dsp:cNvSpPr/>
      </dsp:nvSpPr>
      <dsp:spPr>
        <a:xfrm>
          <a:off x="0" y="2986671"/>
          <a:ext cx="7204169" cy="397800"/>
        </a:xfrm>
        <a:prstGeom prst="roundRect">
          <a:avLst/>
        </a:prstGeom>
        <a:solidFill>
          <a:srgbClr val="7030A0">
            <a:alpha val="4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solidFill>
                <a:schemeClr val="tx1"/>
              </a:solidFill>
            </a:rPr>
            <a:t>90%: </a:t>
          </a:r>
          <a:r>
            <a:rPr lang="en-GB" sz="1700" kern="1200" dirty="0">
              <a:solidFill>
                <a:schemeClr val="tx1"/>
              </a:solidFill>
            </a:rPr>
            <a:t>said they were unhappy or very unhappy about maths assessments</a:t>
          </a:r>
        </a:p>
      </dsp:txBody>
      <dsp:txXfrm>
        <a:off x="19419" y="3006090"/>
        <a:ext cx="7165331"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t>23/05/2023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8800" units="cm"/>
          <inkml:channel name="Y" type="integer" max="1800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2-06-03T09:50:13.713"/>
    </inkml:context>
    <inkml:brush xml:id="br0">
      <inkml:brushProperty name="width" value="0.05292" units="cm"/>
      <inkml:brushProperty name="height" value="0.05292" units="cm"/>
      <inkml:brushProperty name="color" value="#FF0000"/>
    </inkml:brush>
  </inkml:definitions>
  <inkml:trace contextRef="#ctx0" brushRef="#br0">5295 2504 2039 0,'0'0'0'0,"0"0"3"0,0 0 3 0,0 0 1 15,0 0 22-15,-1 0 6 0,-2 0 27 0,3-1-30 16,-1 1 0-16,-1-2-5 0,-2-1-13 15,-5-4 4-15,-3 0 7 0,0 0 3 0,0-2-5 16,-1 1 0-16,0-1 2 0,-3-1-1 0,-3-1 1 0,-2 2-8 16,-2 2-4-16,-3 2 0 0,0 4-8 0,-5 1 1 15,-5 0-2-15,-8 6 1 0,-2 4-4 0,-6 4 3 16,-1 0-2-16,6 4 2 0,0 0-5 0,7 1 0 16,4-2-1-16,1-17-2 0,5 19-19 15,-1-3-15-15,2-1-6 0,0 0-3 0,2-2-24 16,6-5-4-16,4 2 7 0,9-3 2 15,2 1 12-15</inkml:trace>
  <inkml:trace contextRef="#ctx0" brushRef="#br0" timeOffset="1">4600 2589 1973 0,'41'-15'47'0,"22"-36"-21"0,2-11-20 15,-3-10-3-15,-9-1 2 0,-14 6 6 0,-6-1 14 16,-11 2-2-16,-4-4 21 0,-9-4 1 16,-7-1-14-16,17 8-4 0,-19 6 2 0,-7 14 11 0,-6 3 24 15,8 1-22-15,-25 8-2 0,-7 5-8 16,-2 6-15-16,-6 8-2 0,-1 9 2 0,3-12-3 0,4 18 1 15,2 8-3-15,2 10-3 0,3-8 1 16,-1 22-7-16,3 2-2 0,3 2-1 0,2 3-1 16,3 1-28-16,5 8-26 0,3 1-7 0,8 3-7 15,1 2-52-15,-11-7-70 16</inkml:trace>
  <inkml:trace contextRef="#ctx0" brushRef="#br0" timeOffset="2">6283 2401 2052 0,'0'0'28'16,"-2"0"-46"-16,1 0 65 0,0-2-37 0,-11-6 54 0,-2-2-16 15,-4-15 4-15,-5-2-4 0,0-6 4 0,-6 0-22 16,0-3 0 0,0-2-9-16,-2-1-6 0,1-3-4 0,-1 1 4 0,0-5-5 0,3 7-1 15,2 5-1-15,1 4-2 0,0 12 1 0,4 3 2 0,-2 3-5 16,2 5 0-16,2 0-2 0,0 0-1 0,1-2-1 15,2 2 2-15,2-3-2 0,3 1-1 0,4-2-2 16,3 2-3-16,-2-2 0 0,1 2-14 0,4-1-8 16,-1 1-7-16,4 1-3 15,-1 2-54-15,3 3-58 0</inkml:trace>
  <inkml:trace contextRef="#ctx0" brushRef="#br0" timeOffset="3">5837 2461 2218 0,'1'-1'6'16,"3"-15"-5"-16,9-23 15 0,1-7-4 15,0-3 29-15,3 1 0 0,-13-2 2 0,21-2-7 16,2-1-19-16,6-6-9 0,3 0 2 0,3 2-5 15,-4 0 1-15,0 12 1 0,-3 6-3 0,-6 11 2 16,-1 6-6-16,-4 2-2 0,-1 6-6 0,-3 1-2 16,-1 1-59-16,-1 4-103 0</inkml:trace>
  <inkml:trace contextRef="#ctx0" brushRef="#br0" timeOffset="4">7393 1648 2047 0,'0'0'2'0,"0"0"-2"0,0 0 1 0,-2 0-1 15,1 0 2-15,0 0 2 0,1 0 7 0,-3 0 10 16,-1 0-1-16,-3-1-6 0,2-1 13 0,-3-1-3 15,3 2-6-15,-4-2 2 0,2 0 0 16,1 2 0-16,-3-2 2 0,3 1-2 0,-3-1 2 0,-2 2 7 16,1 1-6-16,-3 0 0 0,2 1-2 0,-1 2 0 15,3 2-10-15,-3 0 3 0,-1 3-4 0,1-1 3 16,1 3-6-16,-2-6-1 0,0 13 2 0,2 2-2 16,-2 2 3-16,-3 5-7 0,1 3 1 15,0 5-3-15,3 5-2 0,-3 1 2 0,-1 3-2 0,1-1 2 16,4-3-1-16,0 1-2 0,2-2 1 0,4 1-2 15,0-2 1-15,3 1-1 0,-13 2 2 0,12-3-1 16,6 0 2-16,3-5-10 0,1-5-1 16,3-7-3-16,1-1 1 0,-6-9 4 0,11-3 0 15,4-3 2-15,0 11 0 0,1-10 3 0,6-5-1 16,1-10 2-16,6-4 1 0,11 0 0 0,5-22 0 16,0-6 0-16,-4-2-3 0,-6-1 11 0,-10 1-1 15,-4-2 5-15,-4-3 3 0,-7-2 1 0,-3-5-3 16,-7-4 2-16,-5-2-13 0,17 7 8 0,-16 5-2 15,-6 13 4-15,-4 7-1 0,0 11 3 0,1 5 2 16,-14 8 0-16,-1-8-4 0,-2 8-23 0,0 6-13 16,4 6-8-16,-4 2-93 0</inkml:trace>
  <inkml:trace contextRef="#ctx0" brushRef="#br0" timeOffset="5">7882 2323 2140 0,'0'2'5'0,"-2"-1"-1"0,2 1 13 16,-3 2 9-16,0 7-1 16,-6-2 20-16,1 0-21 0,-1-4-2 0,7 1 0 0,-2-4-11 0,1-2-10 15,2 2 1-15,-3 0-3 0,4-1 1 0,-1 1-13 16,0-2-14-16,1-2 4 0,0-3-95 0</inkml:trace>
  <inkml:trace contextRef="#ctx0" brushRef="#br0" timeOffset="6">8737 1638 2040 0,'0'0'0'0,"0"0"0"15,0-3 2-15,0 2 0 0,-1 1 4 0,-1-2-3 16,1-1 1-16,1 2 10 0,-2-2-1 0,0 2 0 16,1 1 0-16,-5-3 0 0,-1-2 13 0,1 1 1 15,-3 3-2-15,1-2 0 0,2 3-7 0,-2-2 0 16,-1 2 2-16,4 0-1 0,-4 0 6 0,1 2-5 15,-2-1-3-15,2 2-2 0,-3 1-6 0,2 1-3 16,0-1 3-16,0 2-4 0,-2 1-1 16,2 0 0-16,-6 3-3 0,5-8 2 0,1 9-3 0,-2 5 2 0,-1 0 2 15,3 5-1-15,-1 3-2 0,0 5 3 0,1 3-3 16,1 2 2-16,-1 2-3 0,3 4 0 0,1-1 0 16,0-2 0-16,1 0 2 0,1 1-5 0,1-2 3 15,-14 1-2-15,8 0 2 0,6 0 0 0,2 1 0 16,2-2 0-16,4-3-1 0,1 0 1 15,2-5-1-15,0-2 1 0,3-3-3 0,-5-7 2 0,2-3-1 16,16-5 2-16,-1-3-7 0,7-5 0 0,0 17-1 16,-1-16 1-16,4-5 3 0,-10-6 2 31,1 1-3-31,-4-17 1 0,-4-8-3 0,-3 1 7 0,-4-1 0 16,-1-2 3-16,-4 3 14 0,-4 3 10 0,12 1 0 15,-9 0 2-15,-5-1-6 0,-10 4-5 0,8 5-2 16,-24 4-1-16,-7 5-4 0,-3 8-3 15,-8 2-1-15,3-13-1 0,0 15 3 0,4 7-8 16,6 4-4-16,2 4-6 0,3 0-59 0,5-2-177 0</inkml:trace>
  <inkml:trace contextRef="#ctx0" brushRef="#br0" timeOffset="7">9486 1745 2037 0,'0'0'1'0,"0"0"0"0,-1-1 0 0,-1 0 3 16,1-1 0-16,1 2 0 0,-4-8-3 0,-5-1 2 15,-1 0 5-15,1-1 8 0,-2 2-2 0,0-1-4 16,1 2-1-16,0 3-1 0,0-2 9 0,-3 3 6 16,3 2 2-16,-2-1-1 0,3-5-4 0,0 1 0 15,1 3 0-15,1 2-1 0,2 1 0 0,-2 0 10 16,0 1-2-16,-1 1 1 0,-1 2-13 16,1 0-2-16,-1 2 2 0,0 1-2 0,0-2-2 15,-1 12-2-15,0 2-4 0,-2 3 3 16,2 3-6-16,-1 5 0 0,-1 4 3 0,4 8-2 0,-1 2 4 15,2 1-7-15,0-4 2 0,1 0-2 0,3-4 3 16,1-4-4-16,-12 0 2 0,9-4-3 0,2-4 2 16,4 1-3-16,3 1 0 0,3-4 0 0,3 3 4 15,0-4-3-15,-9-5-1 0,16-6-2 0,2-5-6 16,3 7 6-16,1-7-1 0,8-6 3 16,1-5-2-16,7-7-2 0,6-7 0 0,0 9-1 15,1-19 4-15,-10-1 1 0,-5 0-2 0,-8-2 1 16,-3-2 2-16,-4-3 12 0,-4-2-1 0,-4-4 4 15,-1-7-7-15,9 1-1 0,-12-4 0 0,-8 8 1 16,-5 8 1-16,-2 10 2 0,4 7-2 0,-18 8 3 16,-3 4-2-16,-3 6-11 0,0-15-12 0,0 11-8 15,3 6-119-15</inkml:trace>
  <inkml:trace contextRef="#ctx0" brushRef="#br0" timeOffset="8">10905 1969 2078 0,'0'0'23'0,"-2"0"-33"0,1 0 28 0,-1 0-17 15,-7 0-1-15,-9 0 0 0,-3 3 1 0,-4 3 0 16,-6 0 0-16,-4 4-1 0,-2 0 1 0,-1 3 0 16,2-2-1-16,4-1 1 0,2-3-2 0,6 0 1 15,1 1 0-15,0-4 0 0,3 0 1 0,0-2-1 16,2-1 1-16,0 0 0 0,3-1-1 0,2 0 0 15,2 0-9-15</inkml:trace>
  <inkml:trace contextRef="#ctx0" brushRef="#br0" timeOffset="9">10853 1694 2175 0,'0'0'7'0,"0"0"15"0,0 0-24 0,0 0 23 16,0 0-6-16,0 0 12 0,0 0-17 0,0 1 7 15,-1 1 2-15,-1-1 10 0,-9 3 2 0,-9 5-10 16,-7 3-1-16,0 0-2 0,-5 0-9 0,0 1-5 16,0 1 0-16,-1-1-2 0,5 1 3 0,2 2-5 0,3-3 0 15,2-11-2-15,4 10-26 0,1 0-98 0,3-3 17 16</inkml:trace>
  <inkml:trace contextRef="#ctx0" brushRef="#br0" timeOffset="10">11887 2326 2055 0,'0'0'1'0,"0"0"-1"16,0 0 29-16,0 0-3 0,-2 0 42 0,1 0-23 16,0 0-6-16,1-1-4 0,-3-1 18 0,-2-8-6 15,-4-10-14-15,2-3 3 0,1-1-8 16,3-8-7-16,1-5-4 0,1-4-2 0,1-14 0 0,1-5-8 0,-1-5-1 15,3-4-1-15,-2 8 0 0,2 5-1 0,-2 11 0 16,2 5 0-16,-2 7 0 0,-1 6-1 0,0 6 3 16,-1 3-2-16,-1 10 3 0,1 1-1 15,1 5-8-15,0 2 1 0,0-3-5 0,-3 2-18 16,2-1-24-16,-4 0-8 0,0 2-7 0,2 0-48 16,1 0-28-16</inkml:trace>
  <inkml:trace contextRef="#ctx0" brushRef="#br0" timeOffset="11">12421 2170 2275 0,'0'0'-1'15,"0"0"-1"-15,0 0 0 0,0 0 2 0,0 0-1 16,0 0 4-16,0 0 0 0,0 0-7 0,0-1-3 15,0-1-79-15</inkml:trace>
  <inkml:trace contextRef="#ctx0" brushRef="#br0" timeOffset="12">13519 2199 2050 0,'0'0'6'0,"0"0"22"0,0 0-7 0,-1 0-19 16,-2 0-1-16,-8-3 23 0,-5 0 10 16,-1-1 2-16,-4 2-7 0,-3 1-18 0,-3-1-4 15,-4 2 3-15,-3 0-4 0,-5 0 3 0,-2 0 0 0,0 3-3 16,4 0 2-16,4 1-3 0,2 2 0 15,4 1 3-15,2 0-2 0,0 2-1 0,3 0 0 16,1-2-1-16,1 0 1 0,3 0-3 0,2-1-4 31,3 1-2-31,3-4-1 0,2 0-9 0,3-2-15 16,4-1 3-16,-3 2-4 0,1-2-9 0,1 0 21 16,1-2-1-16,1-1 7 0,6-5 10 0,8-12 0 15,8-3 2-15,7-3 0 0,-2-6 4 0,1-5-4 16,3-7 0-16,0-8 0 0,-2-7 5 0,-1-1 12 15,-5 3 2-15,0 5 4 0,-4 6 14 0,-3 10-7 0,-6 0 1 16,-7 5 12-16,8 5-7 0,-6 0 8 0,-6 8-1 16,-4 2 2-16,-2 6-18 0,-3 7-11 0,-16-10 1 15,1 9-4-15,-3 9-2 0,4 4-2 0,0 5-3 16,1-5 2-16,2 12-2 0,1 0-6 0,-1-1 3 16,1-3-5-16,3 0-5 0,1-1-34 15,4-3-10-15,5-2-14 0,2-1-98 0</inkml:trace>
  <inkml:trace contextRef="#ctx0" brushRef="#br0" timeOffset="13">13938 1463 2123 0,'0'0'0'0,"0"0"1"0,0 0-1 0,0 0 0 16,-1 0 0-16,-1 1 27 0,0 1-9 0,-3-1 7 15,-7 6-7-15,2 1 14 0,-3-1-5 0,0 1-1 16,0 4 6-16,-1-12-16 0,-1 13 10 0,-2 1-5 16,1 3 5-16,-1 3-7 0,0 0-2 15,1 3-2-15,3 0-1 16,-2 3-8-16,-1 3 2 0,2 4-5 0,0 7 3 0,1 3-3 0,6 9 0 16,-2-1 4-1,5 1-4-15,0-2-1 0,4-5 1 0,-15-2-4 16,11-2 3-16,6-1-2 0,6 0 3 0,2 1 0 15,4-4 1-15,-10-4-2 0,19-4-1 0,2-9-1 16,0-5-1-16,2-7-4 0,0 7 1 16,4-10 1-16,1-11-1 0,1-10-2 0,2-4 0 15,-2-23 2-15,3-7-1 0,0-2 1 0,-3-7 3 16,0-2-1-16,-9-17 2 0,-3-3 0 0,-8-5 0 16,-7 5-1-16,12 12 1 0,-18 8-3 0,-9 11 1 15,5 5-2-15,-30 14-1 0,-6 6-21 0,-4 17-128 16,1-12 26-16</inkml:trace>
  <inkml:trace contextRef="#ctx0" brushRef="#br0" timeOffset="14">4598 4156 1978 0,'0'0'24'0,"0"0"-12"15,0 0 14-15,0 0-21 0,0 1-1 0,0 1-1 16,0-2 0-16,0 1 4 0,0 2 8 0,0 0-5 16,1 6-3-16,0-4 0 15,-1 4 0-15,1 0 1 0,1-1 8 0,-1 1 9 16,0 1 1-16,2 1-2 0,-2-2-3 0,2 1-1 15,0 0-2-15,0 1-5 0,2 7-6 0,-1-3 0 16,4 3-2-16,-2 2-2 0,-1-6 0 0,4 3 3 16,1 1-2-16,-3 2-3 0,11-2 5 0,6-1-5 15,3-2 6-15,0-5-9 0,5 0 4 0,-3-6-2 16,2-1 2-16,0-2 0 0,-3 14 4 0,1-11-1 16,-2-5 2-16,1-9-6 0,-2 8 2 15,2-25-1-15,0-10 1 0,1-6-1 0,-1-5 4 0,-5 4 2 0,-3-1 1 0,-1 4 6 16,-2 2 0-16,-8 0-4 0,8-1 2 0,-15 2-4 15,-11 5 5-15,3 0-3 0,-27 10 2 0,-3 5-8 16,-1 10 0-16,-1 3 0 0,-1-12 0 16,-2 9 3-16,0 6-5 0,-3 2 2 0,3 2-4 15,4-2-2-15,6-2 3 0,7-1-2 16,6 1 2-16,5-3-4 0,4-1 0 0,7 6 1 0,-5-15-1 16,6-4 0-16,5-4 0 0,8-1 1 0,3-2-1 15,16 0 2-15,2-1-1 0,0-2 0 0,2-1-1 31,-3 0-1-31,-7-4 5 0,-3-1-2 0,-6 1 4 16,-9-4 0-16,-3 10 4 0,9-1 4 0,-9 10 1 16,-4 9 11-16,-2 6-5 0,2 3-2 0,-24-12-1 15,-5 8-5-15,-6 10-2 0,-3 8-3 0,-2 2 3 16,-1-9-3-16,6 20-2 0,2-2-2 0,5 2-2 16,4-6-11-16,6-1-39 0,0-5-6 0,5 1-19 15,5-4-100-15</inkml:trace>
  <inkml:trace contextRef="#ctx0" brushRef="#br0" timeOffset="15">5672 4143 2330 0,'0'0'0'0,"0"0"9"15,0 0-14-15,0 0 0 0,0 0 5 0,-2 2-1 16,1-1 6-16,0-1-3 0,1 1 0 0,-1 1-1 16,-1-1-1-16,1-1-33 0,1 0 6 15,-1 0-10-15,1 0-63 0</inkml:trace>
  <inkml:trace contextRef="#ctx0" brushRef="#br0" timeOffset="16">6848 4017 2111 0,'0'0'1'0,"0"0"0"0,-1 0 0 0,1 0 3 16,-1 0-1-16,-2 0 30 0,-6 0 4 0,-5 0-2 16,-2 1 0-16,-2 2-12 0,-2 2-10 0,-3 2 2 15,-5 3-2-15,-5-2-1 0,-9 5-9 0,-3-4 5 16,-6 2-6-16,1-2-1 0,4 0 2 0,0-2-2 16,7 1 3-16,2 1-4 0,4 2 5 0,1-2-4 15,4 2 3-15,1-1-1 0,0 1-6 0,4-1 5 16,4 0-5-16,2-5 4 0,4 1-1 0,4 0-2 15,1-5 1-15,7-1-5 0,-1 2-1 0,2-2-1 16,0-2 2-16,0 1 2 0,5-8-3 16,22-14 4-16,2-5-3 0,1-7 4 0,-2-6 0 15,-3-7-1-15,1-3 1 0,-3-4 3 0,-3 1-2 16,0 3 2-16,-5 7-2 0,-2 4 2 0,0 3-1 16,-3 2 0-16,1 5 1 0,-2 0 1 0,-2 4 12 15,-2 3-3-15,-3 3 7 0,2 6 4 0,1 4 9 16,-2 4 0-16,-3 5 4 0,1-2 4 0,1 3-17 15,-1-2 4-15,-1 1-8 0,1 1-2 0,0 0-6 16,1 1 0-16,-2 1-2 0,7 15-3 0,-2 3-1 16,-1 3 1-16,0 3 0 0,-1 1-2 0,1 6 0 15,-2 3-3-15,2 10 3 0,1 2-3 0,-1 11 1 16,0 6 0-16,0-4 1 0,2 1-2 0,-2-5 3 16,0-1-1-16,-3 3 2 0,0 1-3 0,-1 8-1 15,3 1-2-15,-3-3 0 0,4-5 1 0,-2-9-9 0,-1-9 4 0,3-9-5 16,-1-4-15-16,1-8-63 0,1-9-17 0,-3-6-22 15,2-4-69-15</inkml:trace>
  <inkml:trace contextRef="#ctx0" brushRef="#br0" timeOffset="17">7647 3364 2047 0,'0'0'2'0,"0"2"2"0,0-2-4 0,0 0 3 0,0 0 4 16,0 0 14-16,0 0 1 0,0 0 0 15,-1-2 18-15,1 1-1 0,-2 1-5 0,0-3-3 16,-2 2 2-16,-5-8 14 0,-3 2-4 0,-4 0-14 16,1 0 0-16,-2 4-6 0,-2 1-7 15,-4 1-3-15,-3-13 2 0,0 8-3 0,-6 6-2 0,0 4-2 16,0 2-4-16,0 5 2 0,5 2-5 0,0 0 2 15,4-7-1-15,1 14 1 0,3 1 0 0,1 1-3 16,1 2 2-16,3-1-2 0,0 2-3 0,-1-2 1 16,3-2-4-16,3 1 3 0,3 1-4 0,-1-3 0 15,6-3 2-15,-9 0 0 0,5-1-2 0,3-5 4 16,4 2-4-16,3 0 5 0,-4-1-6 0,17-2 7 16,2 1 0-16,4 1 1 0,0-2-1 0,7 1-1 15,2-1 1-15,4-3 1 0,3 0 3 0,-4 5-2 16,-2-3-1-16,-4 8 0 0,-2-1 2 0,-5 6-1 15,0 3 2-15,-4 2-1 0,-1 3 5 0,-4 0-9 16,-1 0 5-16,-2 1-5 0,-2-6 1 0,-4 1 1 16,-2-1-1-1,9-4 1-15,-9-1-2 0,-1 0 1 0,-4-4-1 0,-4-2 0 0,0 1-4 0,-1-2 4 16,-15-3-4-16,-1-3 4 0,-5-4 0 0,-3 12-2 16,-1-9 0-16,-2-6-4 0,2-4-25 0,0-6-61 15,2-2 8-15,5-3-2 0,3 12-32 0</inkml:trace>
  <inkml:trace contextRef="#ctx0" brushRef="#br0" timeOffset="18">8988 3660 2052 0,'0'0'18'0,"0"0"-31"0,-1 0 42 0,-1 0-26 15,1 0 7-15,0 1 13 0,-8 2 20 0,-5 1 10 16,-2 1-24-16,-4 2-5 0,-1 0 1 0,-4 2 4 16,-3 1-13-16,-8 0 0 15,-3-2-4-15,-11 2 3 0,-5 2-2 0,-1-5-7 0,0 0 0 0,7 0-4 16,3 1 4-16,5-3-6 0,3 1 2 15,-1-3-4-15,3 0-4 0,3-2-64 0,4-1-6 0</inkml:trace>
  <inkml:trace contextRef="#ctx0" brushRef="#br0" timeOffset="19">9368 4243 2114 0,'0'0'0'0,"0"0"0"0,0 0 28 16,0 0 8-16,0-1 17 0,-1 0-1 0,1-1 4 15,-4-16 5-15,-2-7-2 0,-1-6-18 0,1-11-15 16,2-8 1-16,-4-15-6 0,1-8-13 0,0-4-5 16,-2 4 2-16,4 4-3 0,-2 6 3 0,0 0-1 15,-1-3 1-15,2 5 0 0,1 4 5 0,1 7-7 16,0 10-3-16,4 10-4 0,0 4-43 0,0 9-90 15,4 1-24-15</inkml:trace>
  <inkml:trace contextRef="#ctx0" brushRef="#br0" timeOffset="20">9898 4013 2390 0,'0'0'0'0,"0"0"1"15,0 0-16-15,-1 0 5 0,1 0-7 0,-1 0 25 16,-1 0-3-16,0 0 2 0,-1 0-2 0,-2 0 2 16,0 2 1-16,0 1-4 0,4-3 3 15,-2 2-8-15,2-2-10 0,-2 1-11 0,3-1-6 0,-1 2-75 16</inkml:trace>
  <inkml:trace contextRef="#ctx0" brushRef="#br0" timeOffset="21">10981 4094 2047 0,'0'0'14'15,"0"0"-22"-15,0 2 36 0,0-1-27 16,-1 1 5-16,1-2 16 0,-1 0 1 0,-2 0 31 15,-4 1-24-15,-7 1-6 0,-3-1-1 0,-4-1-3 16,0 1-11-16,-9-1 3 0,0 0 1 0,-4 0 5 16,-3 0-2-16,0 0-4 0,1-1-1 0,2 0-1 15,3-2-6-15,4 3-1 0,3-2 3 0,2 1-2 16,3 1 0-16,2 0 0 0,0 0 0 0,5 1 0 16,-3 1 3-16,5-2-3 0,1 1-3 0,3 1 1 15,1-2-7-15,2 0-2 0,2 0 1 0,0 0-2 16,-2 0-11-16,2-2-3 0,1 1 2 0,1-8-1 15,7-12 10-15,-6-11 6 0,21-7 0 0,0-8 3 16,0-3-2-16,2-2 3 0,-3 3-2 0,-3 4 2 16,0 1-2-16,-2 1 5 0,1 0 2 0,-7-1 1 15,-1-5 9-15,-5-2 7 0,-3-1 1 0,14 3 0 16,-14 6-3-16,-9 6 1 0,-2 5-1 0,-2 9 0 16,7 5-2-16,-17 3-3 0,1 7 2 0,-3 4-2 15,0-1-2-15,1-8 1 0,-4 5-3 0,3 8 2 16,-2 1-1-16,0 6-3 0,0 3 0 0,1 5-1 15,0-10-12-15,3 27-35 0,4 2-5 0,2 7-14 16,2-1-67-16</inkml:trace>
  <inkml:trace contextRef="#ctx0" brushRef="#br0" timeOffset="22">11480 3357 2049 0,'0'0'0'0,"0"0"1"0,-3-1 0 0,2-1 2 0,-1 2 0 0,1 0 25 16,-10-8-10-16,-2 4-2 0,0 4 9 31,-1 0-5-31,-3 2 0 0,-1 4 0 0,-1 3-1 0,0-1 0 0,-4 5-7 0,1-11 0 0,-2 15-2 32,1 2 2-32,-3-1-3 0,-1-1 3 0,3 5 1 15,5-1 1-15,-2 4-2 0,6-1 2 0,-3 3-3 16,-1 1-3-16,6 2-2 0,-1 0 2 0,5 6-2 15,3 1-6-15,3 6 4 0,-14 0-3 0,13 4 3 16,4 1 0-16,9-8-5 0,6-3 3 0,-12-7-3 16,24-4 2-16,4-4-1 0,1-5-1 0,6-3-1 15,3-2 1-15,-2-5 3 0,-1-3 1 0,-1 13 0 16,0-12 3-16,1-8-1 0,-6-6 1 0,0-7 1 16,-2 6-4-16,-4-23 5 0,0-7-2 0,-9-7 4 15,-8-9-8-15,11-4-2 0,-17 2 1 0,-9 5-1 16,-5 4 1-16,7 6 6 0,-24 3-5 0,-3 3 4 15,4 4-26-15,0 3-114 0,5 6 3 16</inkml:trace>
  <inkml:trace contextRef="#ctx0" brushRef="#br0" timeOffset="23">13071 3736 2054 0,'0'0'0'0,"0"0"1"0,0 0-1 16,0 0 0-16,0 0-1 0,0 0 4 0,0 0 12 15,-1 0 5-15,1 0-1 0,-1 0 10 0,-2 0 0 16,-7-2 1-16,-8 0-7 16,-5-3-5-16,-8-2-2 0,-6 3 0 0,-9-1 0 0,-7 3-7 0,1 0-3 15,-2 2 0-15,7 3 0 0,4 0 0 0,4 1-2 16,-1-1 1-16,3 1-2 0,-2-1-1 15,9-1-36-15,3-2-7 0,8 0-12 0,3 0-91 0</inkml:trace>
  <inkml:trace contextRef="#ctx0" brushRef="#br0" timeOffset="24">12935 3466 2100 0,'0'0'8'16,"0"0"0"-16,0 0 19 0,0 0 12 0,-1 0 0 15,0 0 14-15,-6 0-27 0,-9 0 12 0,-5 0-13 16,-1 2-10-16,-6 1-8 15,1 1 0-15,-1 0-2 0,-2 0-7 0,0 4 2 0,-26 3 0 16,29-5-3-16,3-2-95 0,-3-1 11 0</inkml:trace>
  <inkml:trace contextRef="#ctx0" brushRef="#br0" timeOffset="25">14465 4146 1978 0,'0'0'63'0,"0"0"-59"0,0-1 4 0,-1-1 20 15,1 1-3-15,-2-1 14 0,-10-8-20 16,-2 2-1-16,-3-2-1 0,1 1 1 0,-2 3-1 16,0-1 0-16,-1 3-1 0,-1 1 0 0,0-1-4 15,-1-1 2-15,-4 1 1 0,-2 0-1 0,-4-1-3 0,-1 1-1 16,-1 1 1-16,-2 2-1 0,1 1-4 0,-1 4 2 16,3 2-3-16,4 2 4 0,2 5-5 15,5-11-1-15,0 19-3 0,2 1-14 0,-2-2-6 16,4-2-4-16,1-5 0 0,2 0-10 0,3-4 8 15,3-6 1-15,4-2-1 0,1-1-6 0,1 2 10 16,2-1 0-16,0-1 6 0,0-1 14 0,1-1 0 16,13-14 2-16,11-12 0 0,0-8 7 0,5-10 8 15,-1-8 1-15,4-12 3 0,2-2 4 0,-4 4-1 16,1 5 0-16,-8 7 0 0,-1 3 5 0,-5-2 9 31,-5-1 2-31,-3 1 0 0,-4-4-11 0,-2 2-1 0,14 6-2 0,-13 5 3 0,-5 9-6 0,-3 9-2 16,-5 8 0-16,4 9 0 0,-19 3-2 0,-5-11-6 15,1 11 3-15,-3 7-4 0,4 7-2 0,0 6-4 16,2-8-1-16,2 24-2 0,1-2-10 0,3 4-9 16,2 1-4-16,3-2-4 0,3 0-39 0,5-3-108 15,2-2-1-15</inkml:trace>
  <inkml:trace contextRef="#ctx0" brushRef="#br0" timeOffset="26">14727 3833 2231 0,'0'2'15'0,"0"-1"-18"0,0-1 20 0,0 2-9 16,0-1 21-16,0 1-9 0,-2-1 8 0,2 0-12 15,-1 1-12-15,1 1-6 0,-1 2-17 0,1 0-6 16,0-1-99-16</inkml:trace>
  <inkml:trace contextRef="#ctx0" brushRef="#br0" timeOffset="27">16007 4126 2107 0,'0'0'3'0,"0"0"-1"0,0 1 16 16,-1 1 10-16,-1-2 10 0,1 1 2 0,-3 1-8 15,-7 1-3-15,-1-1 9 0,-2-2-11 0,-1 0-8 0,-2-2-3 0,-3-4-1 16,-2 0-3-16,-6-5-1 0,-3 1 0 0,-1-2 0 15,-3 1-3-15,1 1 4 0,-1 1 0 0,2 0 0 16,1 5-4-16,1 0-3 0,3 1 1 16,0 3-1-16,-2 3 4 0,1 1-6 0,2 6 2 15,0 2-4-15,2 0-3 0,0 1-2 0,2 0-2 0,5 0 0 16,3-4-5-16,5-2-13 0,-1-3-2 16,8-2-4-1,1-2-8-15,1 0 17 0,1 0-2 0,1-3 6 0,17-17 7 0,18-13 6 0,3-7-2 16,3-15 2-16,1-5-2 0,-2-5 1 0,-4 1 1 15,-1 4 0-15,1 1 4 0,-5 3 0 0,-5-6 1 16,-5 3-1-16,-7-1 10 0,-8 4 9 0,-1 8 6 16,10 5-1-16,-13 4 8 0,-5 7-6 0,-6 4-1 15,-3 2-3-15,-1 4-9 0,-13 5 3 16,-5 7-4-16,2 7 4 0,2-11-4 0,-2 9 1 0,3 7 0 16,-4 8-1-16,1 6-3 15,3-11-9-15,-2 21-4 0,1 0-5 0,-3 4-49 16,6 6-60-16,1 0-16 0</inkml:trace>
  <inkml:trace contextRef="#ctx0" brushRef="#br0" timeOffset="28">16791 3062 2090 0,'0'0'0'0,"-2"0"1"0,1 0 9 0,1 0 3 16,-4 0 9-16,-7 1 36 0,-3 2-27 0,-2 0 1 16,0 1-9-16,0 1-3 0,-2 0 5 0,0 3-1 15,0-3 1-15,-1 4-5 0,1-3-3 16,2 1 2-16,-2 0-3 0,-2 0-5 0,5 0 2 16,2-1-3-16,-2 1 2 0,2 2-7 0,-2-1-1 15,1 5 0-15,0-7 0 0,1 14 1 0,-3 3-3 16,5 6-1-16,-3-3 1 0,1 4-6 0,0-4 1 15,3-4-3-15,-2 1 1 0,5-4-3 0,2-5 5 16,2-1 0-16,2-6 0 0,-2-2 0 0,2-2-1 16,0-2 1-16,1 3 0 0,0-2 0 0,1-1 1 15,0 1-2-15,1-2 2 0,12 3 2 0,0-2 1 16,2-1 1-16,0-3-1 0,3 0 3 0,0-1 2 16,3-2 2-16,2 3 0 0,3 2 7 0,4 4-3 15,-3 4 1-15,3 4-1 0,-3 4-6 0,-1-8 0 16,1 20 0-16,-5 0 1 0,-1 4-5 0,-6 3 3 15,0 0-4-15,-2 7 2 16,-5 0-2-16,-1 8-1 0,-5 7 0 0,0 3 1 0,15-2-4 0,-12-5 3 16,-6-7 0-16,-1-6 1 0,-3-7-5 0,-2-5 1 15,-2-4-2-15,-2-6 0 0,-3 0-3 0,-23-8 0 16,-7-5 1-16,-12 18-2 0,-8-21-19 16,0-9-62-16,5-10-23 0</inkml:trace>
  <inkml:trace contextRef="#ctx0" brushRef="#br0" timeOffset="29">5370 6372 2079 0,'0'0'0'0,"0"0"0"0,0 0 7 16,0 0 10-16,0 0 2 0,0 0 31 0,-2 0-2 15,2 0-20-15,-1 0 2 0,-2-2-7 16,-12-4 9-16,0-1-12 0,-4-1 4 0,-5-1-8 16,-2 0 0-16,-6 1-10 0,-2 2 0 0,-4 2-3 15,3 2 4-15,-2 2-3 0,-1 3-1 0,-4 1-1 16,-2 1-1-16,-3 3 3 0,-1 1-2 0,7 0 1 16,4 2 1-16,4-1-2 0,5 0 2 0,3 2-2 15,4 1-1-15,1-11-2 0,2 17 1 0,6 1-1 16,0-4-4-16,2-2 0 0,5-2-8 0,1-2 4 15,4-2-23-15,-4-3-6 0,3 0-1 0,0-3 6 16,1 1 7-16,1-3 8 0,0 1 0 0,8 1 4 16,13-5 7-16,1-6 6 0,4 6 0 0,5-28 1 15,2-4 4-15,0-8-3 0,0 2 3 0,-3-4-2 16,-4 2 6-16,-3 2 9 0,-6-2-1 0,-4-2 3 16,-5-1 0-16,-1-7 6 0,-3 0 7 0,-3-4-2 15,-2 1-4-15,18 6-1 0,-14 4-1 0,-5 7 1 16,-4 2-6-16,-5 5 1 0,-3 2-3 0,6 4 1 15,-13 3-3-15,-3 3-7 0,4 6 2 0,-4 2-4 16,0 5 0-16,1 6 4 0,-3-12 0 0,4 10 0 16,0 6-1-16,3 6-2 0,2-5 0 0,-1 22-1 15,0-1-6-15,2 6-5 0,1-6-3 0,4 1-1 16,2 0-31-16,3-3-57 0,2 1-25 0,-8 1-4 16,7-1-71-16</inkml:trace>
  <inkml:trace contextRef="#ctx0" brushRef="#br0" timeOffset="30">5653 6063 2197 0,'0'0'5'16,"0"0"0"-16,0 2 7 0,-2-1 1 0,1 1 1 15,0-1 14-15,1-1-5 0,-3 1 7 0,2 1 1 16,-2-1-17-16,1 2-9 0,-1-1 2 16,2 0-4-16,0 0-1 0,-1 2-31 0,2-2-31 15,-1-1 5-15,1 0-136 0</inkml:trace>
  <inkml:trace contextRef="#ctx0" brushRef="#br0" timeOffset="31">6805 6228 2052 0,'0'0'0'16,"0"0"1"-16,0-1 2 0,-1-1 19 15,-1 1 5-15,1-1 12 0,1 0 0 0,-1-6-11 0,-7 3 0 16,-2-4-5-16,-2 3-7 0,0-1-4 0,-6 1 1 16,-3 4 4-16,-4-3-2 0,-9-12-5 0,-3 10 0 15,-9 5-1-15,-5 7-2 0,3 0-5 16,2 7 3-16,0-2-1 0,8 3 1 0,-1 1 0 15,1 1-2-15,5-1 0 0,1 2 4 0,1-1-6 16,4-2 6-16,0 2-6 0,7-4 2 0,6-1 5 16,-2-10-7-16,9 9 6 0,1-1-8 0,4-8 2 15,1 3 1-15,-1-1 0 0,2-1 0 0,2-1-7 16,0-1 4-16,25-12-6 0,-1 3 6 0,4-19-3 16,2-1 3-16,2-7-3 0,0-3 2 0,0-9 2 15,-6-7-3-15,-1-7 4 0,-7-5 4 0,-2 2 0 16,-4 8 3-16,-4 6-2 15,-2 5 11-15,-5 6 3 0,12 3-3 0,-11 0 2 0,-4 4-9 0,-7 7-2 16,-2 1 1 0,0 6-1-16,6 4-2 0,-18 5 1 0,-1 2-3 15,-1 6 3-15,-2-11-2 0,2 8 4 16,-3 6-1-16,0 9 1 0,-4 2-5 0,3-6 2 16,-1 20 1-16,3 4-1 0,5 1-6 0,-1 0-17 15,6 0-5-15,1-4-7 0,4 0-61 0,6 0-143 16</inkml:trace>
  <inkml:trace contextRef="#ctx0" brushRef="#br0" timeOffset="32">7654 5221 2077 0,'0'0'5'0,"0"0"-7"0,0 0 7 0,0 0-3 16,0 0 19-16,-1 0 2 0,-1 0 26 0,1-1-9 16,0 0-11-16,-2-1-7 0,1 2 0 0,-4-4 5 15,-1 0 8-15,-1-2-4 0,0 0-3 0,-3 0-1 16,-2 2-6-16,-1 0-1 0,-1 1 0 0,-5 1 0 16,1 2-2-16,-3 2-6 0,1 1-2 0,-4-2-1 0,1 2-4 15,1-2-2-15,0 2 2 0,0-1-2 0,4 1 2 0,1-2 1 16,1 2 0-16,2 1 0 15,3 1-1-15,1-1-1 0,0 0-2 0,4 2 2 0,-2-5 1 0,1 14-1 16,-1-1 2-16,1 5-3 0,1 1 1 0,0 3-4 16,1 2 0-16,0 4 0 0,0 0 2 15,4 1-2-15,-1-1 0 0,1-2-1 0,-11-4 2 16,8 0-1 0,2-5-2-16,3 3 0 0,0-4 2 0,3-2-3 0,-1 0 2 0,2-2-2 0,0-2 0 15,-1-4 2-15,0 1-1 0,1-3 1 16,-4-3 1-16,8 3-5 0,0 0 1 0,1-1-1 15,1-3 4-15,1-1-2 0,1-4 2 0,7-3-1 0,-1-2 5 16,4-1 0-16,3-3 0 0,-4 5 0 16,-1 1-2-16,3 1 0 0,-2 2 1 15,1 2 0-15,1 2 0 16,-3 3 6-16,-1 3-5 0,1 1 4 0,-4 2-6 16,0 2-1-16,-1-9 2 0,-2 13-1 15,-2 2-1-15,0 1 0 0,-1-1 0 0,-2 3 0 16,-2 3 1-16,-2 3-1 0,0 2-1 0,-2 4 1 15,12-2 0-15,-7 2-5 0,-7 1 0 0,-5 1-1 16,-3-2 1-16,-6-1-2 0,7-4 3 0,-20-5-2 16,-1-1 2-16,-5-5 3 0,2-3-3 0,-2-6 2 15,1 0-2-15,5-4-4 0,0 12-1 0,4-11-2 16,3-6-4-16,4-5-48 0,2-1-5 0,8-5-23 16,-2-13-45-16</inkml:trace>
  <inkml:trace contextRef="#ctx0" brushRef="#br0" timeOffset="33">9183 5652 2048 0,'0'0'5'0,"0"0"52"0,0 1-56 0,-2 1 15 16,1-1 8-16,0 0 12 0,-2 1-3 0,-5 2-2 15,-4 2 1-15,-8 2 4 0,1-2-4 16,-6 1-14-16,-9 1 1 0,-1-3-5 0,-5 2-5 15,-2 4-3-15,3-4 0 0,-2 1-1 0,0 1-4 16,-7-3 1-16,-2-2 0 0,0 0 0 0,0-4 2 16,8 2-4-16,3-1 2 0,7-1-1 0,6 0-1 0,1 0-22 15,4-1-4-15,2-1-9 0,0 1-35 0,4-2-58 16</inkml:trace>
  <inkml:trace contextRef="#ctx0" brushRef="#br0" timeOffset="34">8833 5234 2208 0,'0'0'3'0,"0"2"6"16,0-1-2-16,0 1 23 0,0-2-8 0,0 1 17 16,0 1-14-16,0-1-7 0,0-1-4 0,0 1-2 0,0 2-11 15,0-3 2-15,0 2-1 0,0-1 0 0,0 1-4 16,0-2-17-16,0 2-14 0,0 0-8 16,0 1-78-16</inkml:trace>
  <inkml:trace contextRef="#ctx0" brushRef="#br0" timeOffset="35">8911 6214 2253 0,'0'0'-1'15,"0"0"0"-15,0 0 0 0,0 0 1 16,0 0 0-16,0 0 4 0,0 0-1 0,1-2 0 16,1 1 0-16,-2-3-1 0,6-9-16 0,-1-3-23 15</inkml:trace>
  <inkml:trace contextRef="#ctx0" brushRef="#br0" timeOffset="36">10606 5105 2040 0,'0'0'1'0,"0"0"-1"0,2 0 1 15,-1 0 2-15,0-1 1 0,0-1 0 0,-1 1-1 16,2 0 7-16,-1-2 4 0,0 1 0 0,-1-1 3 16,0 2 2-16,0-2 17 0,0 0-3 0,-1 2-1 15,0-2 0-15,-1 2-1 16,2 1 4-16,-12-3 6 0,-2-2-2 0,-2-2 1 0,1 0-6 0,-4 1-11 15,-4-1 0-15,-3 3-4 0,-6-1-7 0,-4-13-3 16,-5 9-1-16,-1 9 0 0,1 6-1 0,-1 0-2 16,2 5-1-16,5 1 0 0,2 1 0 0,2-1-2 15,3 3 2-15,0-2-2 0,1 1 1 0,3-2 1 16,0 0 0-16,0 1-1 0,3-1-2 0,4-2 0 16,4 0 2-16,3-7-1 0,-2 14 3 0,5-1-2 15,-1 0-1-15,4 2 1 0,0 1-2 16,3-1 0-16,-10 4-2 0,4-1 0 0,5 2-2 15,2 0 3-15,1-3 0 0,0-1 2 0,3 0-3 0,0-4 0 16,1-2-3-16,1-3 2 0,-2-2 0 16,3-4 0-16,9-4-1 0,0 10 1 0,2-3 0 15,2-7-4 1,2-4 3-16,0-3-3 0,3-5 7 0,0 1-1 0,0-5 1 0,2 2-1 0,0-1 1 16,0 2 0-16,4 2 1 0,3 5 1 0,1 5 1 15,3 4 2-15,-3 8-1 0,-1 3 2 0,-4-9-9 16,-2 23 2-16,-5 1 0 0,-3 0 2 15,-2 1 1-15,-6 1-3 0,-2 2 0 0,-3 0-1 16,-1-1 2-16,-4 2-1 0,0 1-1 16,-1 3 1-16,14 0-2 0,-9 0 0 0,-6 1 0 0,-7-4 0 15,-4 0-7-15,8-4 7 0,-25-4-1 0,-2-4 3 32,-3-3-3-32,-1-4 1 0,-1-4-3 0,2-3 2 0,2-5 0 0,0-2-1 15,6 12 3-15,4-8-4 0,2-5-7 16,6-1-10-16,2-3-6 0,3 1-5 0,2-3-58 15,3 2-88-15</inkml:trace>
  <inkml:trace contextRef="#ctx0" brushRef="#br0" timeOffset="37">11940 5643 2054 0,'0'0'2'0,"0"0"6"15,0 0-3-15,0 0 0 16,0 0-3-16,0 0 27 0,0 0-4 0,0 0 27 0,0 0-13 0,-1 0-7 16,-10 0 14-16,-7-3-20 15,-3 3-6-15,0 0-9 0,-6 2-4 0,0-1-1 16,-3 3-3-16,-3 2-1 0,-2 1 2 0,0-2-2 15,-1 0 1-15,5 2-16 0,0-2-12 0,7-4-7 16,2 2-61-16</inkml:trace>
  <inkml:trace contextRef="#ctx0" brushRef="#br0" timeOffset="38">11926 5310 2133 0,'0'2'15'15,"0"-2"-19"-15,0 1 17 0,0 1-7 0,0-1 34 16,0 1-8-16,-1 0 5 0,1 0-10 0,-1 1-11 16,-7 2 4-16,-10 3-5 0,-4 2 2 15,-2-3-12-15,-3 3-2 0,-5 1-1 0,-6 2 0 0,-2 4 0 16,-3 1-24-16,-3-3-9 0,-1 1-7 15,5-1-69-15</inkml:trace>
  <inkml:trace contextRef="#ctx0" brushRef="#br0" timeOffset="39">13458 5105 2043 0,'0'0'2'0,"0"0"-1"15,-2 0 1-15,1 0 1 0,0-1 1 0,0-1 8 0,-8 0 12 16,0-3 3-16,-3 2 6 0,-1-2-6 0,2 0-6 15,-1 3 2-15,-2-3-4 0,1 1 2 0,-1 0-4 16,-1-1-1-16,0 4 1 0,-1-2 4 0,-3 2-1 16,2-1 1-16,-1 2-2 0,2 2-4 15,-2-1-5-15,-1 3-1 0,-1 1-1 0,1 2-3 0,1 0 3 16,2 4-2-16,-2-6 2 0,0 16-6 16,-4 5 3-16,3 4-2 0,0 2 2 0,-1 5-2 15,4 6 1-15,0 3 1 0,2 6-1 0,3-2-5 16,-1 1 4-16,6 0-3 0,2-7 4 0,0-2-4 15,-11-4 1-15,10 1-1 0,5-2 1 16,4-1-1-16,3 0-2 0,2 1 1 0,2-2-2 0,1-5 4 16,0-4-2-16,-4-5 0 0,13-4-1 0,2-2 5 15,5-4-3-15,2-2-1 0,7-8-1 16,3 18 2-16,7-15 3 0,2-8-1 0,-4-11 0 16,-2 14-1-16,-7-35-6 0,-3-5 5 0,-6-10-4 15,0 4 8-15,-6-3-2 0,-4 3 2 0,-4-4-2 16,-2 0 0-16,-11-8-4 0,19-3 2 0,-19-4-2 15,-8 2 3-15,-5 5 0 0,-3 7 2 0,-1 9-2 16,13 5 2-16,-18 6-4 0,-2 3-1 0,1 6-4 0,-1 3-34 16,-2 3-87-16,3 6 14 0</inkml:trace>
  <inkml:trace contextRef="#ctx0" brushRef="#br0" timeOffset="40">13839 5838 2316 0,'0'0'-1'16,"0"0"-1"-16,0 0-1 15,0 0 1-15,0 0 1 0,0 0 8 0,0 0-4 0,0 0 2 16,0 0-3-16,0 2-1 0,0-1-12 0,0-1-11 16,0 1-1-16,0 1-89 0</inkml:trace>
  <inkml:trace contextRef="#ctx0" brushRef="#br0" timeOffset="41">15117 5721 2093 0,'0'0'1'0,"0"0"0"0,0 0 2 15,0 0 5-15,0 0-1 0,0 0 41 16,-1-2-9-16,0 2-2 0,-1-1-6 0,1 1-12 16,-9-2-2-1,-6-2 9-15,-7 2-2 0,-1 2-2 0,-9 2-5 0,-4 2 0 0,-6 1-3 0,0 3-5 16,1 1-4-16,-1-2 2 0,2 0-1 0,0 2 0 16,-1-2-5-16,-3 1 2 0,3 0-2 15,-2-1 6-15,5 0-5 0,3-3 0 0,7 1-2 16,3 0 0-16,4-2 0 0,3 1 1 0,4-4 0 15,3 2-7-15,4-2 3 16,3 0-3-16,3 0 4 0,0 0-8 0,0-2-1 0,2 1-1 0,0-5 1 16,1-11 1-16,8-2 3 0,0-2 2 0,20-3-1 15,6-1 2-15,2-4 0 0,3-2-1 0,-4-2 3 32,0-3 2-32,-7-4-1 0,-3 0 2 0,-5 1-2 0,-1 3 0 15,-6 5 0-15,-3 1-1 0,-3 4 0 0,-4 6 2 16,-2 2 0-16,0 4 3 0,5 4 0 15,-2-1 3-15,-2 5 4 0,-3 2-4 0,0 2 4 0,1-1-1 0,-1 0 3 16,0 2 1-16,0 1 1 0,0-1 3 16,0-1-3-16,-1 2 5 0,1 0-5 0,-1 2 3 0,-1-1-4 15,-3 12-2-15,-2 8-2 0,0 2-4 0,-2 6 5 16,3 1-4-16,-3 7 4 0,1 4-8 0,2 4 2 16,-1-3 0-16,1 0 0 15,2 1 1-15,0 0-5 0,0 4 4 0,1 0-4 0,0 5 2 0,2 4-1 16,-2 1 0-16,1-4 0 0,-1-1-1 15,3-8-6-15,-1-2-1 0,0-3-2 0,1-2-14 16,0 0-28-16,2-2-5 0,1 0-13 0,2-2-55 16,1-2-52-16</inkml:trace>
  <inkml:trace contextRef="#ctx0" brushRef="#br0" timeOffset="42">15755 5177 2084 0,'0'0'0'16,"0"0"-1"-16,0-1 22 0,0-1-6 0,0 2 34 15,-2-1-12-15,1-1-8 0,0 1-1 16,-6-3-3-16,-1-1-5 0,-4 1 6 0,-2-2 0 0,0 0-2 15,-2 4-6-15,0-1 1 0,-1 1-1 16,3 2 2-16,-1 0 0 0,-2 0-3 0,2 2-1 16,-6-1 1-16,3 2-2 0,-1 1-2 0,0 2 0 15,0 1-1-15,-1 2-5 0,-1-1 1 0,0 4-3 16,1-1 1-16,-1-3-3 0,1 13-2 0,2 5 4 16,-1 0-3-16,-2 2 2 0,5 1-3 15,-2 4 1-15,9-1-2 0,-2-4 0 0,4-3 3 0,2-7-2 16,2-2 1-16,2-2-2 0,-6-5 0 0,5 0 0 15,2-5 1-15,0-1 0 0,1-2-1 0,12 2 1 16,14-1-1-16,-2 12 5 0,5-3-5 16,3-6 3-16,-1-1-2 0,4 0 1 0,-5 2 1 0,-6 1-1 15,1 2 2-15,-4 2-2 0,-3-9 5 16,-1 16-5 0,-3 4 5-16,-1 1-7 0,-2 3 0 0,-5-3-1 0,-3 2 1 15,-2 4-1-15,10-2-3 0,-8 3 5 0,-5-1-4 16,-3-2 3-16,-4-1-4 0,-2 0-2 0,6-5 1 15,-20-1-2-15,-5-4 3 0,-5 0-1 0,-5-6 2 16,-2 0-1-16,-3-4-10 0,-2-6-5 0,4 18-3 16,3-15-39-16,10-7-150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t>23/05/2023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aily-ink.davidtruss.com/post-it-notes-everywher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ikolewman.com/2015/03/06/mindset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ikolewman.com/2015/03/06/mindset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ilt3rs.net/case/roller-louvered-shutter-forum-barcelona-164"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rotect-eu.mimecast.com/s/OAofClxrEhxlJLFGLvJ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freeonlinesurveys.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 lead to personalise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7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may not all be able to get 5 marks but the aim is that they have the mindset and skills to make a start.  </a:t>
            </a:r>
          </a:p>
          <a:p>
            <a:r>
              <a:rPr lang="en-GB" dirty="0"/>
              <a:t>Exam question taken from: Pearson Edexcel Foundation Tier, Paper 3, June 2019. Available here: https://qualifications.pearson.com/en/qualifications/edexcel-gcses/mathematics-2015.coursematerials.html#filterQuery=Pearson-UK:Category%2FExam-materials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29911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310231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272065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11852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timings</a:t>
            </a:r>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154276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rPr>
              <a:t>Some of the content of this section will be familiar to participants, so keep the pace in this section fairly brisk and any discussion focussed.</a:t>
            </a:r>
            <a:r>
              <a:rPr lang="en-GB" dirty="0">
                <a:effectLst/>
              </a:rPr>
              <a:t> </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156126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 HANDOUT 1.11</a:t>
            </a:r>
          </a:p>
          <a:p>
            <a:endParaRPr lang="en-GB" dirty="0"/>
          </a:p>
          <a:p>
            <a:r>
              <a:rPr lang="en-GB" dirty="0"/>
              <a:t>Set a timer for 1-2 mins. Build a tense environment. Perhaps use music to build the pressure. </a:t>
            </a:r>
          </a:p>
          <a:p>
            <a:r>
              <a:rPr lang="en-GB" dirty="0"/>
              <a:t>‘We need to test your maths skills and want you to answer this question. You have 1-2 minutes to do this……”. </a:t>
            </a:r>
            <a:r>
              <a:rPr lang="en-GB" sz="1800" dirty="0">
                <a:solidFill>
                  <a:srgbClr val="000000"/>
                </a:solidFill>
                <a:effectLst/>
                <a:latin typeface="Arial" panose="020B0604020202020204" pitchFamily="34" charset="0"/>
                <a:ea typeface="Calibri" panose="020F0502020204030204" pitchFamily="34" charset="0"/>
              </a:rPr>
              <a:t>Draw out feelings from participants. How did this make you feel? Discuss participants’ feelings and the similarities to learners’ feelings.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Exam question taken from: </a:t>
            </a:r>
            <a:r>
              <a:rPr lang="en-GB" sz="1800" dirty="0"/>
              <a:t>Pearson Edexcel Foundation Tier, Paper 2, June 2020. Available here: https://qualifications.pearson.com/en/qualifications/edexcel-gcses/mathematics-2015.coursematerials.html#filterQuery=Pearson-UK:Category%2FExam-materials</a:t>
            </a:r>
          </a:p>
          <a:p>
            <a:endParaRPr lang="en-GB" sz="1800" dirty="0">
              <a:solidFill>
                <a:srgbClr val="000000"/>
              </a:solidFill>
              <a:effectLst/>
              <a:latin typeface="Arial" panose="020B060402020202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rPr>
              <a:t>(Answer – No Carlo is not correct. 31% of the boxes filled with tins are large boxes.)</a:t>
            </a:r>
          </a:p>
          <a:p>
            <a:endParaRPr lang="en-GB" sz="180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7030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Arial" panose="020B0604020202020204" pitchFamily="34" charset="0"/>
                <a:ea typeface="Calibri" panose="020F0502020204030204" pitchFamily="34" charset="0"/>
              </a:rPr>
              <a:t>Image: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CC BY-SA-NC</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latin typeface="Arial" panose="020B0604020202020204" pitchFamily="34" charset="0"/>
                <a:ea typeface="Calibri" panose="020F0502020204030204" pitchFamily="34" charset="0"/>
              </a:rPr>
              <a:t>Table activity</a:t>
            </a:r>
            <a:r>
              <a:rPr lang="en-GB" sz="1800" dirty="0">
                <a:solidFill>
                  <a:srgbClr val="000000"/>
                </a:solidFill>
                <a:effectLst/>
                <a:latin typeface="Arial" panose="020B0604020202020204" pitchFamily="34" charset="0"/>
                <a:ea typeface="Calibri" panose="020F0502020204030204" pitchFamily="34" charset="0"/>
              </a:rPr>
              <a:t>. Ask participants to write down, on individual post-its, comments which learners have made to them about GCSE Maths/having to re-sit/having to continue to study maths. Post-its on each table are arranged into themes of group’s choice, and then shared and discussed with the whole group. </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92992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Introduce affective and cognitive domains. It is often the cognitive domain that is focussed on in teaching but </a:t>
            </a:r>
            <a:r>
              <a:rPr lang="en-GB" sz="1200" kern="1200" dirty="0">
                <a:solidFill>
                  <a:schemeClr val="tx1"/>
                </a:solidFill>
                <a:effectLst/>
                <a:latin typeface="+mn-lt"/>
                <a:ea typeface="+mn-ea"/>
                <a:cs typeface="+mn-cs"/>
              </a:rPr>
              <a:t>they are inseparable</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Unless the </a:t>
            </a:r>
            <a:r>
              <a:rPr lang="en-US" sz="1800" dirty="0"/>
              <a:t>emotional issues are addressed, there is little prospect of engagement &amp; progress in the cognitive domain. This session focuses on the affective domain. </a:t>
            </a:r>
            <a:r>
              <a:rPr lang="en-US" sz="1200" dirty="0" err="1"/>
              <a:t>Emphasise</a:t>
            </a:r>
            <a:r>
              <a:rPr lang="en-US" sz="1200" dirty="0"/>
              <a:t> the quote.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228770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Image: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GB" sz="1200" dirty="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CC BY-SA</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Microsoft online pictures</a:t>
            </a:r>
            <a:endParaRPr lang="en-GB" sz="20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rgbClr val="FF0000"/>
              </a:solidFill>
            </a:endParaRPr>
          </a:p>
          <a:p>
            <a:r>
              <a:rPr lang="en-GB" dirty="0">
                <a:solidFill>
                  <a:srgbClr val="FF0000"/>
                </a:solidFill>
              </a:rPr>
              <a:t>Ask participants to offer suggestions of behaviours suggesting a fixed mindset. Many students have developed a fixed mindset due to previous learning experiences.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6459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PD Lead to decide on </a:t>
            </a:r>
            <a:r>
              <a:rPr lang="en-GB" sz="1200" dirty="0"/>
              <a:t>a task that encourages participants to get to know each other and to find out about how maths is taught in other settings. Suggestions of things to talk about are on the slide.  Q3 would be a useful question for participants to discuss due to its relevance to the module.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3979191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Image: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GB" sz="1200" dirty="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CC BY-SA</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Microsoft online pictures</a:t>
            </a:r>
            <a:endParaRPr lang="en-GB" sz="20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Ask participants for characteristics of growth mindset.  As FE maths teachers, this is what we seek to develop. Progress with maths re-sitters will be greater if learners have more of a growth mindset.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20</a:t>
            </a:fld>
            <a:endParaRPr lang="en-GB"/>
          </a:p>
        </p:txBody>
      </p:sp>
    </p:spTree>
    <p:extLst>
      <p:ext uri="{BB962C8B-B14F-4D97-AF65-F5344CB8AC3E}">
        <p14:creationId xmlns:p14="http://schemas.microsoft.com/office/powerpoint/2010/main" val="405442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Image: Microsoft online pictures.</a:t>
            </a:r>
          </a:p>
          <a:p>
            <a:endParaRPr lang="en-GB" dirty="0"/>
          </a:p>
          <a:p>
            <a:r>
              <a:rPr lang="en-GB" dirty="0"/>
              <a:t>Discussion: How would a teacher with a fixed mindset behave? (teacher resistant to change, has low expectations of  learners,….).  </a:t>
            </a:r>
          </a:p>
          <a:p>
            <a:r>
              <a:rPr lang="en-GB" dirty="0"/>
              <a:t>Emphasise, if it does not arise in discussion, how easily a thoughtless remark from a teacher, can destroy a learner’s self confidence.</a:t>
            </a:r>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3096161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700"/>
              </a:lnSpc>
              <a:spcBef>
                <a:spcPts val="0"/>
              </a:spcBef>
              <a:spcAft>
                <a:spcPts val="600"/>
              </a:spcAft>
              <a:buClrTx/>
              <a:buSzTx/>
              <a:buFontTx/>
              <a:buNone/>
              <a:tabLst/>
              <a:defRPr/>
            </a:pPr>
            <a:r>
              <a:rPr lang="en-GB" sz="1800" u="sng" dirty="0">
                <a:solidFill>
                  <a:srgbClr val="0563C1"/>
                </a:solidFill>
                <a:effectLst/>
                <a:latin typeface="Times New Roman" panose="02020603050405020304" pitchFamily="18" charset="0"/>
                <a:ea typeface="Times New Roman" panose="02020603050405020304" pitchFamily="18" charset="0"/>
                <a:hlinkClick r:id="rId3"/>
              </a:rPr>
              <a:t>This Photo</a:t>
            </a:r>
            <a:r>
              <a:rPr lang="en-GB" sz="1800" dirty="0">
                <a:effectLst/>
                <a:latin typeface="Times New Roman" panose="02020603050405020304" pitchFamily="18" charset="0"/>
                <a:ea typeface="Times New Roman" panose="02020603050405020304" pitchFamily="18" charset="0"/>
              </a:rPr>
              <a:t> by Unknown Author is licensed under </a:t>
            </a:r>
            <a:r>
              <a:rPr lang="en-GB" sz="1800" u="sng" dirty="0">
                <a:solidFill>
                  <a:srgbClr val="0563C1"/>
                </a:solidFill>
                <a:effectLst/>
                <a:latin typeface="Times New Roman" panose="02020603050405020304" pitchFamily="18" charset="0"/>
                <a:ea typeface="Times New Roman" panose="02020603050405020304" pitchFamily="18" charset="0"/>
                <a:hlinkClick r:id="rId4"/>
              </a:rPr>
              <a:t>CC BY-SA-NC</a:t>
            </a:r>
            <a:r>
              <a:rPr lang="en-GB" sz="1800" u="sng" dirty="0">
                <a:solidFill>
                  <a:srgbClr val="0563C1"/>
                </a:solidFill>
                <a:effectLst/>
                <a:latin typeface="Times New Roman" panose="02020603050405020304" pitchFamily="18" charset="0"/>
                <a:ea typeface="Times New Roman" panose="02020603050405020304" pitchFamily="18" charset="0"/>
              </a:rPr>
              <a:t> (Microsoft image)</a:t>
            </a:r>
            <a:endParaRPr lang="en-GB" sz="1800" dirty="0">
              <a:effectLst/>
              <a:latin typeface="Times New Roman" panose="02020603050405020304" pitchFamily="18" charset="0"/>
              <a:ea typeface="Times New Roman" panose="02020603050405020304" pitchFamily="18" charset="0"/>
            </a:endParaRPr>
          </a:p>
          <a:p>
            <a:pPr>
              <a:lnSpc>
                <a:spcPts val="2700"/>
              </a:lnSpc>
              <a:spcAft>
                <a:spcPts val="600"/>
              </a:spcAft>
            </a:pPr>
            <a:endParaRPr lang="en-US" sz="2400" dirty="0">
              <a:latin typeface="Arial"/>
              <a:cs typeface="Arial"/>
            </a:endParaRPr>
          </a:p>
          <a:p>
            <a:pPr>
              <a:lnSpc>
                <a:spcPts val="2700"/>
              </a:lnSpc>
              <a:spcAft>
                <a:spcPts val="600"/>
              </a:spcAft>
            </a:pPr>
            <a:endParaRPr lang="en-US" sz="2400" dirty="0">
              <a:latin typeface="Arial"/>
              <a:cs typeface="Arial"/>
            </a:endParaRPr>
          </a:p>
          <a:p>
            <a:pPr>
              <a:lnSpc>
                <a:spcPts val="2700"/>
              </a:lnSpc>
              <a:spcAft>
                <a:spcPts val="600"/>
              </a:spcAft>
            </a:pPr>
            <a:r>
              <a:rPr lang="en-US" sz="2400" dirty="0">
                <a:latin typeface="Arial"/>
                <a:cs typeface="Arial"/>
              </a:rPr>
              <a:t>Introduce</a:t>
            </a:r>
            <a:r>
              <a:rPr lang="en-US" sz="2400" b="1" dirty="0">
                <a:latin typeface="Arial"/>
                <a:cs typeface="Arial"/>
              </a:rPr>
              <a:t> </a:t>
            </a:r>
            <a:r>
              <a:rPr lang="en-US" sz="2400" b="0" dirty="0">
                <a:latin typeface="Arial"/>
                <a:cs typeface="Arial"/>
              </a:rPr>
              <a:t>the concept of </a:t>
            </a:r>
            <a:r>
              <a:rPr lang="en-US" sz="2400" b="1" dirty="0" err="1">
                <a:latin typeface="Arial"/>
                <a:cs typeface="Arial"/>
              </a:rPr>
              <a:t>Maths</a:t>
            </a:r>
            <a:r>
              <a:rPr lang="en-US" sz="2400" b="1" dirty="0">
                <a:latin typeface="Arial"/>
                <a:cs typeface="Arial"/>
              </a:rPr>
              <a:t> Anxiety </a:t>
            </a:r>
            <a:r>
              <a:rPr lang="en-US" sz="2400" b="0" dirty="0">
                <a:latin typeface="Arial"/>
                <a:cs typeface="Arial"/>
              </a:rPr>
              <a:t>and its impact </a:t>
            </a:r>
            <a:r>
              <a:rPr lang="en-US" sz="2400" dirty="0">
                <a:latin typeface="Arial"/>
                <a:cs typeface="Arial"/>
              </a:rPr>
              <a:t>on working memory.</a:t>
            </a:r>
            <a:r>
              <a:rPr lang="en-US" sz="1600" dirty="0">
                <a:cs typeface="Century Gothic"/>
              </a:rPr>
              <a:t>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173746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RESOURCE HANDOUT 1.12</a:t>
            </a:r>
          </a:p>
          <a:p>
            <a:endParaRPr lang="en-US" dirty="0">
              <a:cs typeface="Calibri"/>
            </a:endParaRPr>
          </a:p>
          <a:p>
            <a:r>
              <a:rPr lang="en-US" dirty="0">
                <a:cs typeface="Calibri"/>
              </a:rPr>
              <a:t>Give participants time to read – shows prevalence of </a:t>
            </a:r>
            <a:r>
              <a:rPr lang="en-US" dirty="0" err="1">
                <a:cs typeface="Calibri"/>
              </a:rPr>
              <a:t>Maths</a:t>
            </a:r>
            <a:r>
              <a:rPr lang="en-US" dirty="0">
                <a:cs typeface="Calibri"/>
              </a:rPr>
              <a:t> Anxiety in society. Taken from </a:t>
            </a:r>
            <a:r>
              <a:rPr lang="en-GB" sz="1800" u="none" dirty="0">
                <a:solidFill>
                  <a:srgbClr val="0000FF"/>
                </a:solidFill>
                <a:effectLst/>
                <a:latin typeface="Calibri" panose="020F0502020204030204" pitchFamily="34" charset="0"/>
                <a:ea typeface="Times New Roman" panose="02020603050405020304" pitchFamily="18" charset="0"/>
                <a:hlinkClick r:id="rId3"/>
              </a:rPr>
              <a:t> </a:t>
            </a:r>
            <a:r>
              <a:rPr lang="en-GB" sz="1800" u="sng" dirty="0">
                <a:solidFill>
                  <a:srgbClr val="0000FF"/>
                </a:solidFill>
                <a:effectLst/>
                <a:latin typeface="Calibri" panose="020F0502020204030204" pitchFamily="34" charset="0"/>
                <a:ea typeface="Times New Roman" panose="02020603050405020304" pitchFamily="18" charset="0"/>
                <a:hlinkClick r:id="rId3"/>
              </a:rPr>
              <a:t>https://www.pearson.com/content/dam/one-dot-com/one-dot-com/international-schools/pdfs/covid-19/guide-to-tackling-maths-anxiety-power-maths-report.pdf</a:t>
            </a:r>
            <a:r>
              <a:rPr lang="en-GB" sz="1800" u="sng" dirty="0">
                <a:solidFill>
                  <a:srgbClr val="0000FF"/>
                </a:solidFill>
                <a:effectLst/>
                <a:latin typeface="Calibri" panose="020F0502020204030204" pitchFamily="34" charset="0"/>
                <a:ea typeface="Times New Roman" panose="02020603050405020304" pitchFamily="18" charset="0"/>
              </a:rPr>
              <a:t> </a:t>
            </a:r>
            <a:endParaRPr lang="en-US" dirty="0">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232265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colleges have been researching motivation and engagement as part of their </a:t>
            </a:r>
            <a:r>
              <a:rPr lang="en-GB" dirty="0" err="1"/>
              <a:t>CfEM</a:t>
            </a:r>
            <a:r>
              <a:rPr lang="en-GB" dirty="0"/>
              <a:t> action research.  They have created their own questionnaires and surveys which have generated this data.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2291489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2392678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 </a:t>
            </a:r>
            <a:r>
              <a:rPr lang="en-GB" dirty="0"/>
              <a:t>What does anxiety look like?  Behavioural issues? Fidgeting? Pen tapping? Anger? Hiding away?   Do they mask their fear? Are they anxious behind a loud, confident front?</a:t>
            </a:r>
          </a:p>
          <a:p>
            <a:r>
              <a:rPr lang="en-GB" dirty="0"/>
              <a:t> </a:t>
            </a:r>
          </a:p>
        </p:txBody>
      </p:sp>
      <p:sp>
        <p:nvSpPr>
          <p:cNvPr id="4" name="Slide Number Placeholder 3"/>
          <p:cNvSpPr>
            <a:spLocks noGrp="1"/>
          </p:cNvSpPr>
          <p:nvPr>
            <p:ph type="sldNum" sz="quarter" idx="5"/>
          </p:nvPr>
        </p:nvSpPr>
        <p:spPr/>
        <p:txBody>
          <a:bodyPr/>
          <a:lstStyle/>
          <a:p>
            <a:fld id="{9920340D-206C-4C41-A35B-4D72CE2F2B89}" type="slidenum">
              <a:rPr lang="en-GB" smtClean="0"/>
              <a:t>26</a:t>
            </a:fld>
            <a:endParaRPr lang="en-GB"/>
          </a:p>
        </p:txBody>
      </p:sp>
    </p:spTree>
    <p:extLst>
      <p:ext uri="{BB962C8B-B14F-4D97-AF65-F5344CB8AC3E}">
        <p14:creationId xmlns:p14="http://schemas.microsoft.com/office/powerpoint/2010/main" val="1619151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accent5"/>
                </a:solidFill>
              </a:rPr>
              <a:t>RESOURCE HANDOUTS 1.4 TO 1.7</a:t>
            </a:r>
          </a:p>
        </p:txBody>
      </p:sp>
      <p:sp>
        <p:nvSpPr>
          <p:cNvPr id="4" name="Slide Number Placeholder 3"/>
          <p:cNvSpPr>
            <a:spLocks noGrp="1"/>
          </p:cNvSpPr>
          <p:nvPr>
            <p:ph type="sldNum" sz="quarter" idx="5"/>
          </p:nvPr>
        </p:nvSpPr>
        <p:spPr/>
        <p:txBody>
          <a:bodyPr/>
          <a:lstStyle/>
          <a:p>
            <a:fld id="{9920340D-206C-4C41-A35B-4D72CE2F2B89}" type="slidenum">
              <a:rPr lang="en-GB" smtClean="0"/>
              <a:t>27</a:t>
            </a:fld>
            <a:endParaRPr lang="en-GB"/>
          </a:p>
        </p:txBody>
      </p:sp>
    </p:spTree>
    <p:extLst>
      <p:ext uri="{BB962C8B-B14F-4D97-AF65-F5344CB8AC3E}">
        <p14:creationId xmlns:p14="http://schemas.microsoft.com/office/powerpoint/2010/main" val="4075299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Give out one copy of each questionnaire to every participant then facilitate the activity on the slide. Each group should be directed to start with a different questionnaire. Discuss on tables then share reflections with whole group.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Background information for trainer below.</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WCG</a:t>
            </a:r>
            <a:r>
              <a:rPr lang="en-GB" sz="1200" kern="1200" dirty="0">
                <a:solidFill>
                  <a:schemeClr val="tx1"/>
                </a:solidFill>
                <a:effectLst/>
                <a:latin typeface="+mn-lt"/>
                <a:ea typeface="+mn-ea"/>
                <a:cs typeface="+mn-cs"/>
              </a:rPr>
              <a:t>:  paper document of 20 questions. 4 options: strongly agree/ agree / disagree and strongly disagree. Explores how learners feel about their maths ability and what traits are needed to learn maths.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CRC Maths Anxiety</a:t>
            </a:r>
            <a:r>
              <a:rPr lang="en-GB" sz="1200" kern="1200" dirty="0">
                <a:solidFill>
                  <a:schemeClr val="tx1"/>
                </a:solidFill>
                <a:effectLst/>
                <a:latin typeface="+mn-lt"/>
                <a:ea typeface="+mn-ea"/>
                <a:cs typeface="+mn-cs"/>
              </a:rPr>
              <a:t>: Coloured Microsoft Form of 11 questions. Explores how learners feel about learning maths, asks for suggestions on how they can be supported and their reaction to certain maths situations.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CRC Mindset</a:t>
            </a:r>
            <a:r>
              <a:rPr lang="en-GB" sz="1200" kern="1200" dirty="0">
                <a:solidFill>
                  <a:schemeClr val="tx1"/>
                </a:solidFill>
                <a:effectLst/>
                <a:latin typeface="+mn-lt"/>
                <a:ea typeface="+mn-ea"/>
                <a:cs typeface="+mn-cs"/>
              </a:rPr>
              <a:t> of 9 questions about their maths mindset and beliefs. Created using survey maker </a:t>
            </a:r>
            <a:r>
              <a:rPr lang="en-US" sz="1200" b="1" u="sng" kern="1200" dirty="0">
                <a:solidFill>
                  <a:schemeClr val="tx1"/>
                </a:solidFill>
                <a:effectLst/>
                <a:latin typeface="+mn-lt"/>
                <a:ea typeface="+mn-ea"/>
                <a:cs typeface="+mn-cs"/>
                <a:hlinkClick r:id="rId3"/>
              </a:rPr>
              <a:t>https://freeonlinesurveys.com</a:t>
            </a:r>
            <a:r>
              <a:rPr lang="en-US" sz="1200" b="1" u="sng"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Plymouth</a:t>
            </a:r>
            <a:r>
              <a:rPr lang="en-GB" sz="1200" kern="1200" dirty="0">
                <a:solidFill>
                  <a:schemeClr val="tx1"/>
                </a:solidFill>
                <a:effectLst/>
                <a:latin typeface="+mn-lt"/>
                <a:ea typeface="+mn-ea"/>
                <a:cs typeface="+mn-cs"/>
              </a:rPr>
              <a:t>: 18 questions. Asks about how they learn best e.g. group work? online? How they feel in certain scenarios. Includes more open questions such as where they see themselves in five year's time and whether they would like to access support for their maths.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1176362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HANDOUT 1.13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 of output from CRC software, showing distribution of responses to questions as both bar chart and pie chart.</a:t>
            </a:r>
            <a:r>
              <a:rPr lang="en-GB" dirty="0">
                <a:effectLst/>
              </a:rPr>
              <a:t> </a:t>
            </a:r>
            <a:endParaRPr lang="en-US" sz="1200" b="1" u="sng" dirty="0">
              <a:solidFill>
                <a:srgbClr val="0000FF"/>
              </a:solidFill>
              <a:effectLst/>
              <a:latin typeface="Helvetica" panose="020B0604020202020204" pitchFamily="34" charset="0"/>
              <a:ea typeface="Arial MT"/>
              <a:cs typeface="Arial MT"/>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156743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3972175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Click video icon to take you straight to YouTube video. Sound quality not always good in large room, so use subtitles button(CC on bottom right).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Points to bring out briefly after viewing video: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Both growth mindset and anxiety are measured.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Results used as a starting point for teaching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Class results shared with learners – reassures them to know that quite a few others in the class are anxious too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Used across whole college.</a:t>
            </a:r>
          </a:p>
          <a:p>
            <a:r>
              <a:rPr lang="en-GB" sz="1200" kern="1200" dirty="0">
                <a:solidFill>
                  <a:schemeClr val="tx1"/>
                </a:solidFill>
                <a:effectLst/>
                <a:latin typeface="+mn-lt"/>
                <a:ea typeface="+mn-ea"/>
                <a:cs typeface="+mn-cs"/>
              </a:rPr>
              <a:t>YouTube link, in case of problems. https://</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/d7IoYZQbhy8</a:t>
            </a:r>
          </a:p>
          <a:p>
            <a:r>
              <a:rPr lang="en-GB" sz="1200" kern="1200" dirty="0">
                <a:solidFill>
                  <a:schemeClr val="tx1"/>
                </a:solidFill>
                <a:effectLst/>
                <a:latin typeface="+mn-lt"/>
                <a:ea typeface="+mn-ea"/>
                <a:cs typeface="+mn-cs"/>
              </a:rPr>
              <a:t>Invite participant comments on what they see.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30</a:t>
            </a:fld>
            <a:endParaRPr lang="en-GB"/>
          </a:p>
        </p:txBody>
      </p:sp>
    </p:spTree>
    <p:extLst>
      <p:ext uri="{BB962C8B-B14F-4D97-AF65-F5344CB8AC3E}">
        <p14:creationId xmlns:p14="http://schemas.microsoft.com/office/powerpoint/2010/main" val="779136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3570727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Think about how best to organise this activity depending on the size of room and number of participants. Prepare one poster for each heading (more if a large group). Ideal group size is 2-3.  The aim is that participants read each other's contributions and add additional ones. The posters can be passed around, or the participants can move between tables, or the posters can be stuck to walls or doors, and worked on there. Allow 3 mins per poster. At the end give 5 minutes reading time of all posters and then ask for feedback.</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Make sure that the following points are made during feedback: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importance of facilitating peer to peer relationships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taking learners outside the classroom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value of listening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body language – get down to the students’ level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positioning of teacher in the classroom. Are teachers stuck at the front or moving around the room?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MAINTAINING working relationships – </a:t>
            </a:r>
            <a:r>
              <a:rPr lang="en-GB" sz="1200" kern="1200" dirty="0" err="1">
                <a:solidFill>
                  <a:schemeClr val="tx1"/>
                </a:solidFill>
                <a:effectLst/>
                <a:latin typeface="+mn-lt"/>
                <a:ea typeface="+mn-ea"/>
                <a:cs typeface="+mn-cs"/>
              </a:rPr>
              <a:t>esp</a:t>
            </a:r>
            <a:r>
              <a:rPr lang="en-GB" sz="1200" kern="1200" dirty="0">
                <a:solidFill>
                  <a:schemeClr val="tx1"/>
                </a:solidFill>
                <a:effectLst/>
                <a:latin typeface="+mn-lt"/>
                <a:ea typeface="+mn-ea"/>
                <a:cs typeface="+mn-cs"/>
              </a:rPr>
              <a:t> at pinch points e.g. after Nov re-sit.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making the qualification meaningful – make the maths relevant/stress its importance in industry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humour</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2176941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To be read with participants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From the poster activity it should be evident that the teacher – student relationship is key.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0E7E56B-B8DD-7C4C-9726-194F4BE2BCFD}" type="slidenum">
              <a:rPr lang="en-GB" smtClean="0"/>
              <a:t>34</a:t>
            </a:fld>
            <a:endParaRPr lang="en-GB"/>
          </a:p>
        </p:txBody>
      </p:sp>
    </p:spTree>
    <p:extLst>
      <p:ext uri="{BB962C8B-B14F-4D97-AF65-F5344CB8AC3E}">
        <p14:creationId xmlns:p14="http://schemas.microsoft.com/office/powerpoint/2010/main" val="93847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sz="1800" dirty="0">
                <a:effectLst/>
                <a:latin typeface="Times New Roman" panose="02020603050405020304" pitchFamily="18" charset="0"/>
                <a:ea typeface="Times New Roman" panose="02020603050405020304" pitchFamily="18" charset="0"/>
              </a:rPr>
              <a:t>Taking learners out of the classroom is one way to engage learners.​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35</a:t>
            </a:fld>
            <a:endParaRPr lang="en-GB"/>
          </a:p>
        </p:txBody>
      </p:sp>
    </p:spTree>
    <p:extLst>
      <p:ext uri="{BB962C8B-B14F-4D97-AF65-F5344CB8AC3E}">
        <p14:creationId xmlns:p14="http://schemas.microsoft.com/office/powerpoint/2010/main" val="3392118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Exercise balls for fidgety students / plants / quiet corner. Standing desks as alternative to sitting. Sofas for focussed group work. Motivational posters on the walls. Charging station in the corner for phones.  </a:t>
            </a:r>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a:p>
        </p:txBody>
      </p:sp>
    </p:spTree>
    <p:extLst>
      <p:ext uri="{BB962C8B-B14F-4D97-AF65-F5344CB8AC3E}">
        <p14:creationId xmlns:p14="http://schemas.microsoft.com/office/powerpoint/2010/main" val="505678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Round tables to promote discussion. The teacher has exactly the same table and chair as the students.</a:t>
            </a:r>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a:p>
        </p:txBody>
      </p:sp>
    </p:spTree>
    <p:extLst>
      <p:ext uri="{BB962C8B-B14F-4D97-AF65-F5344CB8AC3E}">
        <p14:creationId xmlns:p14="http://schemas.microsoft.com/office/powerpoint/2010/main" val="1114626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maths on the wall apart from this number line. Motivational posters in room but not maths posters. The department found that the maths posters made the learners more anxious. They want the FE classroom to feel different from and more adult than a school one. Numerous white boards on walls allow for small group work and ease of differentiation. All equipment except standing desk upcycled for free from other areas of the college. </a:t>
            </a:r>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a:p>
        </p:txBody>
      </p:sp>
    </p:spTree>
    <p:extLst>
      <p:ext uri="{BB962C8B-B14F-4D97-AF65-F5344CB8AC3E}">
        <p14:creationId xmlns:p14="http://schemas.microsoft.com/office/powerpoint/2010/main" val="3849017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Posters designed and produced by maths staff.</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39</a:t>
            </a:fld>
            <a:endParaRPr lang="en-GB"/>
          </a:p>
        </p:txBody>
      </p:sp>
    </p:spTree>
    <p:extLst>
      <p:ext uri="{BB962C8B-B14F-4D97-AF65-F5344CB8AC3E}">
        <p14:creationId xmlns:p14="http://schemas.microsoft.com/office/powerpoint/2010/main" val="2541324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Posters designed and produced by maths staff.</a:t>
            </a:r>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40</a:t>
            </a:fld>
            <a:endParaRPr lang="en-GB"/>
          </a:p>
        </p:txBody>
      </p:sp>
    </p:spTree>
    <p:extLst>
      <p:ext uri="{BB962C8B-B14F-4D97-AF65-F5344CB8AC3E}">
        <p14:creationId xmlns:p14="http://schemas.microsoft.com/office/powerpoint/2010/main" val="426470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 HANDOUT 1.10</a:t>
            </a:r>
          </a:p>
          <a:p>
            <a:endParaRPr lang="en-GB" dirty="0"/>
          </a:p>
          <a:p>
            <a:r>
              <a:rPr lang="en-GB" dirty="0"/>
              <a:t>Introductions- name and college. Depending on numbers, take feedback on favourite resources and why it is effective. </a:t>
            </a:r>
          </a:p>
          <a:p>
            <a:r>
              <a:rPr lang="en-GB" dirty="0"/>
              <a:t>Reflective Log -  somewhere to make brief notes about items they can take away and use.</a:t>
            </a:r>
            <a:endParaRPr lang="en-GB" dirty="0">
              <a:cs typeface="Calibri"/>
            </a:endParaRPr>
          </a:p>
          <a:p>
            <a:r>
              <a:rPr lang="en-GB" dirty="0"/>
              <a:t>Course Padlet -  contains all module resources and also suggested further reading etc. It will be demonstrated at the end of the module, or earlier if required. </a:t>
            </a:r>
            <a:endParaRPr lang="en-GB" dirty="0">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151574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Click video icon to take you straight to YouTube video. Sound quality not always good in large room, so use subtitles button (CC on bottom right)..</a:t>
            </a:r>
          </a:p>
          <a:p>
            <a:r>
              <a:rPr lang="en-GB" sz="1200" kern="1200" dirty="0">
                <a:solidFill>
                  <a:schemeClr val="tx1"/>
                </a:solidFill>
                <a:effectLst/>
                <a:latin typeface="+mn-lt"/>
                <a:ea typeface="+mn-ea"/>
                <a:cs typeface="+mn-cs"/>
              </a:rPr>
              <a:t>After viewing, draw out from participants briefly the Importance of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Relationships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Teacher and student expectations of each other., based on mutual respect.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Positivity – making positive comments on what students </a:t>
            </a:r>
            <a:r>
              <a:rPr lang="en-GB" sz="1200" u="sng" kern="1200" dirty="0">
                <a:solidFill>
                  <a:schemeClr val="tx1"/>
                </a:solidFill>
                <a:effectLst/>
                <a:latin typeface="+mn-lt"/>
                <a:ea typeface="+mn-ea"/>
                <a:cs typeface="+mn-cs"/>
              </a:rPr>
              <a:t>CAN</a:t>
            </a:r>
            <a:r>
              <a:rPr lang="en-GB" sz="1200" kern="1200" dirty="0">
                <a:solidFill>
                  <a:schemeClr val="tx1"/>
                </a:solidFill>
                <a:effectLst/>
                <a:latin typeface="+mn-lt"/>
                <a:ea typeface="+mn-ea"/>
                <a:cs typeface="+mn-cs"/>
              </a:rPr>
              <a:t> do.</a:t>
            </a:r>
          </a:p>
          <a:p>
            <a:r>
              <a:rPr lang="en-GB" sz="1200" kern="1200" dirty="0">
                <a:solidFill>
                  <a:schemeClr val="tx1"/>
                </a:solidFill>
                <a:effectLst/>
                <a:latin typeface="+mn-lt"/>
                <a:ea typeface="+mn-ea"/>
                <a:cs typeface="+mn-cs"/>
              </a:rPr>
              <a:t>YouTube link, in case of problems, https://</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/PAxt4Zr5saU</a:t>
            </a:r>
            <a:r>
              <a:rPr lang="en-GB" dirty="0">
                <a:effectLst/>
              </a:rPr>
              <a:t> </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41</a:t>
            </a:fld>
            <a:endParaRPr lang="en-GB"/>
          </a:p>
        </p:txBody>
      </p:sp>
    </p:spTree>
    <p:extLst>
      <p:ext uri="{BB962C8B-B14F-4D97-AF65-F5344CB8AC3E}">
        <p14:creationId xmlns:p14="http://schemas.microsoft.com/office/powerpoint/2010/main" val="624391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42</a:t>
            </a:fld>
            <a:endParaRPr lang="en-GB"/>
          </a:p>
        </p:txBody>
      </p:sp>
    </p:spTree>
    <p:extLst>
      <p:ext uri="{BB962C8B-B14F-4D97-AF65-F5344CB8AC3E}">
        <p14:creationId xmlns:p14="http://schemas.microsoft.com/office/powerpoint/2010/main" val="880822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 HANDOUT 1.9</a:t>
            </a:r>
          </a:p>
          <a:p>
            <a:endParaRPr lang="en-GB" dirty="0"/>
          </a:p>
          <a:p>
            <a:r>
              <a:rPr lang="en-GB" dirty="0"/>
              <a:t>How did participants feel when doing the timed maths question at the start of the session? Outline the meaning of  the zones. Discuss what puts participants in the anxiety zone when doing something stressful and what they can do to move into the growth zone.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43</a:t>
            </a:fld>
            <a:endParaRPr lang="en-GB"/>
          </a:p>
        </p:txBody>
      </p:sp>
    </p:spTree>
    <p:extLst>
      <p:ext uri="{BB962C8B-B14F-4D97-AF65-F5344CB8AC3E}">
        <p14:creationId xmlns:p14="http://schemas.microsoft.com/office/powerpoint/2010/main" val="1665971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 HANDOUT 1.14</a:t>
            </a:r>
          </a:p>
          <a:p>
            <a:endParaRPr lang="en-GB" dirty="0"/>
          </a:p>
          <a:p>
            <a:r>
              <a:rPr lang="en-GB" dirty="0"/>
              <a:t>Explore student comments about what it feels like to be in each zone.</a:t>
            </a:r>
          </a:p>
        </p:txBody>
      </p:sp>
      <p:sp>
        <p:nvSpPr>
          <p:cNvPr id="4" name="Slide Number Placeholder 3"/>
          <p:cNvSpPr>
            <a:spLocks noGrp="1"/>
          </p:cNvSpPr>
          <p:nvPr>
            <p:ph type="sldNum" sz="quarter" idx="5"/>
          </p:nvPr>
        </p:nvSpPr>
        <p:spPr/>
        <p:txBody>
          <a:bodyPr/>
          <a:lstStyle/>
          <a:p>
            <a:fld id="{9920340D-206C-4C41-A35B-4D72CE2F2B89}" type="slidenum">
              <a:rPr lang="en-GB" smtClean="0"/>
              <a:t>44</a:t>
            </a:fld>
            <a:endParaRPr lang="en-GB"/>
          </a:p>
        </p:txBody>
      </p:sp>
    </p:spTree>
    <p:extLst>
      <p:ext uri="{BB962C8B-B14F-4D97-AF65-F5344CB8AC3E}">
        <p14:creationId xmlns:p14="http://schemas.microsoft.com/office/powerpoint/2010/main" val="3322225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characteristics of being in the growth zone. This is where learning takes place and this is where we want our students to be.  We need to plan our classroom practice to support this. </a:t>
            </a:r>
          </a:p>
        </p:txBody>
      </p:sp>
      <p:sp>
        <p:nvSpPr>
          <p:cNvPr id="4" name="Slide Number Placeholder 3"/>
          <p:cNvSpPr>
            <a:spLocks noGrp="1"/>
          </p:cNvSpPr>
          <p:nvPr>
            <p:ph type="sldNum" sz="quarter" idx="5"/>
          </p:nvPr>
        </p:nvSpPr>
        <p:spPr/>
        <p:txBody>
          <a:bodyPr/>
          <a:lstStyle/>
          <a:p>
            <a:fld id="{B1CC30A6-DE75-5D4C-BBD0-9C145DD79171}" type="slidenum">
              <a:rPr lang="en-GB" smtClean="0"/>
              <a:t>45</a:t>
            </a:fld>
            <a:endParaRPr lang="en-GB"/>
          </a:p>
        </p:txBody>
      </p:sp>
    </p:spTree>
    <p:extLst>
      <p:ext uri="{BB962C8B-B14F-4D97-AF65-F5344CB8AC3E}">
        <p14:creationId xmlns:p14="http://schemas.microsoft.com/office/powerpoint/2010/main" val="2408458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stuck poster – learners have ownership of the suggestions. </a:t>
            </a:r>
          </a:p>
        </p:txBody>
      </p:sp>
      <p:sp>
        <p:nvSpPr>
          <p:cNvPr id="4" name="Slide Number Placeholder 3"/>
          <p:cNvSpPr>
            <a:spLocks noGrp="1"/>
          </p:cNvSpPr>
          <p:nvPr>
            <p:ph type="sldNum" sz="quarter" idx="5"/>
          </p:nvPr>
        </p:nvSpPr>
        <p:spPr/>
        <p:txBody>
          <a:bodyPr/>
          <a:lstStyle/>
          <a:p>
            <a:fld id="{9920340D-206C-4C41-A35B-4D72CE2F2B89}" type="slidenum">
              <a:rPr lang="en-GB" smtClean="0"/>
              <a:t>46</a:t>
            </a:fld>
            <a:endParaRPr lang="en-GB"/>
          </a:p>
        </p:txBody>
      </p:sp>
    </p:spTree>
    <p:extLst>
      <p:ext uri="{BB962C8B-B14F-4D97-AF65-F5344CB8AC3E}">
        <p14:creationId xmlns:p14="http://schemas.microsoft.com/office/powerpoint/2010/main" val="2104507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Constructed by learners collaboratively on class whiteboard</a:t>
            </a:r>
          </a:p>
        </p:txBody>
      </p:sp>
      <p:sp>
        <p:nvSpPr>
          <p:cNvPr id="4" name="Slide Number Placeholder 3"/>
          <p:cNvSpPr>
            <a:spLocks noGrp="1"/>
          </p:cNvSpPr>
          <p:nvPr>
            <p:ph type="sldNum" sz="quarter" idx="5"/>
          </p:nvPr>
        </p:nvSpPr>
        <p:spPr/>
        <p:txBody>
          <a:bodyPr/>
          <a:lstStyle/>
          <a:p>
            <a:fld id="{9920340D-206C-4C41-A35B-4D72CE2F2B89}" type="slidenum">
              <a:rPr lang="en-GB" smtClean="0"/>
              <a:t>47</a:t>
            </a:fld>
            <a:endParaRPr lang="en-GB"/>
          </a:p>
        </p:txBody>
      </p:sp>
    </p:spTree>
    <p:extLst>
      <p:ext uri="{BB962C8B-B14F-4D97-AF65-F5344CB8AC3E}">
        <p14:creationId xmlns:p14="http://schemas.microsoft.com/office/powerpoint/2010/main" val="4184317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48</a:t>
            </a:fld>
            <a:endParaRPr lang="en-GB"/>
          </a:p>
        </p:txBody>
      </p:sp>
    </p:spTree>
    <p:extLst>
      <p:ext uri="{BB962C8B-B14F-4D97-AF65-F5344CB8AC3E}">
        <p14:creationId xmlns:p14="http://schemas.microsoft.com/office/powerpoint/2010/main" val="1146202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everything in this module has exemplified ways of combatting students’ negative beliefs and anxieties by making them more mathematically resilient.</a:t>
            </a:r>
          </a:p>
        </p:txBody>
      </p:sp>
      <p:sp>
        <p:nvSpPr>
          <p:cNvPr id="4" name="Slide Number Placeholder 3"/>
          <p:cNvSpPr>
            <a:spLocks noGrp="1"/>
          </p:cNvSpPr>
          <p:nvPr>
            <p:ph type="sldNum" sz="quarter" idx="5"/>
          </p:nvPr>
        </p:nvSpPr>
        <p:spPr/>
        <p:txBody>
          <a:bodyPr/>
          <a:lstStyle/>
          <a:p>
            <a:fld id="{9920340D-206C-4C41-A35B-4D72CE2F2B89}" type="slidenum">
              <a:rPr lang="en-GB" smtClean="0"/>
              <a:t>49</a:t>
            </a:fld>
            <a:endParaRPr lang="en-GB"/>
          </a:p>
        </p:txBody>
      </p:sp>
    </p:spTree>
    <p:extLst>
      <p:ext uri="{BB962C8B-B14F-4D97-AF65-F5344CB8AC3E}">
        <p14:creationId xmlns:p14="http://schemas.microsoft.com/office/powerpoint/2010/main" val="6141027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RESOURCE 1.15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a concise introduction to this activity which models much of the content of this module.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 of all, ask participants to answer the question.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find four volunteers to read teacher and student roles (with expression!) using script provided. Ask remaining participants to focus on teacher responses to learners and share what they observe. You will need to time the slide changes carefully.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learning points from the dialogue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Socratic questioning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affirming student successes where possible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responsive teaching which builds on learner responses. </a:t>
            </a:r>
            <a:endParaRPr lang="en-GB" dirty="0">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50</a:t>
            </a:fld>
            <a:endParaRPr lang="en-GB"/>
          </a:p>
        </p:txBody>
      </p:sp>
    </p:spTree>
    <p:extLst>
      <p:ext uri="{BB962C8B-B14F-4D97-AF65-F5344CB8AC3E}">
        <p14:creationId xmlns:p14="http://schemas.microsoft.com/office/powerpoint/2010/main" val="395563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1088399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51</a:t>
            </a:fld>
            <a:endParaRPr lang="en-GB"/>
          </a:p>
        </p:txBody>
      </p:sp>
    </p:spTree>
    <p:extLst>
      <p:ext uri="{BB962C8B-B14F-4D97-AF65-F5344CB8AC3E}">
        <p14:creationId xmlns:p14="http://schemas.microsoft.com/office/powerpoint/2010/main" val="3609439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588849-8865-004D-99D3-9783B21D8D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443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53</a:t>
            </a:fld>
            <a:endParaRPr lang="en-GB"/>
          </a:p>
        </p:txBody>
      </p:sp>
    </p:spTree>
    <p:extLst>
      <p:ext uri="{BB962C8B-B14F-4D97-AF65-F5344CB8AC3E}">
        <p14:creationId xmlns:p14="http://schemas.microsoft.com/office/powerpoint/2010/main" val="1475345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588849-8865-004D-99D3-9783B21D8D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514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RESOURCE 1.16</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Distribute the "Case studies" handout. Give tables five minutes to discuss one or more students, and then take feedback.</a:t>
            </a:r>
            <a:r>
              <a:rPr lang="en-GB" dirty="0">
                <a:effectLst/>
              </a:rPr>
              <a:t> </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55</a:t>
            </a:fld>
            <a:endParaRPr lang="en-GB"/>
          </a:p>
        </p:txBody>
      </p:sp>
    </p:spTree>
    <p:extLst>
      <p:ext uri="{BB962C8B-B14F-4D97-AF65-F5344CB8AC3E}">
        <p14:creationId xmlns:p14="http://schemas.microsoft.com/office/powerpoint/2010/main" val="2500178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56</a:t>
            </a:fld>
            <a:endParaRPr lang="en-GB"/>
          </a:p>
        </p:txBody>
      </p:sp>
    </p:spTree>
    <p:extLst>
      <p:ext uri="{BB962C8B-B14F-4D97-AF65-F5344CB8AC3E}">
        <p14:creationId xmlns:p14="http://schemas.microsoft.com/office/powerpoint/2010/main" val="3138676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Sharing a commitment to change one’s practice makes it more likely to happen. </a:t>
            </a:r>
            <a:r>
              <a:rPr lang="en-GB" sz="1200" kern="1200">
                <a:solidFill>
                  <a:schemeClr val="tx1"/>
                </a:solidFill>
                <a:effectLst/>
                <a:latin typeface="+mn-lt"/>
                <a:ea typeface="+mn-ea"/>
                <a:cs typeface="+mn-cs"/>
              </a:rPr>
              <a:t>PD Lead </a:t>
            </a:r>
            <a:r>
              <a:rPr lang="en-GB" sz="1200" kern="1200" dirty="0">
                <a:solidFill>
                  <a:schemeClr val="tx1"/>
                </a:solidFill>
                <a:effectLst/>
                <a:latin typeface="+mn-lt"/>
                <a:ea typeface="+mn-ea"/>
                <a:cs typeface="+mn-cs"/>
              </a:rPr>
              <a:t>chooses how this </a:t>
            </a:r>
            <a:r>
              <a:rPr lang="en-GB" sz="1200" kern="1200">
                <a:solidFill>
                  <a:schemeClr val="tx1"/>
                </a:solidFill>
                <a:effectLst/>
                <a:latin typeface="+mn-lt"/>
                <a:ea typeface="+mn-ea"/>
                <a:cs typeface="+mn-cs"/>
              </a:rPr>
              <a:t>is shared </a:t>
            </a:r>
            <a:r>
              <a:rPr lang="en-GB" sz="1200" kern="1200" dirty="0">
                <a:solidFill>
                  <a:schemeClr val="tx1"/>
                </a:solidFill>
                <a:effectLst/>
                <a:latin typeface="+mn-lt"/>
                <a:ea typeface="+mn-ea"/>
                <a:cs typeface="+mn-cs"/>
              </a:rPr>
              <a:t>- orally, privately, set up a WhatsApp group, other….. Prompts might be</a:t>
            </a:r>
          </a:p>
          <a:p>
            <a:r>
              <a:rPr lang="en-GB" sz="1200" b="1" kern="1200" dirty="0">
                <a:solidFill>
                  <a:schemeClr val="tx1"/>
                </a:solidFill>
                <a:effectLst/>
                <a:latin typeface="+mn-lt"/>
                <a:ea typeface="+mn-ea"/>
                <a:cs typeface="+mn-cs"/>
              </a:rPr>
              <a:t>What will participants take away and try out/share with others?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might they do differently at the beginning of the academic year?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Outline gap task</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58</a:t>
            </a:fld>
            <a:endParaRPr lang="en-GB"/>
          </a:p>
        </p:txBody>
      </p:sp>
    </p:spTree>
    <p:extLst>
      <p:ext uri="{BB962C8B-B14F-4D97-AF65-F5344CB8AC3E}">
        <p14:creationId xmlns:p14="http://schemas.microsoft.com/office/powerpoint/2010/main" val="1714268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links to resources and publications with further practical ideas for developing learner engagement and resilience in FE maths which have been produces as part of the CfEM programme.</a:t>
            </a:r>
          </a:p>
          <a:p>
            <a:r>
              <a:rPr lang="en-GB" dirty="0"/>
              <a:t>All resources are fee to download from the CfEM Resources and Evidence Hub: https://</a:t>
            </a:r>
            <a:r>
              <a:rPr lang="en-GB" dirty="0" err="1"/>
              <a:t>www.et-foundation.co.uk</a:t>
            </a:r>
            <a:r>
              <a:rPr lang="en-GB" dirty="0"/>
              <a:t>/professional-development/maths-and-</a:t>
            </a:r>
            <a:r>
              <a:rPr lang="en-GB" dirty="0" err="1"/>
              <a:t>english</a:t>
            </a:r>
            <a:r>
              <a:rPr lang="en-GB" dirty="0"/>
              <a:t>/</a:t>
            </a:r>
            <a:r>
              <a:rPr lang="en-GB" dirty="0" err="1"/>
              <a:t>cfem</a:t>
            </a:r>
            <a:r>
              <a:rPr lang="en-GB" dirty="0"/>
              <a:t>/</a:t>
            </a:r>
            <a:r>
              <a:rPr lang="en-GB" dirty="0" err="1"/>
              <a:t>cfem</a:t>
            </a:r>
            <a:r>
              <a:rPr lang="en-GB" dirty="0"/>
              <a:t>-resources-and-evidence/ </a:t>
            </a:r>
          </a:p>
        </p:txBody>
      </p:sp>
      <p:sp>
        <p:nvSpPr>
          <p:cNvPr id="4" name="Slide Number Placeholder 3"/>
          <p:cNvSpPr>
            <a:spLocks noGrp="1"/>
          </p:cNvSpPr>
          <p:nvPr>
            <p:ph type="sldNum" sz="quarter" idx="5"/>
          </p:nvPr>
        </p:nvSpPr>
        <p:spPr/>
        <p:txBody>
          <a:bodyPr/>
          <a:lstStyle/>
          <a:p>
            <a:fld id="{9920340D-206C-4C41-A35B-4D72CE2F2B89}" type="slidenum">
              <a:rPr lang="en-GB" smtClean="0"/>
              <a:t>59</a:t>
            </a:fld>
            <a:endParaRPr lang="en-GB"/>
          </a:p>
        </p:txBody>
      </p:sp>
    </p:spTree>
    <p:extLst>
      <p:ext uri="{BB962C8B-B14F-4D97-AF65-F5344CB8AC3E}">
        <p14:creationId xmlns:p14="http://schemas.microsoft.com/office/powerpoint/2010/main" val="1042499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60</a:t>
            </a:fld>
            <a:endParaRPr lang="en-GB"/>
          </a:p>
        </p:txBody>
      </p:sp>
    </p:spTree>
    <p:extLst>
      <p:ext uri="{BB962C8B-B14F-4D97-AF65-F5344CB8AC3E}">
        <p14:creationId xmlns:p14="http://schemas.microsoft.com/office/powerpoint/2010/main" val="248144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a brief overview of the CfEM programme and introduce the legacy Resources and Evidence Hub.</a:t>
            </a:r>
          </a:p>
          <a:p>
            <a:r>
              <a:rPr lang="en-GB" dirty="0"/>
              <a:t>Remind participants to read the Teaching for Mastery handbook, if they haven’t already.</a:t>
            </a:r>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337661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webpage to participants</a:t>
            </a:r>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249360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RESOURCE HANDOUT 1.8</a:t>
            </a:r>
          </a:p>
          <a:p>
            <a:endParaRPr lang="en-GB" sz="1200" dirty="0"/>
          </a:p>
          <a:p>
            <a:r>
              <a:rPr lang="en-GB" sz="1200" dirty="0"/>
              <a:t>Reinforcement of the three key questions </a:t>
            </a:r>
            <a:r>
              <a:rPr lang="en-GB" sz="1200" b="0" dirty="0"/>
              <a:t>and </a:t>
            </a:r>
            <a:r>
              <a:rPr lang="en-GB" sz="1200" b="0" dirty="0">
                <a:solidFill>
                  <a:schemeClr val="accent5"/>
                </a:solidFill>
              </a:rPr>
              <a:t>five key principles for mastery teaching, as outlined in the pre-course screencast.  </a:t>
            </a:r>
            <a:endParaRPr lang="en-GB" b="0" dirty="0"/>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391817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objectives for the WHOLE course. Objectives for Module 1 are on Slide 12. </a:t>
            </a:r>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598723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hyperlink" Target="http://www.etfoundation.co.uk/" TargetMode="External"/><Relationship Id="rId1" Type="http://schemas.openxmlformats.org/officeDocument/2006/relationships/slideMaster" Target="../slideMasters/slideMaster4.xml"/><Relationship Id="rId4" Type="http://schemas.openxmlformats.org/officeDocument/2006/relationships/image" Target="../media/image36.png"/></Relationships>
</file>

<file path=ppt/slideLayouts/_rels/slideLayout11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7.png"/><Relationship Id="rId1" Type="http://schemas.openxmlformats.org/officeDocument/2006/relationships/slideMaster" Target="../slideMasters/slideMaster4.xml"/><Relationship Id="rId4" Type="http://schemas.openxmlformats.org/officeDocument/2006/relationships/image" Target="../media/image48.emf"/></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8.png"/><Relationship Id="rId1" Type="http://schemas.openxmlformats.org/officeDocument/2006/relationships/slideMaster" Target="../slideMasters/slideMaster4.xml"/><Relationship Id="rId4" Type="http://schemas.openxmlformats.org/officeDocument/2006/relationships/image" Target="../media/image48.emf"/></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9.png"/><Relationship Id="rId1" Type="http://schemas.openxmlformats.org/officeDocument/2006/relationships/slideMaster" Target="../slideMasters/slideMaster4.xml"/><Relationship Id="rId4" Type="http://schemas.openxmlformats.org/officeDocument/2006/relationships/image" Target="../media/image48.emf"/></Relationships>
</file>

<file path=ppt/slideLayouts/_rels/slideLayout11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40.png"/><Relationship Id="rId1" Type="http://schemas.openxmlformats.org/officeDocument/2006/relationships/slideMaster" Target="../slideMasters/slideMaster4.xml"/><Relationship Id="rId4" Type="http://schemas.openxmlformats.org/officeDocument/2006/relationships/image" Target="../media/image48.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7.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23.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7.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17854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4561753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6951126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7122650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7123520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8580346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089183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5623860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810632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7930302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Rectangle 11">
            <a:extLst>
              <a:ext uri="{FF2B5EF4-FFF2-40B4-BE49-F238E27FC236}">
                <a16:creationId xmlns:a16="http://schemas.microsoft.com/office/drawing/2014/main" id="{F38A42C7-E71E-4D45-908B-5771DA1B1B84}"/>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70055007-ECD1-E843-B20C-97762772BA7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4" name="Subtitle 2">
            <a:extLst>
              <a:ext uri="{FF2B5EF4-FFF2-40B4-BE49-F238E27FC236}">
                <a16:creationId xmlns:a16="http://schemas.microsoft.com/office/drawing/2014/main" id="{8C9E0DE7-86E2-6845-B36A-16D7701A093A}"/>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5" name="Web address" descr="www.ETFOUNDATION.CO.UK&#10;">
            <a:extLst>
              <a:ext uri="{FF2B5EF4-FFF2-40B4-BE49-F238E27FC236}">
                <a16:creationId xmlns:a16="http://schemas.microsoft.com/office/drawing/2014/main" id="{9B1129C2-8D38-D342-B71A-8B57BAEF1FC8}"/>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16" name="Thankyou">
            <a:extLst>
              <a:ext uri="{FF2B5EF4-FFF2-40B4-BE49-F238E27FC236}">
                <a16:creationId xmlns:a16="http://schemas.microsoft.com/office/drawing/2014/main" id="{5C07665B-B9DF-5248-8D52-F9521E2DDB5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9807112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DB913"/>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88014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9" cy="472467"/>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980134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2813891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6EF5"/>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8690805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8556"/>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0490326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2">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pic>
        <p:nvPicPr>
          <p:cNvPr id="9" name="Logo"/>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Tree>
    <p:extLst>
      <p:ext uri="{BB962C8B-B14F-4D97-AF65-F5344CB8AC3E}">
        <p14:creationId xmlns:p14="http://schemas.microsoft.com/office/powerpoint/2010/main" val="1684728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FDB91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1413699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8507709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006EF5"/>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2"/>
            <a:ext cx="892435" cy="472465"/>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4502193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8556"/>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2"/>
            <a:ext cx="892433"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6947240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371F-78D1-ADC3-A597-B80A3D487F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69B3A-7D97-1A17-569D-F87420377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FB5685-D352-4779-BF7F-59AFBFB6AE40}"/>
              </a:ext>
            </a:extLst>
          </p:cNvPr>
          <p:cNvSpPr>
            <a:spLocks noGrp="1"/>
          </p:cNvSpPr>
          <p:nvPr>
            <p:ph type="dt" sz="half" idx="10"/>
          </p:nvPr>
        </p:nvSpPr>
        <p:spPr/>
        <p:txBody>
          <a:bodyPr/>
          <a:lstStyle/>
          <a:p>
            <a:fld id="{EBB0ADAE-B57F-B842-8FEC-6F411BC1D616}" type="datetime1">
              <a:rPr lang="en-GB" smtClean="0"/>
              <a:t>23/05/2023</a:t>
            </a:fld>
            <a:endParaRPr lang="en-GB"/>
          </a:p>
        </p:txBody>
      </p:sp>
      <p:sp>
        <p:nvSpPr>
          <p:cNvPr id="5" name="Footer Placeholder 4">
            <a:extLst>
              <a:ext uri="{FF2B5EF4-FFF2-40B4-BE49-F238E27FC236}">
                <a16:creationId xmlns:a16="http://schemas.microsoft.com/office/drawing/2014/main" id="{377871F6-67DA-F0BA-D6A2-32CB41E41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C2696B-DCBE-4839-9338-6DD51BB20B9E}"/>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4225956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059C-7E9C-C665-CE63-FD1D43C0FBEA}"/>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14D86F24-E475-2890-309E-9C0EBA8EDAC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CF277477-C03C-1915-7647-44867FE74CAD}"/>
              </a:ext>
            </a:extLst>
          </p:cNvPr>
          <p:cNvSpPr>
            <a:spLocks noGrp="1"/>
          </p:cNvSpPr>
          <p:nvPr>
            <p:ph type="dt" sz="half" idx="10"/>
          </p:nvPr>
        </p:nvSpPr>
        <p:spPr/>
        <p:txBody>
          <a:bodyPr/>
          <a:lstStyle/>
          <a:p>
            <a:fld id="{EB7BF255-FE07-4104-B429-8698C420757D}" type="datetime1">
              <a:rPr lang="en-US" smtClean="0"/>
              <a:t>5/23/23</a:t>
            </a:fld>
            <a:endParaRPr lang="en-GB"/>
          </a:p>
        </p:txBody>
      </p:sp>
      <p:sp>
        <p:nvSpPr>
          <p:cNvPr id="5" name="Footer Placeholder 4">
            <a:extLst>
              <a:ext uri="{FF2B5EF4-FFF2-40B4-BE49-F238E27FC236}">
                <a16:creationId xmlns:a16="http://schemas.microsoft.com/office/drawing/2014/main" id="{29C44BFB-A84D-3BDA-6E34-3C36D004A5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41EAC-A94D-3327-A049-D347ED56E874}"/>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85839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660120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B7BD-A7D9-ED1D-D13E-683544C795B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D99665-D31F-211A-32BA-41EA97F89F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201D2F-02E5-214F-584E-79C4EB0F28BE}"/>
              </a:ext>
            </a:extLst>
          </p:cNvPr>
          <p:cNvSpPr>
            <a:spLocks noGrp="1"/>
          </p:cNvSpPr>
          <p:nvPr>
            <p:ph type="dt" sz="half" idx="10"/>
          </p:nvPr>
        </p:nvSpPr>
        <p:spPr/>
        <p:txBody>
          <a:bodyPr/>
          <a:lstStyle/>
          <a:p>
            <a:fld id="{72B032AA-8655-48F2-90F3-AAFEDEC8EBB4}" type="datetime1">
              <a:rPr lang="en-US" smtClean="0"/>
              <a:t>5/23/23</a:t>
            </a:fld>
            <a:endParaRPr lang="en-GB"/>
          </a:p>
        </p:txBody>
      </p:sp>
      <p:sp>
        <p:nvSpPr>
          <p:cNvPr id="5" name="Footer Placeholder 4">
            <a:extLst>
              <a:ext uri="{FF2B5EF4-FFF2-40B4-BE49-F238E27FC236}">
                <a16:creationId xmlns:a16="http://schemas.microsoft.com/office/drawing/2014/main" id="{4A6A380A-6D21-6EAA-C779-D5990073BB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ECAD93-8C46-E344-B2EA-DCEAD8798BE7}"/>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2765980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8DDC-D625-438A-09FD-CB555E7A1CCA}"/>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C4ABC18B-061E-0436-355D-928954E14D1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F21518F-F97E-5EBD-C55B-8B58C9F60606}"/>
              </a:ext>
            </a:extLst>
          </p:cNvPr>
          <p:cNvSpPr>
            <a:spLocks noGrp="1"/>
          </p:cNvSpPr>
          <p:nvPr>
            <p:ph type="dt" sz="half" idx="10"/>
          </p:nvPr>
        </p:nvSpPr>
        <p:spPr/>
        <p:txBody>
          <a:bodyPr/>
          <a:lstStyle/>
          <a:p>
            <a:fld id="{74300107-A0D6-4F80-80A3-916DD2BD6EC0}" type="datetime1">
              <a:rPr lang="en-US" smtClean="0"/>
              <a:t>5/23/23</a:t>
            </a:fld>
            <a:endParaRPr lang="en-GB"/>
          </a:p>
        </p:txBody>
      </p:sp>
      <p:sp>
        <p:nvSpPr>
          <p:cNvPr id="5" name="Footer Placeholder 4">
            <a:extLst>
              <a:ext uri="{FF2B5EF4-FFF2-40B4-BE49-F238E27FC236}">
                <a16:creationId xmlns:a16="http://schemas.microsoft.com/office/drawing/2014/main" id="{A5AA9458-B862-FD12-ACF6-A82AE0787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894363-7B8B-9968-B63A-AEA196B636A9}"/>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21887159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9ADF-6A5F-21B0-45D2-7E38886FBCB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D85701-D2E9-F889-1E3B-0636A47007F6}"/>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D83BBD2-124A-867F-424E-F37B15C52246}"/>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D28FAD6-A355-675A-ACD8-F277FCDE8B49}"/>
              </a:ext>
            </a:extLst>
          </p:cNvPr>
          <p:cNvSpPr>
            <a:spLocks noGrp="1"/>
          </p:cNvSpPr>
          <p:nvPr>
            <p:ph type="dt" sz="half" idx="10"/>
          </p:nvPr>
        </p:nvSpPr>
        <p:spPr/>
        <p:txBody>
          <a:bodyPr/>
          <a:lstStyle/>
          <a:p>
            <a:fld id="{1747E408-2D72-483C-932D-1F4547987C73}" type="datetime1">
              <a:rPr lang="en-US" smtClean="0"/>
              <a:t>5/23/23</a:t>
            </a:fld>
            <a:endParaRPr lang="en-GB"/>
          </a:p>
        </p:txBody>
      </p:sp>
      <p:sp>
        <p:nvSpPr>
          <p:cNvPr id="6" name="Footer Placeholder 5">
            <a:extLst>
              <a:ext uri="{FF2B5EF4-FFF2-40B4-BE49-F238E27FC236}">
                <a16:creationId xmlns:a16="http://schemas.microsoft.com/office/drawing/2014/main" id="{3217FDA0-A209-8D3B-ABFC-C82975E8EC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5D70C-77D9-7130-C4BC-9E10E92E24CC}"/>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35503146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5F60-7EF6-0BE8-2719-6B478BE0E810}"/>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74C60E-E0DC-53D6-973E-0DCDC54E1B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5CB102B-D3FD-8A79-07C8-DCCC41EBE20A}"/>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D00BBA3-4B0B-0477-D792-E23E631CA76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123AFCA-57EA-9A84-E15A-DC045571176C}"/>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250926E-93CE-4508-695E-C411D79D06AA}"/>
              </a:ext>
            </a:extLst>
          </p:cNvPr>
          <p:cNvSpPr>
            <a:spLocks noGrp="1"/>
          </p:cNvSpPr>
          <p:nvPr>
            <p:ph type="dt" sz="half" idx="10"/>
          </p:nvPr>
        </p:nvSpPr>
        <p:spPr/>
        <p:txBody>
          <a:bodyPr/>
          <a:lstStyle/>
          <a:p>
            <a:fld id="{366E8DB1-1609-4248-83B2-D3A1C25FFDB8}" type="datetime1">
              <a:rPr lang="en-US" smtClean="0"/>
              <a:t>5/23/23</a:t>
            </a:fld>
            <a:endParaRPr lang="en-GB"/>
          </a:p>
        </p:txBody>
      </p:sp>
      <p:sp>
        <p:nvSpPr>
          <p:cNvPr id="8" name="Footer Placeholder 7">
            <a:extLst>
              <a:ext uri="{FF2B5EF4-FFF2-40B4-BE49-F238E27FC236}">
                <a16:creationId xmlns:a16="http://schemas.microsoft.com/office/drawing/2014/main" id="{00D9DDA6-F252-32E2-0664-899E6F4B6E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6F912B-5A11-E772-B015-64E510A4B9E5}"/>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31028018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70CE-32EB-EECF-212D-63973CE784F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8DB2549-BE2F-6BD3-0B7A-13B5E644FD7D}"/>
              </a:ext>
            </a:extLst>
          </p:cNvPr>
          <p:cNvSpPr>
            <a:spLocks noGrp="1"/>
          </p:cNvSpPr>
          <p:nvPr>
            <p:ph type="dt" sz="half" idx="10"/>
          </p:nvPr>
        </p:nvSpPr>
        <p:spPr/>
        <p:txBody>
          <a:bodyPr/>
          <a:lstStyle/>
          <a:p>
            <a:fld id="{07606FC7-6C63-49A3-A12E-9D2DA50AEFE5}" type="datetime1">
              <a:rPr lang="en-US" smtClean="0"/>
              <a:t>5/23/23</a:t>
            </a:fld>
            <a:endParaRPr lang="en-GB"/>
          </a:p>
        </p:txBody>
      </p:sp>
      <p:sp>
        <p:nvSpPr>
          <p:cNvPr id="4" name="Footer Placeholder 3">
            <a:extLst>
              <a:ext uri="{FF2B5EF4-FFF2-40B4-BE49-F238E27FC236}">
                <a16:creationId xmlns:a16="http://schemas.microsoft.com/office/drawing/2014/main" id="{7FF5C48A-44BC-497B-372A-AE5239FD69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5B71E3-134C-B6A8-DC2C-570632264431}"/>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10850819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1F2F5-A206-C25F-7A6A-ED1ADE12923E}"/>
              </a:ext>
            </a:extLst>
          </p:cNvPr>
          <p:cNvSpPr>
            <a:spLocks noGrp="1"/>
          </p:cNvSpPr>
          <p:nvPr>
            <p:ph type="dt" sz="half" idx="10"/>
          </p:nvPr>
        </p:nvSpPr>
        <p:spPr/>
        <p:txBody>
          <a:bodyPr/>
          <a:lstStyle/>
          <a:p>
            <a:fld id="{51993D5A-5070-4821-9D7C-95384CD08684}" type="datetime1">
              <a:rPr lang="en-US" smtClean="0"/>
              <a:t>5/23/23</a:t>
            </a:fld>
            <a:endParaRPr lang="en-GB"/>
          </a:p>
        </p:txBody>
      </p:sp>
      <p:sp>
        <p:nvSpPr>
          <p:cNvPr id="3" name="Footer Placeholder 2">
            <a:extLst>
              <a:ext uri="{FF2B5EF4-FFF2-40B4-BE49-F238E27FC236}">
                <a16:creationId xmlns:a16="http://schemas.microsoft.com/office/drawing/2014/main" id="{C95B4B8B-049D-E2E7-91E9-D6E30621D3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848433-DEE0-D0FB-4B31-5CFD216DEB25}"/>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9173695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CB159-0CC0-1C28-6E0A-DAC5470018DA}"/>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2FD85D1B-DCBC-ABE1-2D0C-61B75C39ADD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55548FC-04CB-B4F3-7290-E9045617C65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87711BD-1C45-A968-8472-FDF56BB72ED0}"/>
              </a:ext>
            </a:extLst>
          </p:cNvPr>
          <p:cNvSpPr>
            <a:spLocks noGrp="1"/>
          </p:cNvSpPr>
          <p:nvPr>
            <p:ph type="dt" sz="half" idx="10"/>
          </p:nvPr>
        </p:nvSpPr>
        <p:spPr/>
        <p:txBody>
          <a:bodyPr/>
          <a:lstStyle/>
          <a:p>
            <a:fld id="{BF540E3C-6E89-46ED-9D24-019F741B616C}" type="datetime1">
              <a:rPr lang="en-US" smtClean="0"/>
              <a:t>5/23/23</a:t>
            </a:fld>
            <a:endParaRPr lang="en-GB"/>
          </a:p>
        </p:txBody>
      </p:sp>
      <p:sp>
        <p:nvSpPr>
          <p:cNvPr id="6" name="Footer Placeholder 5">
            <a:extLst>
              <a:ext uri="{FF2B5EF4-FFF2-40B4-BE49-F238E27FC236}">
                <a16:creationId xmlns:a16="http://schemas.microsoft.com/office/drawing/2014/main" id="{64C1C64E-F1FD-B11B-A784-CF282F675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CB15E-6283-2DBA-097A-806E5C045A64}"/>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7646200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7E78-BC6C-E397-937B-8DCD0D7AD944}"/>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122C1FDA-34A3-24E3-74BF-843A32AB56A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7814B1A-73F7-CE83-787C-1E0EA5690EE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80CAC7A-60E6-E3EB-15A1-2B3C86569DFD}"/>
              </a:ext>
            </a:extLst>
          </p:cNvPr>
          <p:cNvSpPr>
            <a:spLocks noGrp="1"/>
          </p:cNvSpPr>
          <p:nvPr>
            <p:ph type="dt" sz="half" idx="10"/>
          </p:nvPr>
        </p:nvSpPr>
        <p:spPr/>
        <p:txBody>
          <a:bodyPr/>
          <a:lstStyle/>
          <a:p>
            <a:fld id="{12942C03-2309-42FC-BB3E-DF2B95FF3DA9}" type="datetime1">
              <a:rPr lang="en-US" smtClean="0"/>
              <a:t>5/23/23</a:t>
            </a:fld>
            <a:endParaRPr lang="en-GB"/>
          </a:p>
        </p:txBody>
      </p:sp>
      <p:sp>
        <p:nvSpPr>
          <p:cNvPr id="6" name="Footer Placeholder 5">
            <a:extLst>
              <a:ext uri="{FF2B5EF4-FFF2-40B4-BE49-F238E27FC236}">
                <a16:creationId xmlns:a16="http://schemas.microsoft.com/office/drawing/2014/main" id="{28701A3B-D434-4246-EB35-28D0F8AA10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F3786B-82D8-1F21-8B37-0FD172BBCD05}"/>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7103076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2B3A-F1C0-877E-2C4D-8508AE8C696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DC844EC-AF42-8465-E1E7-0FAE08CCD5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92A940-E958-8558-2B21-5AA77B3DEE83}"/>
              </a:ext>
            </a:extLst>
          </p:cNvPr>
          <p:cNvSpPr>
            <a:spLocks noGrp="1"/>
          </p:cNvSpPr>
          <p:nvPr>
            <p:ph type="dt" sz="half" idx="10"/>
          </p:nvPr>
        </p:nvSpPr>
        <p:spPr/>
        <p:txBody>
          <a:bodyPr/>
          <a:lstStyle/>
          <a:p>
            <a:fld id="{F558C2F8-6281-4035-9D4C-F7E3826BAA3F}" type="datetime1">
              <a:rPr lang="en-US" smtClean="0"/>
              <a:t>5/23/23</a:t>
            </a:fld>
            <a:endParaRPr lang="en-GB"/>
          </a:p>
        </p:txBody>
      </p:sp>
      <p:sp>
        <p:nvSpPr>
          <p:cNvPr id="5" name="Footer Placeholder 4">
            <a:extLst>
              <a:ext uri="{FF2B5EF4-FFF2-40B4-BE49-F238E27FC236}">
                <a16:creationId xmlns:a16="http://schemas.microsoft.com/office/drawing/2014/main" id="{347D1BBB-2650-17EE-DBE4-224A0BF45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786FA0-60F7-58A5-0557-1573E45D256E}"/>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3695699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C8349-6F9F-48F0-3500-6D5EB3F6E79C}"/>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E366ECA-0C0D-85AE-700F-8DA4A81CD31E}"/>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375836-115E-CE07-D139-527A40F7273A}"/>
              </a:ext>
            </a:extLst>
          </p:cNvPr>
          <p:cNvSpPr>
            <a:spLocks noGrp="1"/>
          </p:cNvSpPr>
          <p:nvPr>
            <p:ph type="dt" sz="half" idx="10"/>
          </p:nvPr>
        </p:nvSpPr>
        <p:spPr/>
        <p:txBody>
          <a:bodyPr/>
          <a:lstStyle/>
          <a:p>
            <a:fld id="{514FF769-9531-43D1-BD00-8ED980AD7D05}" type="datetime1">
              <a:rPr lang="en-US" smtClean="0"/>
              <a:t>5/23/23</a:t>
            </a:fld>
            <a:endParaRPr lang="en-GB"/>
          </a:p>
        </p:txBody>
      </p:sp>
      <p:sp>
        <p:nvSpPr>
          <p:cNvPr id="5" name="Footer Placeholder 4">
            <a:extLst>
              <a:ext uri="{FF2B5EF4-FFF2-40B4-BE49-F238E27FC236}">
                <a16:creationId xmlns:a16="http://schemas.microsoft.com/office/drawing/2014/main" id="{BD05BB80-678E-E240-55C2-EE80B9E99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F12104-4CEF-5305-EF1C-A4B1AA9164D7}"/>
              </a:ext>
            </a:extLst>
          </p:cNvPr>
          <p:cNvSpPr>
            <a:spLocks noGrp="1"/>
          </p:cNvSpPr>
          <p:nvPr>
            <p:ph type="sldNum" sz="quarter" idx="12"/>
          </p:nvPr>
        </p:nvSpPr>
        <p:spPr/>
        <p:txBody>
          <a:bodyPr/>
          <a:lstStyle/>
          <a:p>
            <a:fld id="{99E049DD-2663-AB45-8225-757B5046077E}" type="slidenum">
              <a:rPr lang="en-GB" smtClean="0"/>
              <a:t>‹#›</a:t>
            </a:fld>
            <a:endParaRPr lang="en-GB"/>
          </a:p>
        </p:txBody>
      </p:sp>
    </p:spTree>
    <p:extLst>
      <p:ext uri="{BB962C8B-B14F-4D97-AF65-F5344CB8AC3E}">
        <p14:creationId xmlns:p14="http://schemas.microsoft.com/office/powerpoint/2010/main" val="84994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B3266422-0C32-1341-BE30-E15978CFD2D1}"/>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543E8483-3370-C547-BE6B-029A1AEACF7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0602906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1" y="986401"/>
            <a:ext cx="7667625" cy="3601574"/>
          </a:xfrm>
        </p:spPr>
        <p:txBody>
          <a:bodyPr>
            <a:noAutofit/>
          </a:bodyPr>
          <a:lstStyle>
            <a:lvl1pPr marL="0" indent="0">
              <a:lnSpc>
                <a:spcPts val="2800"/>
              </a:lnSpc>
              <a:spcBef>
                <a:spcPts val="0"/>
              </a:spcBef>
              <a:buNone/>
              <a:defRPr sz="2700"/>
            </a:lvl1pPr>
            <a:lvl2pPr marL="269993" indent="-269993">
              <a:lnSpc>
                <a:spcPts val="2800"/>
              </a:lnSpc>
              <a:spcBef>
                <a:spcPts val="0"/>
              </a:spcBef>
              <a:defRPr sz="2700"/>
            </a:lvl2pPr>
            <a:lvl3pPr marL="539987" indent="-269993">
              <a:lnSpc>
                <a:spcPts val="2800"/>
              </a:lnSpc>
              <a:defRPr sz="2700"/>
            </a:lvl3pPr>
            <a:lvl4pPr marL="809980" indent="-269993">
              <a:lnSpc>
                <a:spcPts val="2800"/>
              </a:lnSpc>
              <a:defRPr sz="2700"/>
            </a:lvl4pPr>
            <a:lvl5pPr marL="1079973" indent="-269993">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232951" y="249901"/>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6859087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AACF71-260D-498C-9715-5AC3B2CDF3A6}"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17527196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ACF71-260D-498C-9715-5AC3B2CDF3A6}"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2260885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ACF71-260D-498C-9715-5AC3B2CDF3A6}"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8694947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ACF71-260D-498C-9715-5AC3B2CDF3A6}"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35450085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AACF71-260D-498C-9715-5AC3B2CDF3A6}" type="datetimeFigureOut">
              <a:rPr lang="en-GB" smtClean="0"/>
              <a:t>23/05/2023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24214790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AACF71-260D-498C-9715-5AC3B2CDF3A6}"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40743810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ACF71-260D-498C-9715-5AC3B2CDF3A6}" type="datetimeFigureOut">
              <a:rPr lang="en-GB" smtClean="0"/>
              <a:t>23/05/2023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14097687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2AACF71-260D-498C-9715-5AC3B2CDF3A6}"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18452999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2AACF71-260D-498C-9715-5AC3B2CDF3A6}"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355555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ACF71-260D-498C-9715-5AC3B2CDF3A6}"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38578198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ACF71-260D-498C-9715-5AC3B2CDF3A6}"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4CE10-6CF8-4F42-AE8F-85AE640AE53F}" type="slidenum">
              <a:rPr lang="en-GB" smtClean="0"/>
              <a:t>‹#›</a:t>
            </a:fld>
            <a:endParaRPr lang="en-GB"/>
          </a:p>
        </p:txBody>
      </p:sp>
    </p:spTree>
    <p:extLst>
      <p:ext uri="{BB962C8B-B14F-4D97-AF65-F5344CB8AC3E}">
        <p14:creationId xmlns:p14="http://schemas.microsoft.com/office/powerpoint/2010/main" val="41808937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15353882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94E4D8CD-5F9A-45F7-A460-7B268AC60C4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99084"/>
            <a:ext cx="892435" cy="472466"/>
          </a:xfrm>
          <a:prstGeom prst="rect">
            <a:avLst/>
          </a:prstGeom>
        </p:spPr>
      </p:pic>
    </p:spTree>
    <p:extLst>
      <p:ext uri="{BB962C8B-B14F-4D97-AF65-F5344CB8AC3E}">
        <p14:creationId xmlns:p14="http://schemas.microsoft.com/office/powerpoint/2010/main" val="26920209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FE7CB1E-969E-0C48-92F5-6EFFF12377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0" name="TO BE DELETED">
            <a:extLst>
              <a:ext uri="{FF2B5EF4-FFF2-40B4-BE49-F238E27FC236}">
                <a16:creationId xmlns:a16="http://schemas.microsoft.com/office/drawing/2014/main" id="{83BAB108-E3DA-B14E-8D61-98F79F78EA1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8634871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5106822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4364993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288000"/>
            <a:ext cx="892439" cy="474133"/>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31201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DB913"/>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084931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9" cy="472467"/>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7515512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8882268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B3266422-0C32-1341-BE30-E15978CFD2D1}"/>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543E8483-3370-C547-BE6B-029A1AEACF7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614357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584313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42209060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5078352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6817732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8015104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414431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2631642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27701837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26709541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835805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6863138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4861886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39650309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9631528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9144691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01975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33267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720916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768486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5235843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857756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001796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9279858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6375922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9082937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dirty="0"/>
              <a:t>In partnership with</a:t>
            </a:r>
            <a:endParaRPr lang="en-US" sz="1350" b="1" dirty="0">
              <a:latin typeface="+mn-lt"/>
            </a:endParaRPr>
          </a:p>
        </p:txBody>
      </p:sp>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grpSp>
        <p:nvGrpSpPr>
          <p:cNvPr id="3" name="Group 2">
            <a:extLst>
              <a:ext uri="{FF2B5EF4-FFF2-40B4-BE49-F238E27FC236}">
                <a16:creationId xmlns:a16="http://schemas.microsoft.com/office/drawing/2014/main" id="{D242B0FE-C804-0EE1-52E4-22837970D8AA}"/>
              </a:ext>
            </a:extLst>
          </p:cNvPr>
          <p:cNvGrpSpPr/>
          <p:nvPr userDrawn="1"/>
        </p:nvGrpSpPr>
        <p:grpSpPr>
          <a:xfrm>
            <a:off x="2572577" y="3569188"/>
            <a:ext cx="3761316" cy="1084502"/>
            <a:chOff x="2572577" y="3569188"/>
            <a:chExt cx="3761316" cy="1084502"/>
          </a:xfrm>
        </p:grpSpPr>
        <p:grpSp>
          <p:nvGrpSpPr>
            <p:cNvPr id="7" name="Group 6">
              <a:extLst>
                <a:ext uri="{FF2B5EF4-FFF2-40B4-BE49-F238E27FC236}">
                  <a16:creationId xmlns:a16="http://schemas.microsoft.com/office/drawing/2014/main" id="{B9E37099-C45E-4A17-919B-6BDA3F5FA6BD}"/>
                </a:ext>
              </a:extLst>
            </p:cNvPr>
            <p:cNvGrpSpPr/>
            <p:nvPr userDrawn="1"/>
          </p:nvGrpSpPr>
          <p:grpSpPr>
            <a:xfrm>
              <a:off x="2572578" y="4268354"/>
              <a:ext cx="3761315" cy="385336"/>
              <a:chOff x="1941040" y="4155131"/>
              <a:chExt cx="4586760" cy="469900"/>
            </a:xfrm>
          </p:grpSpPr>
          <p:pic>
            <p:nvPicPr>
              <p:cNvPr id="8" name="Picture 1770775141" descr="Association of Colleges&#10;&#10;The Behavioural Insights Team&#10;&#10;EEDI&#10;&#10;Pearson&#10;&#10;Touch Consulting&#10;&#10;University of Nottingham">
                <a:extLst>
                  <a:ext uri="{FF2B5EF4-FFF2-40B4-BE49-F238E27FC236}">
                    <a16:creationId xmlns:a16="http://schemas.microsoft.com/office/drawing/2014/main" id="{7693D695-86A9-CEF3-7BA8-D7468BD298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41040" y="4193231"/>
                <a:ext cx="6096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3619848" descr="Association of Colleges&#10;&#10;The Behavioural Insights Team&#10;&#10;EEDI&#10;&#10;Pearson&#10;&#10;Touch Consulting&#10;&#10;University of Nottingham">
                <a:extLst>
                  <a:ext uri="{FF2B5EF4-FFF2-40B4-BE49-F238E27FC236}">
                    <a16:creationId xmlns:a16="http://schemas.microsoft.com/office/drawing/2014/main" id="{5927CBFB-B6BE-3D57-040F-7ADE479FC3D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65970" y="4193231"/>
                <a:ext cx="10287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12144617" descr="Association of Colleges&#10;&#10;The Behavioural Insights Team&#10;&#10;EEDI&#10;&#10;Pearson&#10;&#10;Touch Consulting&#10;&#10;University of Nottingham">
                <a:extLst>
                  <a:ext uri="{FF2B5EF4-FFF2-40B4-BE49-F238E27FC236}">
                    <a16:creationId xmlns:a16="http://schemas.microsoft.com/office/drawing/2014/main" id="{8C60E277-27E5-68A7-A509-D1AFB4DDDB5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10000" y="4155131"/>
                <a:ext cx="2717800" cy="431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169090EC-1F5D-9B2F-2394-0ADCE8902769}"/>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b="8056"/>
            <a:stretch/>
          </p:blipFill>
          <p:spPr>
            <a:xfrm>
              <a:off x="2572577" y="3569188"/>
              <a:ext cx="874857" cy="730409"/>
            </a:xfrm>
            <a:prstGeom prst="rect">
              <a:avLst/>
            </a:prstGeom>
          </p:spPr>
        </p:pic>
      </p:grpSp>
    </p:spTree>
    <p:extLst>
      <p:ext uri="{BB962C8B-B14F-4D97-AF65-F5344CB8AC3E}">
        <p14:creationId xmlns:p14="http://schemas.microsoft.com/office/powerpoint/2010/main" val="696231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6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263018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8556"/>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9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5708424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7295799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8_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4056343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DC338-BCDD-A149-927B-F3EE17B0E09B}" type="datetimeFigureOut">
              <a:rPr lang="en-US" smtClean="0"/>
              <a:t>5/23/23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9173458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6A1-B04B-45AE-85D9-82B908FE1C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EB92C0-B35D-44E0-AE78-FC874A28EA89}"/>
              </a:ext>
            </a:extLst>
          </p:cNvPr>
          <p:cNvSpPr>
            <a:spLocks noGrp="1"/>
          </p:cNvSpPr>
          <p:nvPr>
            <p:ph type="dt" sz="half" idx="10"/>
          </p:nvPr>
        </p:nvSpPr>
        <p:spPr/>
        <p:txBody>
          <a:bodyPr/>
          <a:lstStyle/>
          <a:p>
            <a:fld id="{8102B19E-885A-49E9-866C-EFC5C1433D9C}" type="datetimeFigureOut">
              <a:rPr lang="en-GB" smtClean="0"/>
              <a:t>23/05/2023</a:t>
            </a:fld>
            <a:endParaRPr lang="en-GB"/>
          </a:p>
        </p:txBody>
      </p:sp>
      <p:sp>
        <p:nvSpPr>
          <p:cNvPr id="4" name="Footer Placeholder 3">
            <a:extLst>
              <a:ext uri="{FF2B5EF4-FFF2-40B4-BE49-F238E27FC236}">
                <a16:creationId xmlns:a16="http://schemas.microsoft.com/office/drawing/2014/main" id="{59CC0653-04F7-4C71-A073-BE1848BE3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81ED2B-A06D-446C-A667-D097B66F3EE2}"/>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2903019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r>
              <a:rPr lang="en-US"/>
              <a:t>Education &amp; Training Foundation</a:t>
            </a:r>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9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DB91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138168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rgbClr val="00855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330402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67726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4068877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274695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73839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CE124D-29CD-CE48-B3AC-03A16146DD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6249"/>
            <a:ext cx="9143999" cy="6095999"/>
          </a:xfrm>
          <a:prstGeom prst="rect">
            <a:avLst/>
          </a:prstGeom>
        </p:spPr>
      </p:pic>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71FA956A-BEC1-45B0-A5A3-B641F53E16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801790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963086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5182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17491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375376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4" name="PARTNER LOGOS" descr="Association of Colleges&#10;&#10;The Behavioural Insights Team&#10;&#10;EEDI&#10;&#10;Pearson&#10;&#10;Touch Consulting&#10;&#10;University of Nottingham">
            <a:extLst>
              <a:ext uri="{FF2B5EF4-FFF2-40B4-BE49-F238E27FC236}">
                <a16:creationId xmlns:a16="http://schemas.microsoft.com/office/drawing/2014/main" id="{1C3E1581-9214-3247-A86B-DCF1E76733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3414260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FDB91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3221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1 Red (Lock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309E52-4C1C-3C4C-95B7-5A357000F4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100" y="1"/>
            <a:ext cx="9182100" cy="5143500"/>
          </a:xfrm>
          <a:prstGeom prst="rect">
            <a:avLst/>
          </a:prstGeom>
        </p:spPr>
      </p:pic>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4" name="Logo">
            <a:extLst>
              <a:ext uri="{FF2B5EF4-FFF2-40B4-BE49-F238E27FC236}">
                <a16:creationId xmlns:a16="http://schemas.microsoft.com/office/drawing/2014/main" id="{977E4876-CC60-6424-601D-9A66CC1EE81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98174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573410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0071F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464967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855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4122922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263E2-1EE4-47CD-B3E0-9CEF39F0CC1F}" type="datetime1">
              <a:rPr lang="en-US" smtClean="0"/>
              <a:t>5/23/23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3764918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Option 3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D46C3442-E23A-3949-8246-E3651CD0D2F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912AC400-36C5-9F4F-AC69-98285CB4C9E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BC8A8EB-29E0-3442-9837-2C688F18489E}"/>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52D941F-7D66-EA47-AC35-E6B738D480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DE56A39-933A-1744-8FEC-293DF967D15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6AE5FC3C-C016-FA45-864F-CC117B87E4A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559522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505D-73F7-924A-AEC8-AAA4308149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0EA3292-0D75-F440-B271-550FAC1C70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C2F2B2-50C8-5343-BF1C-6511E28620B5}"/>
              </a:ext>
            </a:extLst>
          </p:cNvPr>
          <p:cNvSpPr>
            <a:spLocks noGrp="1"/>
          </p:cNvSpPr>
          <p:nvPr>
            <p:ph type="dt" sz="half" idx="10"/>
          </p:nvPr>
        </p:nvSpPr>
        <p:spPr/>
        <p:txBody>
          <a:bodyPr/>
          <a:lstStyle/>
          <a:p>
            <a:fld id="{3A9A6C33-3381-9B40-961D-E345AAC8A881}" type="datetimeFigureOut">
              <a:rPr lang="en-GB" smtClean="0"/>
              <a:t>23/05/2023</a:t>
            </a:fld>
            <a:endParaRPr lang="en-GB"/>
          </a:p>
        </p:txBody>
      </p:sp>
      <p:sp>
        <p:nvSpPr>
          <p:cNvPr id="5" name="Footer Placeholder 4">
            <a:extLst>
              <a:ext uri="{FF2B5EF4-FFF2-40B4-BE49-F238E27FC236}">
                <a16:creationId xmlns:a16="http://schemas.microsoft.com/office/drawing/2014/main" id="{9F27214A-3DDD-B74B-8721-726A7A0288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6D69D1-A1A3-CF46-81CC-F5D36C471179}"/>
              </a:ext>
            </a:extLst>
          </p:cNvPr>
          <p:cNvSpPr>
            <a:spLocks noGrp="1"/>
          </p:cNvSpPr>
          <p:nvPr>
            <p:ph type="sldNum" sz="quarter" idx="12"/>
          </p:nvPr>
        </p:nvSpPr>
        <p:spPr/>
        <p:txBody>
          <a:bodyPr/>
          <a:lstStyle/>
          <a:p>
            <a:fld id="{01D60D76-2EF8-0148-8F31-ED1A1B177E7A}" type="slidenum">
              <a:rPr lang="en-GB" smtClean="0"/>
              <a:t>‹#›</a:t>
            </a:fld>
            <a:endParaRPr lang="en-GB"/>
          </a:p>
        </p:txBody>
      </p:sp>
    </p:spTree>
    <p:extLst>
      <p:ext uri="{BB962C8B-B14F-4D97-AF65-F5344CB8AC3E}">
        <p14:creationId xmlns:p14="http://schemas.microsoft.com/office/powerpoint/2010/main" val="1495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3BD1-FC99-7111-3CD0-4E5B62F8448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65DA1-C99C-FEF9-8FF0-1E271CABF73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A938E174-71A6-0DC9-8590-D8DBF2C30421}"/>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6214FE01-5805-50A1-054F-4F3294F5FF4B}"/>
              </a:ext>
            </a:extLst>
          </p:cNvPr>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8447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FBC1DD5-26ED-4CA1-A459-431D3540CCD3}" type="datetime1">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3203597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0EC24FC-D9A1-410D-BD9E-757ED4C97B07}" type="datetime1">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3492947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13CC5AA-18A6-4AAE-8CC0-ACD8F19C9E47}" type="datetime1">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297375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99084"/>
            <a:ext cx="892435" cy="472466"/>
          </a:xfrm>
          <a:prstGeom prst="rect">
            <a:avLst/>
          </a:prstGeom>
        </p:spPr>
      </p:pic>
    </p:spTree>
    <p:extLst>
      <p:ext uri="{BB962C8B-B14F-4D97-AF65-F5344CB8AC3E}">
        <p14:creationId xmlns:p14="http://schemas.microsoft.com/office/powerpoint/2010/main" val="5453587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0FDD39B-16A4-4E55-A813-109402A66A30}" type="datetime1">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603258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A635AA3-4173-4098-8804-2EBA41C59CA9}" type="datetime1">
              <a:rPr lang="en-US" smtClean="0"/>
              <a:t>5/23/23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133703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9E107D9-D321-42C4-B693-E7198C027F3A}" type="datetime1">
              <a:rPr lang="en-US" smtClean="0"/>
              <a:t>5/23/23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951530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E870E-FDD8-4D3C-9F05-B94BA86057F0}" type="datetime1">
              <a:rPr lang="en-US" smtClean="0"/>
              <a:t>5/23/23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631862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2FD663CE-89EF-4240-B3B1-534FC368D86D}" type="datetime1">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612709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D55C99B4-37C1-491E-AA47-201137E23FC4}" type="datetime1">
              <a:rPr lang="en-US" smtClean="0"/>
              <a:t>5/23/23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978724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092741-05FA-4449-A8E3-FEA27BBFFE0C}" type="datetime1">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882030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484D56C-5122-416F-9F49-DC3175FF09F0}" type="datetime1">
              <a:rPr lang="en-US" smtClean="0"/>
              <a:t>5/23/23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2008554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7" name="Picture Placeholder 1070">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290846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F7D84C7C-08BB-054A-8D5C-EC7E4029B01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08921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FE7CB1E-969E-0C48-92F5-6EFFF12377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0" name="TO BE DELETED">
            <a:extLst>
              <a:ext uri="{FF2B5EF4-FFF2-40B4-BE49-F238E27FC236}">
                <a16:creationId xmlns:a16="http://schemas.microsoft.com/office/drawing/2014/main" id="{83BAB108-E3DA-B14E-8D61-98F79F78EA1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118879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A181B4F4-486C-F64C-B6FA-BC39136E70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391"/>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15501134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CCC0F43B-57D0-AE46-91E6-01EE26630E3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848450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5" name="Picture Placeholder 1070">
            <a:extLst>
              <a:ext uri="{FF2B5EF4-FFF2-40B4-BE49-F238E27FC236}">
                <a16:creationId xmlns:a16="http://schemas.microsoft.com/office/drawing/2014/main" id="{3AEC1F05-86F1-5C40-9398-CDF4EF8B188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201302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9" name="Picture Placeholder 1070">
            <a:extLst>
              <a:ext uri="{FF2B5EF4-FFF2-40B4-BE49-F238E27FC236}">
                <a16:creationId xmlns:a16="http://schemas.microsoft.com/office/drawing/2014/main" id="{E0BCC95D-7F34-C342-8350-895D20FA9E9A}"/>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9881853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BFAFD50-160F-7E4D-8DAD-1FFC1E0E1EF2}"/>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7268498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64B982A-C4B9-BD40-A1B7-00E23ECF7296}"/>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4540279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2EF3E4C-5BFC-5044-B9E9-286A2C90156C}"/>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2075832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237FE610-1DC2-694A-A777-EFA1CC16FBD8}"/>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957081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Option 3 Red">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55B5EF8D-8475-6E49-ADC3-5AE70457618C}"/>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3656231F-BAF0-1145-A6A3-0917039E4E30}"/>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6E5EE5D-C49E-8F47-846C-3066BF07D565}"/>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1A90B66-B19B-C145-A228-84DD259244D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2ACE075-3CC6-D640-8298-582AAAA689B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95F6F04-0799-D649-B3A7-96E282FBEE8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3242182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D46C3442-E23A-3949-8246-E3651CD0D2F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912AC400-36C5-9F4F-AC69-98285CB4C9E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BC8A8EB-29E0-3442-9837-2C688F18489E}"/>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C52D941F-7D66-EA47-AC35-E6B738D480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DE56A39-933A-1744-8FEC-293DF967D15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6AE5FC3C-C016-FA45-864F-CC117B87E4A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40009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772804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Option 3 Yellow">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AC7E8495-B61D-544A-83FE-0F7099BF5387}"/>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F16CF499-7D79-3147-B585-CDAF79FAE39F}"/>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98DECD9-7DDE-8F40-B212-3B9B8DA2389D}"/>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B2809435-DAEE-A445-A5E3-FB3E85F637F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F90E3CC1-1FEA-0C4D-9AB6-BD95291365D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B1E868-B080-4842-839E-9316F791E7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4009962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Option 3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08EE951B-C4CC-9E4E-A894-789245D66985}"/>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F3F9A33-D891-7F41-99E3-AC1055A045A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AC69092-C087-D345-AF65-C6D417E6E7A5}"/>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D0598367-9A6B-2D41-9AB7-A73BAA0C676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6A91971C-1EDA-8842-AC98-8940B4134C93}"/>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D3E0EB07-6767-FD47-AA36-FA7EEDF0758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320100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Option 3 Green">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B2E89108-FF50-5140-8D02-7E13E6755BDB}"/>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7E21E9AF-6F5F-5D4A-8666-BDC6106CF9D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26CF02E-D080-BD46-943C-BE6B71830AA7}"/>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2EA8C555-B01A-174E-95CF-6A43DAFA307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1D82A79-4E3E-6A44-8D87-72481E21212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F7F7CFF-40A9-AB4B-BBBB-0A2A60FFBDF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4240666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Option 4 Red">
    <p:spTree>
      <p:nvGrpSpPr>
        <p:cNvPr id="1" name=""/>
        <p:cNvGrpSpPr/>
        <p:nvPr/>
      </p:nvGrpSpPr>
      <p:grpSpPr>
        <a:xfrm>
          <a:off x="0" y="0"/>
          <a:ext cx="0" cy="0"/>
          <a:chOff x="0" y="0"/>
          <a:chExt cx="0" cy="0"/>
        </a:xfrm>
      </p:grpSpPr>
      <p:pic>
        <p:nvPicPr>
          <p:cNvPr id="9" name="Picture Placeholder 1070">
            <a:extLs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9" name="Black Box">
            <a:extLst>
              <a:ext uri="{FF2B5EF4-FFF2-40B4-BE49-F238E27FC236}">
                <a16:creationId xmlns:a16="http://schemas.microsoft.com/office/drawing/2014/main" id="{5CB8C3CF-92FD-CF4E-8C60-CAF864380BC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13E8A3C-654F-1346-ADB9-E97D8109B0B7}"/>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0" name="Subtitle 1">
            <a:extLst>
              <a:ext uri="{FF2B5EF4-FFF2-40B4-BE49-F238E27FC236}">
                <a16:creationId xmlns:a16="http://schemas.microsoft.com/office/drawing/2014/main" id="{003654EF-0CC5-A442-9860-6840C564FDC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1" name="Subtitle 2">
            <a:extLst>
              <a:ext uri="{FF2B5EF4-FFF2-40B4-BE49-F238E27FC236}">
                <a16:creationId xmlns:a16="http://schemas.microsoft.com/office/drawing/2014/main" id="{FB0BEF23-7D05-7448-AFD2-D21BAA1F6F9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2" name="Subtitle 3">
            <a:extLst>
              <a:ext uri="{FF2B5EF4-FFF2-40B4-BE49-F238E27FC236}">
                <a16:creationId xmlns:a16="http://schemas.microsoft.com/office/drawing/2014/main" id="{E2FFFBDE-4DD5-C342-8E17-8665D5080C9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839372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Option 4 Yellow">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E0104977-0BC2-5B4E-B0FC-67AE6B0A50E0}"/>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43A96EA5-F967-6147-A850-A08542335B30}"/>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42307E6-4E86-C446-B002-236762EAE8F1}"/>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CD768408-7CD9-3043-A759-DDF8C071E1E9}"/>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148B4273-F6DE-4545-9B28-FDF158277EA3}"/>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8D14C09D-7B38-9B40-B824-8BDB9FA2E6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3704473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Option 4 Purpl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4D5EB24F-C5EF-2B4E-B2D5-5FC584E0D128}"/>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87E68B4B-532E-D745-8418-49DA24CF598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D85725C-CFB3-A84E-8775-D5AAC2957144}"/>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76622BE8-9EE9-C04E-BAC6-E7CE60DBE04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77219E79-52D5-964D-A402-F9D34120AF1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797AD128-8E7E-9146-856E-4F5C4F42E9C7}"/>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346735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16" name="Picture Placeholder 1070">
            <a:extLst>
              <a:ext uri="{FF2B5EF4-FFF2-40B4-BE49-F238E27FC236}">
                <a16:creationId xmlns:a16="http://schemas.microsoft.com/office/drawing/2014/main" id="{6AFFACF6-0D1C-014B-BF07-80A6355F5690}"/>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8EB60B94-F325-9141-9969-A1095C9FE69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8AF4F66-7927-3E4A-B061-9F236FFB5BD9}"/>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ECE17D63-528A-6546-880E-55F6C5934AF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02A009E-DB01-454E-854F-CAF4D21E169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AF6D3090-A38D-5B42-808C-1B37D80CCC3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7962783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Option 4 Green">
    <p:bg>
      <p:bgPr>
        <a:solidFill>
          <a:srgbClr val="008556"/>
        </a:solidFill>
        <a:effectLst/>
      </p:bgPr>
    </p:bg>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0CA4FBFC-8B06-9C43-B31C-A9DA18DFED3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B60E1AD1-6C76-A244-B106-43F9BFFC7D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
        <p:nvSpPr>
          <p:cNvPr id="9" name="Title 1">
            <a:extLst>
              <a:ext uri="{FF2B5EF4-FFF2-40B4-BE49-F238E27FC236}">
                <a16:creationId xmlns:a16="http://schemas.microsoft.com/office/drawing/2014/main" id="{AEDA729F-2035-FD46-9326-2F0B3355A590}"/>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3F9D1038-1DF4-8E42-97FE-0BB12E7819D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23E7646-0F63-C44F-805E-BDE5F9CEB73E}"/>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C0A9797-DCC9-7D4E-9221-BCB998E78C7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65106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Option 5 Red">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F51F6D7B-980B-8544-A467-030CBB851A05}"/>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60ECFB2B-A838-DE49-8D42-1A9CBA001A7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0796464-5963-704F-9EAF-193622EB9367}"/>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18FBE86-633D-2448-96E3-77145AED5C8B}"/>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DE3AF8B-EC38-814D-8817-A5771FD9156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2DF223D-190D-804F-8DFE-891B37CB66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3619132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Option 5 Yellow">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ACF832D4-DA3E-1C47-9A68-B1E578CED317}"/>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52FDED7A-AF91-DA40-BB4B-31E59D8112D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6A5E1F0-7782-4C47-9249-FB187B76DD8F}"/>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507372E-D7BA-8147-8B2E-6A6834CC527E}"/>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11610BC-B933-B144-B0BB-DCEAF09DE2C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0D739F2-1045-974C-BB12-63C2AB6FB7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55404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171358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Option 5 Purple">
    <p:spTree>
      <p:nvGrpSpPr>
        <p:cNvPr id="1" name=""/>
        <p:cNvGrpSpPr/>
        <p:nvPr/>
      </p:nvGrpSpPr>
      <p:grpSpPr>
        <a:xfrm>
          <a:off x="0" y="0"/>
          <a:ext cx="0" cy="0"/>
          <a:chOff x="0" y="0"/>
          <a:chExt cx="0" cy="0"/>
        </a:xfrm>
      </p:grpSpPr>
      <p:pic>
        <p:nvPicPr>
          <p:cNvPr id="9" name="Picture Placeholder 1070">
            <a:extLs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207593C2-7911-EC4D-B750-44C330F6C14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9F1E705-B620-BE4B-AE2D-3B7337971385}"/>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B6542C2-2163-D34C-878B-36847036DD5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612C3FD1-5D6C-124B-B6DB-C2B181EBEB0E}"/>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51FB0CE-5083-9C4D-BCE4-E40C0BDA3FC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0" y="288833"/>
            <a:ext cx="892439" cy="472467"/>
          </a:xfrm>
          <a:prstGeom prst="rect">
            <a:avLst/>
          </a:prstGeom>
        </p:spPr>
      </p:pic>
    </p:spTree>
    <p:extLst>
      <p:ext uri="{BB962C8B-B14F-4D97-AF65-F5344CB8AC3E}">
        <p14:creationId xmlns:p14="http://schemas.microsoft.com/office/powerpoint/2010/main" val="22408010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Option 5 Blue">
    <p:spTree>
      <p:nvGrpSpPr>
        <p:cNvPr id="1" name=""/>
        <p:cNvGrpSpPr/>
        <p:nvPr/>
      </p:nvGrpSpPr>
      <p:grpSpPr>
        <a:xfrm>
          <a:off x="0" y="0"/>
          <a:ext cx="0" cy="0"/>
          <a:chOff x="0" y="0"/>
          <a:chExt cx="0" cy="0"/>
        </a:xfrm>
      </p:grpSpPr>
      <p:pic>
        <p:nvPicPr>
          <p:cNvPr id="10" name="Picture Placeholder 1070">
            <a:extLst>
              <a:ext uri="{FF2B5EF4-FFF2-40B4-BE49-F238E27FC236}">
                <a16:creationId xmlns:a16="http://schemas.microsoft.com/office/drawing/2014/main" id="{20ADA01E-DAA0-D940-A861-BE3E18BC4D3F}"/>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4336" y="0"/>
            <a:ext cx="9144000" cy="5143500"/>
          </a:xfrm>
          <a:prstGeom prst="rect">
            <a:avLst/>
          </a:prstGeom>
        </p:spPr>
      </p:pic>
      <p:sp>
        <p:nvSpPr>
          <p:cNvPr id="13" name="Black Box">
            <a:extLst>
              <a:ext uri="{FF2B5EF4-FFF2-40B4-BE49-F238E27FC236}">
                <a16:creationId xmlns:a16="http://schemas.microsoft.com/office/drawing/2014/main" id="{8C130E00-2722-384D-A25D-2697B370E1FF}"/>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0BEDBB9-39FE-4A4E-9DE1-C981C83D6DE5}"/>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4EEF3E9-0CB9-1245-96E1-725437DDB06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9D7A1F54-E8ED-D549-A480-CCA03D81726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ED6100E-B05A-5D4C-A331-25CE9DC97764}"/>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1041927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9" name="Picture Placeholder 1070">
            <a:extLst>
              <a:ext uri="{FF2B5EF4-FFF2-40B4-BE49-F238E27FC236}">
                <a16:creationId xmlns:a16="http://schemas.microsoft.com/office/drawing/2014/main" id="{8207296C-7F05-FA42-8B9C-74102EFBBFE4}"/>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57C723A-F470-D845-A01F-0E96149E264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7E3BFEB-61EF-2B40-9823-1E8FDC47E629}"/>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C089834-92C7-7D45-8A72-04109A69C641}"/>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751D9815-8B25-7F46-A040-88D8DEA7F0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4872F1D-D495-9F4E-957E-734F9275FC2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3463341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9223466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5"/>
          </a:xfrm>
          <a:prstGeom prst="rect">
            <a:avLst/>
          </a:prstGeom>
        </p:spPr>
      </p:pic>
    </p:spTree>
    <p:extLst>
      <p:ext uri="{BB962C8B-B14F-4D97-AF65-F5344CB8AC3E}">
        <p14:creationId xmlns:p14="http://schemas.microsoft.com/office/powerpoint/2010/main" val="42459128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DB913"/>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3" y="288833"/>
            <a:ext cx="892433" cy="472465"/>
          </a:xfrm>
          <a:prstGeom prst="rect">
            <a:avLst/>
          </a:prstGeom>
        </p:spPr>
      </p:pic>
    </p:spTree>
    <p:extLst>
      <p:ext uri="{BB962C8B-B14F-4D97-AF65-F5344CB8AC3E}">
        <p14:creationId xmlns:p14="http://schemas.microsoft.com/office/powerpoint/2010/main" val="3784816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31536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5AC5"/>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6"/>
          </a:xfrm>
          <a:prstGeom prst="rect">
            <a:avLst/>
          </a:prstGeom>
        </p:spPr>
      </p:pic>
    </p:spTree>
    <p:extLst>
      <p:ext uri="{BB962C8B-B14F-4D97-AF65-F5344CB8AC3E}">
        <p14:creationId xmlns:p14="http://schemas.microsoft.com/office/powerpoint/2010/main" val="3082694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8556"/>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6C47"/>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7"/>
          </a:xfrm>
          <a:prstGeom prst="rect">
            <a:avLst/>
          </a:prstGeom>
        </p:spPr>
      </p:pic>
    </p:spTree>
    <p:extLst>
      <p:ext uri="{BB962C8B-B14F-4D97-AF65-F5344CB8AC3E}">
        <p14:creationId xmlns:p14="http://schemas.microsoft.com/office/powerpoint/2010/main" val="21220153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106204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288000"/>
            <a:ext cx="892439" cy="474133"/>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42643849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5989488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7"/>
          </a:xfrm>
          <a:prstGeom prst="rect">
            <a:avLst/>
          </a:prstGeom>
        </p:spPr>
      </p:pic>
    </p:spTree>
    <p:extLst>
      <p:ext uri="{BB962C8B-B14F-4D97-AF65-F5344CB8AC3E}">
        <p14:creationId xmlns:p14="http://schemas.microsoft.com/office/powerpoint/2010/main" val="13835038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DB91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1725020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0441373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1" y="288832"/>
            <a:ext cx="892437" cy="472467"/>
          </a:xfrm>
          <a:prstGeom prst="rect">
            <a:avLst/>
          </a:prstGeom>
        </p:spPr>
      </p:pic>
    </p:spTree>
    <p:extLst>
      <p:ext uri="{BB962C8B-B14F-4D97-AF65-F5344CB8AC3E}">
        <p14:creationId xmlns:p14="http://schemas.microsoft.com/office/powerpoint/2010/main" val="27754409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rgbClr val="00855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63562" y="288833"/>
            <a:ext cx="892435" cy="472466"/>
          </a:xfrm>
          <a:prstGeom prst="rect">
            <a:avLst/>
          </a:prstGeom>
        </p:spPr>
      </p:pic>
    </p:spTree>
    <p:extLst>
      <p:ext uri="{BB962C8B-B14F-4D97-AF65-F5344CB8AC3E}">
        <p14:creationId xmlns:p14="http://schemas.microsoft.com/office/powerpoint/2010/main" val="18918028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19419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37051568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030032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33607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5" Type="http://schemas.openxmlformats.org/officeDocument/2006/relationships/slideLayout" Target="../slideLayouts/slideLayout62.xml"/><Relationship Id="rId61" Type="http://schemas.openxmlformats.org/officeDocument/2006/relationships/slideLayout" Target="../slideLayouts/slideLayout118.xml"/><Relationship Id="rId19" Type="http://schemas.openxmlformats.org/officeDocument/2006/relationships/slideLayout" Target="../slideLayouts/slideLayout7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62"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slideLayout" Target="../slideLayouts/slideLayout11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5.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6.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9" Type="http://schemas.openxmlformats.org/officeDocument/2006/relationships/slideLayout" Target="../slideLayouts/slideLayout170.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theme" Target="../theme/theme7.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8" Type="http://schemas.openxmlformats.org/officeDocument/2006/relationships/slideLayout" Target="../slideLayouts/slideLayout149.xml"/><Relationship Id="rId3" Type="http://schemas.openxmlformats.org/officeDocument/2006/relationships/slideLayout" Target="../slideLayouts/slideLayout144.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20" Type="http://schemas.openxmlformats.org/officeDocument/2006/relationships/slideLayout" Target="../slideLayouts/slideLayout161.xml"/><Relationship Id="rId41"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878" r:id="rId1"/>
    <p:sldLayoutId id="2147483649" r:id="rId2"/>
    <p:sldLayoutId id="2147483892" r:id="rId3"/>
    <p:sldLayoutId id="2147483891" r:id="rId4"/>
    <p:sldLayoutId id="2147483880" r:id="rId5"/>
    <p:sldLayoutId id="2147483872" r:id="rId6"/>
    <p:sldLayoutId id="2147483873" r:id="rId7"/>
    <p:sldLayoutId id="2147483874" r:id="rId8"/>
    <p:sldLayoutId id="2147483875" r:id="rId9"/>
    <p:sldLayoutId id="2147483881" r:id="rId10"/>
    <p:sldLayoutId id="2147483673" r:id="rId11"/>
    <p:sldLayoutId id="2147483876" r:id="rId12"/>
    <p:sldLayoutId id="2147483877" r:id="rId13"/>
    <p:sldLayoutId id="2147483672" r:id="rId14"/>
    <p:sldLayoutId id="2147483879" r:id="rId15"/>
    <p:sldLayoutId id="2147483870" r:id="rId16"/>
    <p:sldLayoutId id="2147483871" r:id="rId17"/>
    <p:sldLayoutId id="2147483660" r:id="rId18"/>
    <p:sldLayoutId id="2147483650" r:id="rId19"/>
    <p:sldLayoutId id="2147483661" r:id="rId20"/>
    <p:sldLayoutId id="2147483884" r:id="rId21"/>
    <p:sldLayoutId id="2147483663" r:id="rId22"/>
    <p:sldLayoutId id="2147483662" r:id="rId23"/>
    <p:sldLayoutId id="2147483883" r:id="rId24"/>
    <p:sldLayoutId id="2147483882" r:id="rId25"/>
    <p:sldLayoutId id="2147483665" r:id="rId26"/>
    <p:sldLayoutId id="2147483664" r:id="rId27"/>
    <p:sldLayoutId id="2147483667" r:id="rId28"/>
    <p:sldLayoutId id="2147483720" r:id="rId29"/>
    <p:sldLayoutId id="2147483889" r:id="rId30"/>
    <p:sldLayoutId id="2147483890" r:id="rId31"/>
    <p:sldLayoutId id="2147483719" r:id="rId32"/>
    <p:sldLayoutId id="2147483721" r:id="rId33"/>
    <p:sldLayoutId id="2147483668" r:id="rId34"/>
    <p:sldLayoutId id="2147483666" r:id="rId35"/>
    <p:sldLayoutId id="2147483671" r:id="rId36"/>
    <p:sldLayoutId id="2147483669" r:id="rId37"/>
    <p:sldLayoutId id="2147483670" r:id="rId38"/>
    <p:sldLayoutId id="2147483885" r:id="rId39"/>
    <p:sldLayoutId id="2147483888" r:id="rId40"/>
    <p:sldLayoutId id="2147483886" r:id="rId41"/>
    <p:sldLayoutId id="2147483887" r:id="rId42"/>
    <p:sldLayoutId id="2147483738" r:id="rId43"/>
    <p:sldLayoutId id="2147483766" r:id="rId44"/>
    <p:sldLayoutId id="2147483856" r:id="rId45"/>
  </p:sldLayoutIdLst>
  <p:hf hdr="0" ft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239283883"/>
      </p:ext>
    </p:extLst>
  </p:cSld>
  <p:clrMap bg1="lt1" tx1="dk1" bg2="lt2" tx2="dk2" accent1="accent1" accent2="accent2" accent3="accent3" accent4="accent4" accent5="accent5" accent6="accent6" hlink="hlink" folHlink="folHlink"/>
  <p:sldLayoutIdLst>
    <p:sldLayoutId id="2147483857" r:id="rId1"/>
  </p:sldLayoutIdLst>
  <p:hf hdr="0" ft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4F00AA-611B-47A3-BF88-5919F75A4245}" type="datetime1">
              <a:rPr lang="en-US" smtClean="0"/>
              <a:t>5/23/23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6559B94-FB6D-C74C-9787-3307A060A93C}" type="slidenum">
              <a:rPr lang="en-US" smtClean="0"/>
              <a:t>‹#›</a:t>
            </a:fld>
            <a:endParaRPr lang="en-US"/>
          </a:p>
        </p:txBody>
      </p:sp>
    </p:spTree>
    <p:extLst>
      <p:ext uri="{BB962C8B-B14F-4D97-AF65-F5344CB8AC3E}">
        <p14:creationId xmlns:p14="http://schemas.microsoft.com/office/powerpoint/2010/main" val="11220498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37943507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 id="2147483827" r:id="rId60"/>
    <p:sldLayoutId id="2147483893" r:id="rId61"/>
  </p:sldLayoutIdLst>
  <p:hf hdr="0" ft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15438-9E46-D283-172E-E84BD939102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00F836-4FE7-788D-7A37-0ED0A991B1B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45F421-BB8C-2A25-BAA8-5288580CECA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97D2130-960D-4E10-906F-9A3B72AD6C25}" type="datetime1">
              <a:rPr lang="en-US" smtClean="0"/>
              <a:t>5/23/23</a:t>
            </a:fld>
            <a:endParaRPr lang="en-GB"/>
          </a:p>
        </p:txBody>
      </p:sp>
      <p:sp>
        <p:nvSpPr>
          <p:cNvPr id="5" name="Footer Placeholder 4">
            <a:extLst>
              <a:ext uri="{FF2B5EF4-FFF2-40B4-BE49-F238E27FC236}">
                <a16:creationId xmlns:a16="http://schemas.microsoft.com/office/drawing/2014/main" id="{931FEA43-D22E-2016-64F1-AD63DB1C153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AD4C43-3C2D-1F75-7F0B-E5A63E00798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9E049DD-2663-AB45-8225-757B5046077E}" type="slidenum">
              <a:rPr lang="en-GB" smtClean="0"/>
              <a:t>‹#›</a:t>
            </a:fld>
            <a:endParaRPr lang="en-GB"/>
          </a:p>
        </p:txBody>
      </p:sp>
    </p:spTree>
    <p:extLst>
      <p:ext uri="{BB962C8B-B14F-4D97-AF65-F5344CB8AC3E}">
        <p14:creationId xmlns:p14="http://schemas.microsoft.com/office/powerpoint/2010/main" val="3649512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AACF71-260D-498C-9715-5AC3B2CDF3A6}" type="datetimeFigureOut">
              <a:rPr lang="en-GB" smtClean="0"/>
              <a:t>23/05/2023</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884CE10-6CF8-4F42-AE8F-85AE640AE53F}" type="slidenum">
              <a:rPr lang="en-GB" smtClean="0"/>
              <a:t>‹#›</a:t>
            </a:fld>
            <a:endParaRPr lang="en-GB"/>
          </a:p>
        </p:txBody>
      </p:sp>
    </p:spTree>
    <p:extLst>
      <p:ext uri="{BB962C8B-B14F-4D97-AF65-F5344CB8AC3E}">
        <p14:creationId xmlns:p14="http://schemas.microsoft.com/office/powerpoint/2010/main" val="399120938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3063329374"/>
      </p:ext>
    </p:extLst>
  </p:cSld>
  <p:clrMap bg1="lt1" tx1="dk1" bg2="lt2" tx2="dk2" accent1="accent1" accent2="accent2" accent3="accent3" accent4="accent4" accent5="accent5" accent6="accent6" hlink="hlink" folHlink="folHlink"/>
  <p:sldLayoutIdLst>
    <p:sldLayoutId id="2147483676" r:id="rId1"/>
    <p:sldLayoutId id="2147483722"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hyperlink" Target="https://pixabay.com/en/post-it-notes-sticky-notes-note-128466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53.xml"/><Relationship Id="rId4" Type="http://schemas.openxmlformats.org/officeDocument/2006/relationships/hyperlink" Target="https://nikolewman.com/2015/03/06/mindse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53.xml"/><Relationship Id="rId4" Type="http://schemas.openxmlformats.org/officeDocument/2006/relationships/hyperlink" Target="https://nikolewman.com/2015/03/06/mindse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53.xml"/><Relationship Id="rId4" Type="http://schemas.openxmlformats.org/officeDocument/2006/relationships/hyperlink" Target="https://www.geeksvgs.com/id/20000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athsanxietytrust.com/" TargetMode="External"/><Relationship Id="rId2" Type="http://schemas.openxmlformats.org/officeDocument/2006/relationships/notesSlide" Target="../notesSlides/notesSlide22.xml"/><Relationship Id="rId1" Type="http://schemas.openxmlformats.org/officeDocument/2006/relationships/slideLayout" Target="../slideLayouts/slideLayout130.xml"/><Relationship Id="rId5" Type="http://schemas.openxmlformats.org/officeDocument/2006/relationships/hyperlink" Target="https://www.filt3rs.net/case/roller-louvered-shutter-forum-barcelona-164" TargetMode="External"/><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2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125.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d7IoYZQbhy8"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73.sv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7.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hyperlink" Target="https://youtu.be/PAxt4Zr5saU"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5" Type="http://schemas.openxmlformats.org/officeDocument/2006/relationships/image" Target="../media/image73.sv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43.xml"/><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4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http://mathematicalresilience.org/" TargetMode="External"/><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0.xml"/><Relationship Id="rId1" Type="http://schemas.openxmlformats.org/officeDocument/2006/relationships/slideLayout" Target="../slideLayouts/slideLayout13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2.xml"/><Relationship Id="rId1" Type="http://schemas.openxmlformats.org/officeDocument/2006/relationships/slideLayout" Target="../slideLayouts/slideLayout19.xml"/><Relationship Id="rId6" Type="http://schemas.openxmlformats.org/officeDocument/2006/relationships/image" Target="../media/image900.png"/><Relationship Id="rId4" Type="http://schemas.openxmlformats.org/officeDocument/2006/relationships/customXml" Target="../ink/ink1.xml"/></Relationships>
</file>

<file path=ppt/slides/_rels/slide5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3.xml"/><Relationship Id="rId1" Type="http://schemas.openxmlformats.org/officeDocument/2006/relationships/slideLayout" Target="../slideLayouts/slideLayout1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hyperlink" Target="https://www.et-foundation.co.uk/wp-content/uploads/2022/10/CfEM_Motivation_and_Engagement_Practical-Ideas.pdf" TargetMode="External"/><Relationship Id="rId2" Type="http://schemas.openxmlformats.org/officeDocument/2006/relationships/notesSlide" Target="../notesSlides/notesSlide56.xml"/><Relationship Id="rId1" Type="http://schemas.openxmlformats.org/officeDocument/2006/relationships/slideLayout" Target="../slideLayouts/slideLayout2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hyperlink" Target="https://www.et-foundation.co.uk/cfem/diagnostic-responsive-maths-teaching/"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hyperlink" Target="https://www.et-foundation.co.uk/wp-content/uploads/2023/03/Developing-Engagement-and-Resilience-in-FE-maths-learners-practical-intervention-booklet_2.pdf" TargetMode="External"/><Relationship Id="rId7"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45.xml"/><Relationship Id="rId6" Type="http://schemas.openxmlformats.org/officeDocument/2006/relationships/hyperlink" Target="https://www.et-foundation.co.uk/professional-development/maths-and-english/cfem/cfem-resources-and-evidence/cfem-evidence/cfem-action-research-resources/" TargetMode="External"/><Relationship Id="rId5" Type="http://schemas.openxmlformats.org/officeDocument/2006/relationships/hyperlink" Target="https://www.et-foundation.co.uk/wp-content/uploads/2023/05/CfEM_Motivation-and-Engagement_Handbook.pdf" TargetMode="External"/><Relationship Id="rId4" Type="http://schemas.openxmlformats.org/officeDocument/2006/relationships/hyperlink" Target="https://www.et-foundation.co.uk/professional-development/maths-and-english/cfem/cfem-resources-and-evidence/teaching-for-mastery-classroom-resources/cfem-mastery-approaches/engagement-and-resilienc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et-foundation.co.uk/wp-content/uploads/2023/04/CfE_Mastery_handbook_final.pdf" TargetMode="External"/><Relationship Id="rId3" Type="http://schemas.openxmlformats.org/officeDocument/2006/relationships/hyperlink" Target="https://www.et-foundation.co.uk/professional-development/maths-and-english/cfem/cfem-resources-and-evidence/" TargetMode="External"/><Relationship Id="rId7" Type="http://schemas.openxmlformats.org/officeDocument/2006/relationships/hyperlink" Target="https://www.et-foundation.co.uk/professional-development/maths-and-english/cfem/cfem-resources-and-evidence/whole-college-approach/" TargetMode="External"/><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hyperlink" Target="https://www.et-foundation.co.uk/professional-development/maths-and-english/cfem/cfem-resources-and-evidence/cfem-professional-development/" TargetMode="External"/><Relationship Id="rId5" Type="http://schemas.openxmlformats.org/officeDocument/2006/relationships/hyperlink" Target="https://www.et-foundation.co.uk/professional-development/maths-and-english/cfem/cfem-resources-and-evidence/cfem-evidence/" TargetMode="External"/><Relationship Id="rId4" Type="http://schemas.openxmlformats.org/officeDocument/2006/relationships/hyperlink" Target="https://www.et-foundation.co.uk/professional-development/maths-and-english/cfem/cfem-resources-and-evidence/teaching-for-mastery-classroom-resources/" TargetMode="External"/><Relationship Id="rId9" Type="http://schemas.openxmlformats.org/officeDocument/2006/relationships/image" Target="../media/image5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8.xml"/></Relationships>
</file>

<file path=ppt/slides/_rels/slide7.xml.rels><?xml version="1.0" encoding="UTF-8" standalone="yes"?>
<Relationships xmlns="http://schemas.openxmlformats.org/package/2006/relationships"><Relationship Id="rId3" Type="http://schemas.openxmlformats.org/officeDocument/2006/relationships/hyperlink" Target="https://www.et-foundation.co.uk/professional-development/maths-and-english/cfem/cfem-resources-and-evidence/cfem-professional-development/modular-course/" TargetMode="External"/><Relationship Id="rId2" Type="http://schemas.openxmlformats.org/officeDocument/2006/relationships/notesSlide" Target="../notesSlides/notesSlide7.xml"/><Relationship Id="rId1" Type="http://schemas.openxmlformats.org/officeDocument/2006/relationships/slideLayout" Target="../slideLayouts/slideLayout97.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D84C53-C9AA-4F86-EC92-75F3C50CD217}"/>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11" name="TextBox 10">
            <a:extLst>
              <a:ext uri="{FF2B5EF4-FFF2-40B4-BE49-F238E27FC236}">
                <a16:creationId xmlns:a16="http://schemas.microsoft.com/office/drawing/2014/main" id="{0D8BB18D-D87D-2943-05DA-4D13001D2F91}"/>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12" name="Title 1">
            <a:extLst>
              <a:ext uri="{FF2B5EF4-FFF2-40B4-BE49-F238E27FC236}">
                <a16:creationId xmlns:a16="http://schemas.microsoft.com/office/drawing/2014/main" id="{1690F3CD-0A74-085B-99F0-6E91C12CD371}"/>
              </a:ext>
            </a:extLst>
          </p:cNvPr>
          <p:cNvSpPr>
            <a:spLocks noGrp="1"/>
          </p:cNvSpPr>
          <p:nvPr>
            <p:ph type="ctrTitle"/>
          </p:nvPr>
        </p:nvSpPr>
        <p:spPr>
          <a:xfrm>
            <a:off x="3888720" y="2221200"/>
            <a:ext cx="4967280" cy="1242000"/>
          </a:xfrm>
          <a:solidFill>
            <a:srgbClr val="005AC5"/>
          </a:solidFill>
        </p:spPr>
        <p:txBody>
          <a:bodyPr tIns="0" anchor="ctr"/>
          <a:lstStyle/>
          <a:p>
            <a:r>
              <a:rPr lang="en-GB" sz="3600" dirty="0"/>
              <a:t>Teaching for Mastery in FE Maths</a:t>
            </a:r>
          </a:p>
        </p:txBody>
      </p:sp>
      <p:sp>
        <p:nvSpPr>
          <p:cNvPr id="13" name="Subtitle 2">
            <a:extLst>
              <a:ext uri="{FF2B5EF4-FFF2-40B4-BE49-F238E27FC236}">
                <a16:creationId xmlns:a16="http://schemas.microsoft.com/office/drawing/2014/main" id="{6AAE162A-8489-D17C-075F-F0091550304A}"/>
              </a:ext>
            </a:extLst>
          </p:cNvPr>
          <p:cNvSpPr>
            <a:spLocks noGrp="1"/>
          </p:cNvSpPr>
          <p:nvPr>
            <p:ph type="subTitle" idx="1"/>
          </p:nvPr>
        </p:nvSpPr>
        <p:spPr>
          <a:xfrm>
            <a:off x="3888720" y="3603822"/>
            <a:ext cx="4967280" cy="1333409"/>
          </a:xfrm>
        </p:spPr>
        <p:txBody>
          <a:bodyPr/>
          <a:lstStyle/>
          <a:p>
            <a:pPr>
              <a:lnSpc>
                <a:spcPct val="100000"/>
              </a:lnSpc>
            </a:pPr>
            <a:r>
              <a:rPr lang="en-GB" sz="2000" dirty="0"/>
              <a:t>Module 1 – Engagement and resilience</a:t>
            </a:r>
          </a:p>
        </p:txBody>
      </p:sp>
      <p:sp>
        <p:nvSpPr>
          <p:cNvPr id="14" name="Text Placeholder 3">
            <a:extLst>
              <a:ext uri="{FF2B5EF4-FFF2-40B4-BE49-F238E27FC236}">
                <a16:creationId xmlns:a16="http://schemas.microsoft.com/office/drawing/2014/main" id="{AFDBBA8B-6619-2F05-A5C6-6544938038CF}"/>
              </a:ext>
            </a:extLst>
          </p:cNvPr>
          <p:cNvSpPr>
            <a:spLocks noGrp="1"/>
          </p:cNvSpPr>
          <p:nvPr>
            <p:ph type="body" sz="quarter" idx="14"/>
          </p:nvPr>
        </p:nvSpPr>
        <p:spPr>
          <a:xfrm>
            <a:off x="3888720" y="4246177"/>
            <a:ext cx="4967280" cy="470993"/>
          </a:xfrm>
        </p:spPr>
        <p:txBody>
          <a:bodyPr anchor="ctr"/>
          <a:lstStyle/>
          <a:p>
            <a:r>
              <a:rPr lang="en-GB" dirty="0"/>
              <a:t>PRESENTER NAME</a:t>
            </a:r>
          </a:p>
        </p:txBody>
      </p:sp>
      <p:sp>
        <p:nvSpPr>
          <p:cNvPr id="15" name="Text Placeholder 4">
            <a:extLst>
              <a:ext uri="{FF2B5EF4-FFF2-40B4-BE49-F238E27FC236}">
                <a16:creationId xmlns:a16="http://schemas.microsoft.com/office/drawing/2014/main" id="{6D0A0F1E-0136-E0ED-1F1D-85B795AE1BF5}"/>
              </a:ext>
            </a:extLst>
          </p:cNvPr>
          <p:cNvSpPr>
            <a:spLocks noGrp="1"/>
          </p:cNvSpPr>
          <p:nvPr>
            <p:ph type="body" sz="quarter" idx="15"/>
          </p:nvPr>
        </p:nvSpPr>
        <p:spPr>
          <a:xfrm>
            <a:off x="3888720" y="4454808"/>
            <a:ext cx="4805486" cy="504056"/>
          </a:xfrm>
        </p:spPr>
        <p:txBody>
          <a:bodyPr/>
          <a:lstStyle/>
          <a:p>
            <a:r>
              <a:rPr lang="en-GB" dirty="0"/>
              <a:t>DATE AND TIME</a:t>
            </a:r>
          </a:p>
        </p:txBody>
      </p:sp>
    </p:spTree>
    <p:extLst>
      <p:ext uri="{BB962C8B-B14F-4D97-AF65-F5344CB8AC3E}">
        <p14:creationId xmlns:p14="http://schemas.microsoft.com/office/powerpoint/2010/main" val="35369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75102-51D1-DE6F-B1FD-9E807E6098F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455E9C37-9FD4-0B3A-86D9-AF5D9B7F06E6}"/>
              </a:ext>
            </a:extLst>
          </p:cNvPr>
          <p:cNvSpPr>
            <a:spLocks noGrp="1"/>
          </p:cNvSpPr>
          <p:nvPr>
            <p:ph type="title"/>
          </p:nvPr>
        </p:nvSpPr>
        <p:spPr>
          <a:xfrm>
            <a:off x="107504" y="249901"/>
            <a:ext cx="8928992" cy="349712"/>
          </a:xfrm>
        </p:spPr>
        <p:txBody>
          <a:bodyPr>
            <a:normAutofit fontScale="90000"/>
          </a:bodyPr>
          <a:lstStyle/>
          <a:p>
            <a:r>
              <a:rPr lang="en-GB" dirty="0">
                <a:solidFill>
                  <a:schemeClr val="accent5"/>
                </a:solidFill>
              </a:rPr>
              <a:t> </a:t>
            </a:r>
            <a:r>
              <a:rPr lang="en-GB" dirty="0">
                <a:solidFill>
                  <a:srgbClr val="005AC5"/>
                </a:solidFill>
              </a:rPr>
              <a:t>By the end of the course your learners will react positively to questions like this:</a:t>
            </a:r>
          </a:p>
        </p:txBody>
      </p:sp>
      <p:sp>
        <p:nvSpPr>
          <p:cNvPr id="4" name="TextBox 3">
            <a:extLst>
              <a:ext uri="{FF2B5EF4-FFF2-40B4-BE49-F238E27FC236}">
                <a16:creationId xmlns:a16="http://schemas.microsoft.com/office/drawing/2014/main" id="{FC843160-9326-3D0F-A9A8-9F102D753330}"/>
              </a:ext>
            </a:extLst>
          </p:cNvPr>
          <p:cNvSpPr txBox="1"/>
          <p:nvPr/>
        </p:nvSpPr>
        <p:spPr>
          <a:xfrm>
            <a:off x="7811589" y="4667794"/>
            <a:ext cx="766354" cy="207749"/>
          </a:xfrm>
          <a:prstGeom prst="rect">
            <a:avLst/>
          </a:prstGeom>
          <a:noFill/>
        </p:spPr>
        <p:txBody>
          <a:bodyPr wrap="square" lIns="0" tIns="0" rIns="0" bIns="0" rtlCol="0">
            <a:spAutoFit/>
          </a:bodyPr>
          <a:lstStyle/>
          <a:p>
            <a:r>
              <a:rPr lang="en-GB" sz="1350"/>
              <a:t>(5 marks)</a:t>
            </a:r>
          </a:p>
        </p:txBody>
      </p:sp>
      <p:pic>
        <p:nvPicPr>
          <p:cNvPr id="9" name="Picture 8">
            <a:extLst>
              <a:ext uri="{FF2B5EF4-FFF2-40B4-BE49-F238E27FC236}">
                <a16:creationId xmlns:a16="http://schemas.microsoft.com/office/drawing/2014/main" id="{312CADB5-30D7-B765-2FE5-1AEFBD431442}"/>
              </a:ext>
            </a:extLst>
          </p:cNvPr>
          <p:cNvPicPr>
            <a:picLocks noChangeAspect="1"/>
          </p:cNvPicPr>
          <p:nvPr/>
        </p:nvPicPr>
        <p:blipFill>
          <a:blip r:embed="rId3"/>
          <a:stretch>
            <a:fillRect/>
          </a:stretch>
        </p:blipFill>
        <p:spPr>
          <a:xfrm>
            <a:off x="798303" y="550306"/>
            <a:ext cx="6878731" cy="4593193"/>
          </a:xfrm>
          <a:prstGeom prst="rect">
            <a:avLst/>
          </a:prstGeom>
        </p:spPr>
      </p:pic>
    </p:spTree>
    <p:extLst>
      <p:ext uri="{BB962C8B-B14F-4D97-AF65-F5344CB8AC3E}">
        <p14:creationId xmlns:p14="http://schemas.microsoft.com/office/powerpoint/2010/main" val="154668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7F10F-033F-42EB-98B7-B6F8D24F458B}"/>
              </a:ext>
            </a:extLst>
          </p:cNvPr>
          <p:cNvSpPr>
            <a:spLocks noGrp="1"/>
          </p:cNvSpPr>
          <p:nvPr>
            <p:ph type="title"/>
          </p:nvPr>
        </p:nvSpPr>
        <p:spPr>
          <a:xfrm>
            <a:off x="535661" y="13692"/>
            <a:ext cx="7886700" cy="994172"/>
          </a:xfrm>
        </p:spPr>
        <p:txBody>
          <a:bodyPr>
            <a:normAutofit/>
          </a:bodyPr>
          <a:lstStyle/>
          <a:p>
            <a:r>
              <a:rPr lang="en-GB" sz="2700" b="1" dirty="0">
                <a:solidFill>
                  <a:srgbClr val="005AC5"/>
                </a:solidFill>
                <a:latin typeface="Arial headings"/>
                <a:cs typeface="Arial" panose="020B0604020202020204" pitchFamily="34" charset="0"/>
              </a:rPr>
              <a:t>Course structure</a:t>
            </a:r>
            <a:endParaRPr lang="id-ID" sz="2700" b="1" dirty="0">
              <a:solidFill>
                <a:srgbClr val="005AC5"/>
              </a:solidFill>
              <a:latin typeface="Arial headings"/>
              <a:cs typeface="Arial" panose="020B0604020202020204" pitchFamily="34" charset="0"/>
            </a:endParaRPr>
          </a:p>
        </p:txBody>
      </p:sp>
      <p:sp>
        <p:nvSpPr>
          <p:cNvPr id="7" name="Text Placeholder 6">
            <a:extLst>
              <a:ext uri="{FF2B5EF4-FFF2-40B4-BE49-F238E27FC236}">
                <a16:creationId xmlns:a16="http://schemas.microsoft.com/office/drawing/2014/main" id="{C54549FC-9D1B-446B-A0DD-3FADFA42C21B}"/>
              </a:ext>
            </a:extLst>
          </p:cNvPr>
          <p:cNvSpPr>
            <a:spLocks noGrp="1"/>
          </p:cNvSpPr>
          <p:nvPr>
            <p:ph idx="1"/>
          </p:nvPr>
        </p:nvSpPr>
        <p:spPr>
          <a:xfrm>
            <a:off x="535661" y="1007864"/>
            <a:ext cx="7886700" cy="3623771"/>
          </a:xfrm>
        </p:spPr>
        <p:txBody>
          <a:bodyPr vert="horz" lIns="91440" tIns="45720" rIns="91440" bIns="45720" rtlCol="0" anchor="t">
            <a:noAutofit/>
          </a:bodyPr>
          <a:lstStyle/>
          <a:p>
            <a:pPr marL="457189" indent="-457189">
              <a:spcBef>
                <a:spcPts val="0"/>
              </a:spcBef>
              <a:spcAft>
                <a:spcPts val="1200"/>
              </a:spcAft>
            </a:pPr>
            <a:r>
              <a:rPr lang="en-GB" sz="2400" dirty="0">
                <a:solidFill>
                  <a:srgbClr val="005AC5"/>
                </a:solidFill>
                <a:latin typeface="Arial"/>
                <a:cs typeface="Arial"/>
              </a:rPr>
              <a:t>Module 1: </a:t>
            </a:r>
            <a:r>
              <a:rPr lang="en-GB" sz="2400" dirty="0">
                <a:solidFill>
                  <a:srgbClr val="BE0064"/>
                </a:solidFill>
                <a:latin typeface="Arial"/>
                <a:cs typeface="Arial"/>
              </a:rPr>
              <a:t>	</a:t>
            </a:r>
            <a:r>
              <a:rPr lang="en-GB" sz="2400" b="1" dirty="0">
                <a:solidFill>
                  <a:srgbClr val="005AC5"/>
                </a:solidFill>
                <a:latin typeface="Arial"/>
                <a:cs typeface="Arial"/>
              </a:rPr>
              <a:t>Engagement and resilience</a:t>
            </a:r>
          </a:p>
          <a:p>
            <a:pPr marL="457189" indent="-457189">
              <a:spcBef>
                <a:spcPts val="0"/>
              </a:spcBef>
              <a:spcAft>
                <a:spcPts val="1200"/>
              </a:spcAft>
            </a:pPr>
            <a:r>
              <a:rPr lang="en-GB" sz="2400" dirty="0">
                <a:solidFill>
                  <a:srgbClr val="005AC5"/>
                </a:solidFill>
                <a:latin typeface="Arial"/>
                <a:cs typeface="Arial"/>
              </a:rPr>
              <a:t>Module 2: </a:t>
            </a:r>
            <a:r>
              <a:rPr lang="en-GB" sz="2400" dirty="0">
                <a:solidFill>
                  <a:srgbClr val="BE0064"/>
                </a:solidFill>
                <a:latin typeface="Arial"/>
                <a:cs typeface="Arial"/>
              </a:rPr>
              <a:t>	</a:t>
            </a:r>
            <a:r>
              <a:rPr lang="en-GB" sz="2400" dirty="0">
                <a:latin typeface="Arial"/>
                <a:cs typeface="Arial"/>
              </a:rPr>
              <a:t>Responsive teaching</a:t>
            </a:r>
          </a:p>
          <a:p>
            <a:pPr marL="457189" indent="-457189">
              <a:spcBef>
                <a:spcPts val="0"/>
              </a:spcBef>
              <a:spcAft>
                <a:spcPts val="1200"/>
              </a:spcAft>
            </a:pPr>
            <a:r>
              <a:rPr lang="en-GB" sz="2400" dirty="0">
                <a:solidFill>
                  <a:srgbClr val="005AC5"/>
                </a:solidFill>
                <a:latin typeface="Arial" panose="020B0604020202020204" pitchFamily="34" charset="0"/>
                <a:cs typeface="Arial" panose="020B0604020202020204" pitchFamily="34" charset="0"/>
              </a:rPr>
              <a:t>Module 3:   </a:t>
            </a:r>
            <a:r>
              <a:rPr lang="en-GB" sz="2400" dirty="0">
                <a:solidFill>
                  <a:schemeClr val="accent1"/>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Making sense of proportion</a:t>
            </a:r>
          </a:p>
          <a:p>
            <a:pPr marL="457189" indent="-457189">
              <a:spcBef>
                <a:spcPts val="0"/>
              </a:spcBef>
              <a:spcAft>
                <a:spcPts val="1200"/>
              </a:spcAft>
            </a:pPr>
            <a:r>
              <a:rPr lang="en-GB" sz="2400" dirty="0">
                <a:solidFill>
                  <a:srgbClr val="005AC5"/>
                </a:solidFill>
                <a:latin typeface="Arial" panose="020B0604020202020204" pitchFamily="34" charset="0"/>
                <a:cs typeface="Arial" panose="020B0604020202020204" pitchFamily="34" charset="0"/>
              </a:rPr>
              <a:t>Module 4:</a:t>
            </a:r>
            <a:r>
              <a:rPr lang="en-GB" sz="2400" dirty="0">
                <a:solidFill>
                  <a:srgbClr val="0071F8"/>
                </a:solidFill>
                <a:latin typeface="Arial" panose="020B0604020202020204" pitchFamily="34" charset="0"/>
                <a:cs typeface="Arial" panose="020B0604020202020204" pitchFamily="34" charset="0"/>
              </a:rPr>
              <a:t>	</a:t>
            </a:r>
            <a:r>
              <a:rPr lang="en-GB" sz="2400" dirty="0">
                <a:solidFill>
                  <a:srgbClr val="BE0064"/>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Working with manipulatives</a:t>
            </a:r>
          </a:p>
          <a:p>
            <a:pPr marL="457189" indent="-457189">
              <a:spcBef>
                <a:spcPts val="0"/>
              </a:spcBef>
              <a:spcAft>
                <a:spcPts val="1200"/>
              </a:spcAft>
            </a:pPr>
            <a:r>
              <a:rPr lang="en-GB" sz="2400" dirty="0">
                <a:solidFill>
                  <a:srgbClr val="005AC5"/>
                </a:solidFill>
                <a:latin typeface="Arial" panose="020B0604020202020204" pitchFamily="34" charset="0"/>
                <a:cs typeface="Arial" panose="020B0604020202020204" pitchFamily="34" charset="0"/>
              </a:rPr>
              <a:t>Module 5:	</a:t>
            </a:r>
            <a:r>
              <a:rPr lang="en-GB" sz="2400" dirty="0">
                <a:solidFill>
                  <a:srgbClr val="BE0064"/>
                </a:solidFill>
                <a:latin typeface="Arial" panose="020B060402020202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Getting "unstuck"- reasoning and   			problem solving </a:t>
            </a:r>
            <a:endParaRPr lang="en-GB" sz="2400" dirty="0">
              <a:latin typeface="Arial" panose="020B0604020202020204" pitchFamily="34" charset="0"/>
              <a:cs typeface="Arial" panose="020B0604020202020204" pitchFamily="34" charset="0"/>
            </a:endParaRPr>
          </a:p>
          <a:p>
            <a:pPr marL="457189" indent="-457189">
              <a:spcBef>
                <a:spcPts val="0"/>
              </a:spcBef>
              <a:spcAft>
                <a:spcPts val="1200"/>
              </a:spcAft>
            </a:pPr>
            <a:r>
              <a:rPr lang="en-GB" sz="2400" dirty="0">
                <a:solidFill>
                  <a:srgbClr val="005AC5"/>
                </a:solidFill>
                <a:latin typeface="Arial" panose="020B0604020202020204" pitchFamily="34" charset="0"/>
                <a:cs typeface="Arial" panose="020B0604020202020204" pitchFamily="34" charset="0"/>
              </a:rPr>
              <a:t>Module 6:   </a:t>
            </a:r>
            <a:r>
              <a:rPr lang="en-GB" sz="2400" b="1" dirty="0">
                <a:solidFill>
                  <a:schemeClr val="accent1"/>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Planning for learning</a:t>
            </a:r>
            <a:endParaRPr lang="en-GB" sz="2400" dirty="0">
              <a:latin typeface="Arial"/>
              <a:cs typeface="Arial"/>
            </a:endParaRPr>
          </a:p>
        </p:txBody>
      </p:sp>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2"/>
          </p:nvPr>
        </p:nvSpPr>
        <p:spPr/>
        <p:txBody>
          <a:bodyPr/>
          <a:lstStyle/>
          <a:p>
            <a:fld id="{DA2C159E-F13C-4A85-9A41-E7669D3E0D70}" type="slidenum">
              <a:rPr lang="en-GB" smtClean="0"/>
              <a:pPr/>
              <a:t>11</a:t>
            </a:fld>
            <a:endParaRPr lang="en-GB"/>
          </a:p>
        </p:txBody>
      </p:sp>
    </p:spTree>
    <p:extLst>
      <p:ext uri="{BB962C8B-B14F-4D97-AF65-F5344CB8AC3E}">
        <p14:creationId xmlns:p14="http://schemas.microsoft.com/office/powerpoint/2010/main" val="392563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03</a:t>
            </a:r>
          </a:p>
        </p:txBody>
      </p:sp>
      <p:sp>
        <p:nvSpPr>
          <p:cNvPr id="5" name="Subtitle 4"/>
          <p:cNvSpPr>
            <a:spLocks noGrp="1"/>
          </p:cNvSpPr>
          <p:nvPr>
            <p:ph type="subTitle" idx="1"/>
          </p:nvPr>
        </p:nvSpPr>
        <p:spPr/>
        <p:txBody>
          <a:bodyPr>
            <a:normAutofit/>
          </a:bodyPr>
          <a:lstStyle/>
          <a:p>
            <a:r>
              <a:rPr lang="en-GB"/>
              <a:t>About this module</a:t>
            </a:r>
          </a:p>
        </p:txBody>
      </p:sp>
    </p:spTree>
    <p:extLst>
      <p:ext uri="{BB962C8B-B14F-4D97-AF65-F5344CB8AC3E}">
        <p14:creationId xmlns:p14="http://schemas.microsoft.com/office/powerpoint/2010/main" val="43745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13</a:t>
            </a:fld>
            <a:endParaRPr lang="en-GB"/>
          </a:p>
        </p:txBody>
      </p:sp>
      <p:sp>
        <p:nvSpPr>
          <p:cNvPr id="4" name="Text Placeholder 3">
            <a:extLst>
              <a:ext uri="{FF2B5EF4-FFF2-40B4-BE49-F238E27FC236}">
                <a16:creationId xmlns:a16="http://schemas.microsoft.com/office/drawing/2014/main" id="{DC1AD5AC-AECF-373E-28A3-8ABB5F8C3636}"/>
              </a:ext>
            </a:extLst>
          </p:cNvPr>
          <p:cNvSpPr>
            <a:spLocks noGrp="1"/>
          </p:cNvSpPr>
          <p:nvPr>
            <p:ph type="body" sz="quarter" idx="12"/>
          </p:nvPr>
        </p:nvSpPr>
        <p:spPr>
          <a:xfrm>
            <a:off x="232950" y="770962"/>
            <a:ext cx="7667625" cy="3856793"/>
          </a:xfrm>
        </p:spPr>
        <p:txBody>
          <a:bodyPr/>
          <a:lstStyle/>
          <a:p>
            <a:pPr>
              <a:lnSpc>
                <a:spcPct val="100000"/>
              </a:lnSpc>
              <a:spcAft>
                <a:spcPts val="1200"/>
              </a:spcAft>
            </a:pPr>
            <a:r>
              <a:rPr lang="en-GB" dirty="0"/>
              <a:t>On completion of this module, participants will have:</a:t>
            </a:r>
          </a:p>
          <a:p>
            <a:pPr lvl="1">
              <a:lnSpc>
                <a:spcPct val="100000"/>
              </a:lnSpc>
              <a:spcAft>
                <a:spcPts val="1200"/>
              </a:spcAft>
            </a:pPr>
            <a:r>
              <a:rPr lang="en-GB" dirty="0"/>
              <a:t>a clear understanding of the negative attitudes and emotions that our learners face </a:t>
            </a:r>
          </a:p>
          <a:p>
            <a:pPr lvl="1">
              <a:lnSpc>
                <a:spcPct val="100000"/>
              </a:lnSpc>
              <a:spcAft>
                <a:spcPts val="1200"/>
              </a:spcAft>
            </a:pPr>
            <a:r>
              <a:rPr lang="en-GB" dirty="0"/>
              <a:t>a bank of strategies to employ in lessons which will help to improve  the engagement and resilience of learners</a:t>
            </a:r>
          </a:p>
          <a:p>
            <a:pPr marL="0" lvl="1" indent="0">
              <a:buNone/>
            </a:pPr>
            <a:endParaRPr lang="en-GB" dirty="0"/>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solidFill>
                  <a:srgbClr val="005AC5"/>
                </a:solidFill>
              </a:rPr>
              <a:t>Module objectives</a:t>
            </a:r>
          </a:p>
        </p:txBody>
      </p:sp>
    </p:spTree>
    <p:extLst>
      <p:ext uri="{BB962C8B-B14F-4D97-AF65-F5344CB8AC3E}">
        <p14:creationId xmlns:p14="http://schemas.microsoft.com/office/powerpoint/2010/main" val="106629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C18940-F5B9-4687-CB6A-C7F1A0CE5B70}"/>
              </a:ext>
            </a:extLst>
          </p:cNvPr>
          <p:cNvSpPr>
            <a:spLocks noGrp="1"/>
          </p:cNvSpPr>
          <p:nvPr>
            <p:ph type="ftr" sz="quarter" idx="10"/>
          </p:nvPr>
        </p:nvSpPr>
        <p:spPr/>
        <p:txBody>
          <a:bodyPr/>
          <a:lstStyle/>
          <a:p>
            <a:r>
              <a:rPr lang="en-GB"/>
              <a:t>Education &amp; Training Foundation</a:t>
            </a:r>
          </a:p>
        </p:txBody>
      </p:sp>
      <p:sp>
        <p:nvSpPr>
          <p:cNvPr id="3" name="Slide Number Placeholder 2">
            <a:extLst>
              <a:ext uri="{FF2B5EF4-FFF2-40B4-BE49-F238E27FC236}">
                <a16:creationId xmlns:a16="http://schemas.microsoft.com/office/drawing/2014/main" id="{F30852CF-3A52-9385-DAF6-904113604ACD}"/>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4" name="Text Placeholder 3">
            <a:extLst>
              <a:ext uri="{FF2B5EF4-FFF2-40B4-BE49-F238E27FC236}">
                <a16:creationId xmlns:a16="http://schemas.microsoft.com/office/drawing/2014/main" id="{1FF56205-99A7-4356-AF8A-8FF689676529}"/>
              </a:ext>
            </a:extLst>
          </p:cNvPr>
          <p:cNvSpPr>
            <a:spLocks noGrp="1"/>
          </p:cNvSpPr>
          <p:nvPr>
            <p:ph type="body" sz="quarter" idx="12"/>
          </p:nvPr>
        </p:nvSpPr>
        <p:spPr>
          <a:xfrm>
            <a:off x="234000" y="733926"/>
            <a:ext cx="8570366" cy="3854048"/>
          </a:xfrm>
        </p:spPr>
        <p:txBody>
          <a:bodyPr vert="horz" lIns="0" tIns="0" rIns="0" bIns="0" rtlCol="0" anchor="t">
            <a:noAutofit/>
          </a:bodyPr>
          <a:lstStyle/>
          <a:p>
            <a:r>
              <a:rPr lang="en-GB" sz="2400" dirty="0"/>
              <a:t>**:**	Review pre-session task and house keeping</a:t>
            </a:r>
            <a:endParaRPr lang="en-GB" sz="2400" dirty="0">
              <a:cs typeface="Arial"/>
            </a:endParaRPr>
          </a:p>
          <a:p>
            <a:r>
              <a:rPr lang="en-GB" sz="2400" dirty="0"/>
              <a:t>**:**	Course aims and content</a:t>
            </a:r>
            <a:endParaRPr lang="en-GB" sz="2400" dirty="0">
              <a:cs typeface="Arial"/>
            </a:endParaRPr>
          </a:p>
          <a:p>
            <a:r>
              <a:rPr lang="en-GB" sz="2400" dirty="0"/>
              <a:t>**:**    About this module </a:t>
            </a:r>
            <a:endParaRPr lang="en-GB" sz="2400" dirty="0">
              <a:cs typeface="Arial"/>
            </a:endParaRPr>
          </a:p>
          <a:p>
            <a:r>
              <a:rPr lang="en-GB" sz="2400" dirty="0"/>
              <a:t>**:**	Barriers to learning</a:t>
            </a:r>
            <a:endParaRPr lang="en-GB" sz="2400" dirty="0">
              <a:cs typeface="Arial"/>
            </a:endParaRPr>
          </a:p>
          <a:p>
            <a:r>
              <a:rPr lang="en-GB" sz="2400" dirty="0"/>
              <a:t>**:**	Capturing barriers</a:t>
            </a:r>
            <a:endParaRPr lang="en-GB" sz="2400" dirty="0">
              <a:cs typeface="Arial"/>
            </a:endParaRPr>
          </a:p>
          <a:p>
            <a:r>
              <a:rPr lang="en-GB" sz="2400" dirty="0"/>
              <a:t>**:** 	Comfort break</a:t>
            </a:r>
            <a:endParaRPr lang="en-GB" sz="2400" dirty="0">
              <a:cs typeface="Arial"/>
            </a:endParaRPr>
          </a:p>
          <a:p>
            <a:r>
              <a:rPr lang="en-GB" sz="2400" dirty="0"/>
              <a:t>**:**	Teachers supporting learners</a:t>
            </a:r>
            <a:endParaRPr lang="en-GB" sz="2400" dirty="0">
              <a:cs typeface="Arial"/>
            </a:endParaRPr>
          </a:p>
          <a:p>
            <a:r>
              <a:rPr lang="en-GB" sz="2400" dirty="0"/>
              <a:t>**:**	Learners helping themselves </a:t>
            </a:r>
            <a:endParaRPr lang="en-GB" sz="2400" dirty="0">
              <a:cs typeface="Arial"/>
            </a:endParaRPr>
          </a:p>
          <a:p>
            <a:r>
              <a:rPr lang="en-GB" sz="2400" dirty="0"/>
              <a:t>**:**	Resilience</a:t>
            </a:r>
            <a:endParaRPr lang="en-GB" sz="2400" dirty="0">
              <a:cs typeface="Arial"/>
            </a:endParaRPr>
          </a:p>
          <a:p>
            <a:r>
              <a:rPr lang="en-GB" sz="2400" dirty="0"/>
              <a:t>**:**	Next steps</a:t>
            </a:r>
            <a:endParaRPr lang="en-GB" sz="2400" dirty="0">
              <a:cs typeface="Arial"/>
            </a:endParaRPr>
          </a:p>
          <a:p>
            <a:r>
              <a:rPr lang="en-GB" sz="2400" dirty="0"/>
              <a:t>**:** 	Close</a:t>
            </a:r>
            <a:endParaRPr lang="en-GB" sz="2400" dirty="0">
              <a:cs typeface="Arial"/>
            </a:endParaRPr>
          </a:p>
          <a:p>
            <a:endParaRPr lang="en-GB" dirty="0"/>
          </a:p>
          <a:p>
            <a:endParaRPr lang="en-GB" dirty="0"/>
          </a:p>
        </p:txBody>
      </p:sp>
      <p:sp>
        <p:nvSpPr>
          <p:cNvPr id="5" name="Title 4">
            <a:extLst>
              <a:ext uri="{FF2B5EF4-FFF2-40B4-BE49-F238E27FC236}">
                <a16:creationId xmlns:a16="http://schemas.microsoft.com/office/drawing/2014/main" id="{200649C8-CEA5-7301-95D7-623571E08B00}"/>
              </a:ext>
            </a:extLst>
          </p:cNvPr>
          <p:cNvSpPr>
            <a:spLocks noGrp="1"/>
          </p:cNvSpPr>
          <p:nvPr>
            <p:ph type="title"/>
          </p:nvPr>
        </p:nvSpPr>
        <p:spPr/>
        <p:txBody>
          <a:bodyPr/>
          <a:lstStyle/>
          <a:p>
            <a:r>
              <a:rPr lang="en-GB" dirty="0">
                <a:solidFill>
                  <a:srgbClr val="005AC5"/>
                </a:solidFill>
              </a:rPr>
              <a:t>Today’s schedule</a:t>
            </a:r>
          </a:p>
        </p:txBody>
      </p:sp>
      <p:sp>
        <p:nvSpPr>
          <p:cNvPr id="8" name="TextBox 7">
            <a:extLst>
              <a:ext uri="{FF2B5EF4-FFF2-40B4-BE49-F238E27FC236}">
                <a16:creationId xmlns:a16="http://schemas.microsoft.com/office/drawing/2014/main" id="{9A1667DE-216B-AADD-4CA0-CF8CD7DF74BE}"/>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1F364286-6A8A-13EB-D00F-78F82CE74DF6}"/>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116093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04</a:t>
            </a:r>
          </a:p>
        </p:txBody>
      </p:sp>
      <p:sp>
        <p:nvSpPr>
          <p:cNvPr id="5" name="Subtitle 4"/>
          <p:cNvSpPr>
            <a:spLocks noGrp="1"/>
          </p:cNvSpPr>
          <p:nvPr>
            <p:ph type="subTitle" idx="1"/>
          </p:nvPr>
        </p:nvSpPr>
        <p:spPr/>
        <p:txBody>
          <a:bodyPr>
            <a:normAutofit/>
          </a:bodyPr>
          <a:lstStyle/>
          <a:p>
            <a:r>
              <a:rPr lang="en-GB"/>
              <a:t>Barriers to learning</a:t>
            </a:r>
          </a:p>
        </p:txBody>
      </p:sp>
    </p:spTree>
    <p:extLst>
      <p:ext uri="{BB962C8B-B14F-4D97-AF65-F5344CB8AC3E}">
        <p14:creationId xmlns:p14="http://schemas.microsoft.com/office/powerpoint/2010/main" val="129376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1"/>
          </p:nvPr>
        </p:nvSpPr>
        <p:spPr/>
        <p:txBody>
          <a:bodyPr/>
          <a:lstStyle/>
          <a:p>
            <a:fld id="{DA2C159E-F13C-4A85-9A41-E7669D3E0D70}" type="slidenum">
              <a:rPr lang="en-GB" smtClean="0"/>
              <a:pPr/>
              <a:t>16</a:t>
            </a:fld>
            <a:endParaRPr lang="en-GB" dirty="0"/>
          </a:p>
        </p:txBody>
      </p:sp>
      <p:pic>
        <p:nvPicPr>
          <p:cNvPr id="4" name="Picture 3">
            <a:extLst>
              <a:ext uri="{FF2B5EF4-FFF2-40B4-BE49-F238E27FC236}">
                <a16:creationId xmlns:a16="http://schemas.microsoft.com/office/drawing/2014/main" id="{18D99525-D00E-BD10-6215-7CC48B706DF4}"/>
              </a:ext>
            </a:extLst>
          </p:cNvPr>
          <p:cNvPicPr>
            <a:picLocks noChangeAspect="1"/>
          </p:cNvPicPr>
          <p:nvPr/>
        </p:nvPicPr>
        <p:blipFill>
          <a:blip r:embed="rId3"/>
          <a:stretch>
            <a:fillRect/>
          </a:stretch>
        </p:blipFill>
        <p:spPr>
          <a:xfrm>
            <a:off x="563448" y="551074"/>
            <a:ext cx="8580551" cy="3792326"/>
          </a:xfrm>
          <a:prstGeom prst="rect">
            <a:avLst/>
          </a:prstGeom>
        </p:spPr>
      </p:pic>
      <p:pic>
        <p:nvPicPr>
          <p:cNvPr id="7" name="Picture 6">
            <a:extLst>
              <a:ext uri="{FF2B5EF4-FFF2-40B4-BE49-F238E27FC236}">
                <a16:creationId xmlns:a16="http://schemas.microsoft.com/office/drawing/2014/main" id="{EDD2DCEA-57CB-5D8A-028F-BBF1FF9E29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7312" y="4157642"/>
            <a:ext cx="2771768" cy="265126"/>
          </a:xfrm>
          <a:prstGeom prst="rect">
            <a:avLst/>
          </a:prstGeom>
        </p:spPr>
      </p:pic>
      <p:sp>
        <p:nvSpPr>
          <p:cNvPr id="3" name="TextBox 2">
            <a:extLst>
              <a:ext uri="{FF2B5EF4-FFF2-40B4-BE49-F238E27FC236}">
                <a16:creationId xmlns:a16="http://schemas.microsoft.com/office/drawing/2014/main" id="{028E6E96-A013-409E-00FE-44444C191D31}"/>
              </a:ext>
            </a:extLst>
          </p:cNvPr>
          <p:cNvSpPr txBox="1"/>
          <p:nvPr/>
        </p:nvSpPr>
        <p:spPr>
          <a:xfrm>
            <a:off x="563448" y="4663388"/>
            <a:ext cx="7208952" cy="207749"/>
          </a:xfrm>
          <a:prstGeom prst="rect">
            <a:avLst/>
          </a:prstGeom>
          <a:noFill/>
        </p:spPr>
        <p:txBody>
          <a:bodyPr wrap="square" lIns="0" tIns="0" rIns="0" bIns="0" rtlCol="0">
            <a:spAutoFit/>
          </a:bodyPr>
          <a:lstStyle/>
          <a:p>
            <a:r>
              <a:rPr lang="en-GB" sz="1350" dirty="0">
                <a:solidFill>
                  <a:schemeClr val="accent4"/>
                </a:solidFill>
              </a:rPr>
              <a:t>(GCSE exam question: Pearson Edexcel Foundation Tier, Paper 2, June 2020)</a:t>
            </a:r>
          </a:p>
        </p:txBody>
      </p:sp>
    </p:spTree>
    <p:extLst>
      <p:ext uri="{BB962C8B-B14F-4D97-AF65-F5344CB8AC3E}">
        <p14:creationId xmlns:p14="http://schemas.microsoft.com/office/powerpoint/2010/main" val="276256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7432A9-E8A0-A355-AA7E-A7F74C87B6F3}"/>
              </a:ext>
            </a:extLst>
          </p:cNvPr>
          <p:cNvSpPr>
            <a:spLocks noGrp="1"/>
          </p:cNvSpPr>
          <p:nvPr>
            <p:ph type="title"/>
          </p:nvPr>
        </p:nvSpPr>
        <p:spPr/>
        <p:txBody>
          <a:bodyPr/>
          <a:lstStyle/>
          <a:p>
            <a:r>
              <a:rPr lang="en-GB" dirty="0">
                <a:solidFill>
                  <a:srgbClr val="005AC5"/>
                </a:solidFill>
              </a:rPr>
              <a:t>How do your learners feel?</a:t>
            </a:r>
          </a:p>
        </p:txBody>
      </p:sp>
      <p:sp>
        <p:nvSpPr>
          <p:cNvPr id="6" name="Content Placeholder 5">
            <a:extLst>
              <a:ext uri="{FF2B5EF4-FFF2-40B4-BE49-F238E27FC236}">
                <a16:creationId xmlns:a16="http://schemas.microsoft.com/office/drawing/2014/main" id="{F893B7B7-2A4E-114C-B6B0-4A7CC524C321}"/>
              </a:ext>
            </a:extLst>
          </p:cNvPr>
          <p:cNvSpPr>
            <a:spLocks noGrp="1"/>
          </p:cNvSpPr>
          <p:nvPr>
            <p:ph sz="quarter" idx="18"/>
          </p:nvPr>
        </p:nvSpPr>
        <p:spPr>
          <a:xfrm>
            <a:off x="234000" y="1314450"/>
            <a:ext cx="4105275" cy="3273424"/>
          </a:xfrm>
        </p:spPr>
        <p:txBody>
          <a:bodyPr/>
          <a:lstStyle/>
          <a:p>
            <a:pPr marL="285750" indent="-285750">
              <a:lnSpc>
                <a:spcPts val="2600"/>
              </a:lnSpc>
              <a:spcAft>
                <a:spcPts val="120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Individually, write down one idea per sticky note.</a:t>
            </a:r>
          </a:p>
          <a:p>
            <a:pPr marL="285750" indent="-285750">
              <a:lnSpc>
                <a:spcPts val="2600"/>
              </a:lnSpc>
              <a:spcAft>
                <a:spcPts val="120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On tables, arrange into themes.</a:t>
            </a:r>
          </a:p>
          <a:p>
            <a:pPr marL="285750" indent="-285750">
              <a:lnSpc>
                <a:spcPts val="2600"/>
              </a:lnSpc>
              <a:spcAft>
                <a:spcPts val="120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Share with whole group.</a:t>
            </a:r>
          </a:p>
          <a:p>
            <a:pPr marL="285750" indent="-285750">
              <a:lnSpc>
                <a:spcPts val="2600"/>
              </a:lnSpc>
              <a:spcAft>
                <a:spcPts val="120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Discuss findings as a group.</a:t>
            </a:r>
          </a:p>
        </p:txBody>
      </p:sp>
      <p:sp>
        <p:nvSpPr>
          <p:cNvPr id="2" name="Slide Number Placeholder 1">
            <a:extLst>
              <a:ext uri="{FF2B5EF4-FFF2-40B4-BE49-F238E27FC236}">
                <a16:creationId xmlns:a16="http://schemas.microsoft.com/office/drawing/2014/main" id="{0F3C1F04-E1AB-BE2B-F7C6-F76E2ED3D76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pic>
        <p:nvPicPr>
          <p:cNvPr id="13" name="Picture 12" descr="Text, letter&#10;&#10;Description automatically generated">
            <a:extLst>
              <a:ext uri="{FF2B5EF4-FFF2-40B4-BE49-F238E27FC236}">
                <a16:creationId xmlns:a16="http://schemas.microsoft.com/office/drawing/2014/main" id="{C5B83184-0514-8335-2EF3-C67F5AE8598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451731" y="1237505"/>
            <a:ext cx="4344808" cy="2896539"/>
          </a:xfrm>
          <a:prstGeom prst="rect">
            <a:avLst/>
          </a:prstGeom>
          <a:ln>
            <a:noFill/>
          </a:ln>
          <a:effectLst>
            <a:softEdge rad="112500"/>
          </a:effectLst>
        </p:spPr>
      </p:pic>
    </p:spTree>
    <p:extLst>
      <p:ext uri="{BB962C8B-B14F-4D97-AF65-F5344CB8AC3E}">
        <p14:creationId xmlns:p14="http://schemas.microsoft.com/office/powerpoint/2010/main" val="331698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DA2C159E-F13C-4A85-9A41-E7669D3E0D70}" type="slidenum">
              <a:rPr lang="en-GB">
                <a:solidFill>
                  <a:prstClr val="black">
                    <a:tint val="75000"/>
                  </a:prstClr>
                </a:solidFill>
                <a:latin typeface="Arial" panose="020B0604020202020204" pitchFamily="34" charset="0"/>
                <a:cs typeface="Arial" panose="020B0604020202020204" pitchFamily="34" charset="0"/>
              </a:rPr>
              <a:pPr defTabSz="685800"/>
              <a:t>18</a:t>
            </a:fld>
            <a:endParaRPr lang="en-GB">
              <a:solidFill>
                <a:prstClr val="black">
                  <a:tint val="75000"/>
                </a:prstClr>
              </a:solidFill>
              <a:latin typeface="Arial" panose="020B0604020202020204" pitchFamily="34" charset="0"/>
              <a:cs typeface="Arial" panose="020B0604020202020204"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3442863709"/>
              </p:ext>
            </p:extLst>
          </p:nvPr>
        </p:nvGraphicFramePr>
        <p:xfrm>
          <a:off x="436880" y="1378109"/>
          <a:ext cx="5963842" cy="2000250"/>
        </p:xfrm>
        <a:graphic>
          <a:graphicData uri="http://schemas.openxmlformats.org/drawingml/2006/table">
            <a:tbl>
              <a:tblPr firstRow="1" bandRow="1">
                <a:tableStyleId>{5C22544A-7EE6-4342-B048-85BDC9FD1C3A}</a:tableStyleId>
              </a:tblPr>
              <a:tblGrid>
                <a:gridCol w="2969816">
                  <a:extLst>
                    <a:ext uri="{9D8B030D-6E8A-4147-A177-3AD203B41FA5}">
                      <a16:colId xmlns:a16="http://schemas.microsoft.com/office/drawing/2014/main" val="20000"/>
                    </a:ext>
                  </a:extLst>
                </a:gridCol>
                <a:gridCol w="2994026">
                  <a:extLst>
                    <a:ext uri="{9D8B030D-6E8A-4147-A177-3AD203B41FA5}">
                      <a16:colId xmlns:a16="http://schemas.microsoft.com/office/drawing/2014/main" val="20001"/>
                    </a:ext>
                  </a:extLst>
                </a:gridCol>
              </a:tblGrid>
              <a:tr h="400050">
                <a:tc>
                  <a:txBody>
                    <a:bodyPr/>
                    <a:lstStyle/>
                    <a:p>
                      <a:pPr algn="ctr"/>
                      <a:r>
                        <a:rPr lang="en-US" sz="2000" dirty="0"/>
                        <a:t>Affective domain</a:t>
                      </a:r>
                    </a:p>
                  </a:txBody>
                  <a:tcPr>
                    <a:solidFill>
                      <a:srgbClr val="BE0064"/>
                    </a:solidFill>
                  </a:tcPr>
                </a:tc>
                <a:tc>
                  <a:txBody>
                    <a:bodyPr/>
                    <a:lstStyle/>
                    <a:p>
                      <a:pPr algn="ctr"/>
                      <a:r>
                        <a:rPr lang="en-US" sz="2000"/>
                        <a:t>Cognitive domain</a:t>
                      </a:r>
                    </a:p>
                  </a:txBody>
                  <a:tcPr>
                    <a:solidFill>
                      <a:srgbClr val="BE0064"/>
                    </a:solidFill>
                  </a:tcPr>
                </a:tc>
                <a:extLst>
                  <a:ext uri="{0D108BD9-81ED-4DB2-BD59-A6C34878D82A}">
                    <a16:rowId xmlns:a16="http://schemas.microsoft.com/office/drawing/2014/main" val="10000"/>
                  </a:ext>
                </a:extLst>
              </a:tr>
              <a:tr h="400050">
                <a:tc>
                  <a:txBody>
                    <a:bodyPr/>
                    <a:lstStyle/>
                    <a:p>
                      <a:pPr marL="342900" indent="-342900">
                        <a:buFont typeface="Arial"/>
                        <a:buChar char="•"/>
                      </a:pPr>
                      <a:r>
                        <a:rPr lang="en-US" sz="2000" b="1" dirty="0"/>
                        <a:t>emotions</a:t>
                      </a:r>
                    </a:p>
                  </a:txBody>
                  <a:tcPr>
                    <a:solidFill>
                      <a:srgbClr val="BE0064">
                        <a:alpha val="55000"/>
                      </a:srgbClr>
                    </a:solidFill>
                  </a:tcPr>
                </a:tc>
                <a:tc>
                  <a:txBody>
                    <a:bodyPr/>
                    <a:lstStyle/>
                    <a:p>
                      <a:pPr marL="342900" indent="-342900">
                        <a:buFont typeface="Arial"/>
                        <a:buChar char="•"/>
                      </a:pPr>
                      <a:r>
                        <a:rPr lang="en-US" sz="2000" b="1"/>
                        <a:t>memory</a:t>
                      </a:r>
                    </a:p>
                  </a:txBody>
                  <a:tcPr>
                    <a:solidFill>
                      <a:srgbClr val="BE0064">
                        <a:alpha val="55000"/>
                      </a:srgbClr>
                    </a:solidFill>
                  </a:tcPr>
                </a:tc>
                <a:extLst>
                  <a:ext uri="{0D108BD9-81ED-4DB2-BD59-A6C34878D82A}">
                    <a16:rowId xmlns:a16="http://schemas.microsoft.com/office/drawing/2014/main" val="10001"/>
                  </a:ext>
                </a:extLst>
              </a:tr>
              <a:tr h="400050">
                <a:tc>
                  <a:txBody>
                    <a:bodyPr/>
                    <a:lstStyle/>
                    <a:p>
                      <a:pPr marL="342900" indent="-342900">
                        <a:buFont typeface="Arial"/>
                        <a:buChar char="•"/>
                      </a:pPr>
                      <a:r>
                        <a:rPr lang="en-US" sz="2000" b="1" dirty="0"/>
                        <a:t>attitudes</a:t>
                      </a:r>
                    </a:p>
                  </a:txBody>
                  <a:tcPr>
                    <a:solidFill>
                      <a:srgbClr val="BE0064">
                        <a:alpha val="55000"/>
                      </a:srgbClr>
                    </a:solidFill>
                  </a:tcPr>
                </a:tc>
                <a:tc>
                  <a:txBody>
                    <a:bodyPr/>
                    <a:lstStyle/>
                    <a:p>
                      <a:pPr marL="342900" indent="-342900">
                        <a:buFont typeface="Arial"/>
                        <a:buChar char="•"/>
                      </a:pPr>
                      <a:r>
                        <a:rPr lang="en-US" sz="2000" b="1"/>
                        <a:t>understanding</a:t>
                      </a:r>
                    </a:p>
                  </a:txBody>
                  <a:tcPr>
                    <a:solidFill>
                      <a:srgbClr val="BE0064">
                        <a:alpha val="55000"/>
                      </a:srgbClr>
                    </a:solidFill>
                  </a:tcPr>
                </a:tc>
                <a:extLst>
                  <a:ext uri="{0D108BD9-81ED-4DB2-BD59-A6C34878D82A}">
                    <a16:rowId xmlns:a16="http://schemas.microsoft.com/office/drawing/2014/main" val="10002"/>
                  </a:ext>
                </a:extLst>
              </a:tr>
              <a:tr h="400050">
                <a:tc>
                  <a:txBody>
                    <a:bodyPr/>
                    <a:lstStyle/>
                    <a:p>
                      <a:pPr marL="342900" indent="-342900">
                        <a:buFont typeface="Arial"/>
                        <a:buChar char="•"/>
                      </a:pPr>
                      <a:r>
                        <a:rPr lang="en-US" sz="2000" b="1" dirty="0"/>
                        <a:t>motivations</a:t>
                      </a:r>
                    </a:p>
                  </a:txBody>
                  <a:tcPr>
                    <a:solidFill>
                      <a:srgbClr val="BE0064">
                        <a:alpha val="55000"/>
                      </a:srgbClr>
                    </a:solidFill>
                  </a:tcPr>
                </a:tc>
                <a:tc>
                  <a:txBody>
                    <a:bodyPr/>
                    <a:lstStyle/>
                    <a:p>
                      <a:pPr marL="342900" indent="-342900">
                        <a:buFont typeface="Arial"/>
                        <a:buChar char="•"/>
                      </a:pPr>
                      <a:r>
                        <a:rPr lang="en-US" sz="2000" b="1" dirty="0" err="1"/>
                        <a:t>analysing</a:t>
                      </a:r>
                      <a:endParaRPr lang="en-US" sz="2000" b="1" dirty="0"/>
                    </a:p>
                  </a:txBody>
                  <a:tcPr>
                    <a:solidFill>
                      <a:srgbClr val="BE0064">
                        <a:alpha val="55000"/>
                      </a:srgbClr>
                    </a:solidFill>
                  </a:tcPr>
                </a:tc>
                <a:extLst>
                  <a:ext uri="{0D108BD9-81ED-4DB2-BD59-A6C34878D82A}">
                    <a16:rowId xmlns:a16="http://schemas.microsoft.com/office/drawing/2014/main" val="10003"/>
                  </a:ext>
                </a:extLst>
              </a:tr>
              <a:tr h="400050">
                <a:tc>
                  <a:txBody>
                    <a:bodyPr/>
                    <a:lstStyle/>
                    <a:p>
                      <a:pPr marL="342900" indent="-342900">
                        <a:buFont typeface="Arial"/>
                        <a:buChar char="•"/>
                      </a:pPr>
                      <a:r>
                        <a:rPr lang="en-US" sz="2000" b="1" dirty="0"/>
                        <a:t>values</a:t>
                      </a:r>
                    </a:p>
                  </a:txBody>
                  <a:tcPr>
                    <a:solidFill>
                      <a:srgbClr val="BE0064">
                        <a:alpha val="55000"/>
                      </a:srgbClr>
                    </a:solidFill>
                  </a:tcPr>
                </a:tc>
                <a:tc>
                  <a:txBody>
                    <a:bodyPr/>
                    <a:lstStyle/>
                    <a:p>
                      <a:pPr marL="342900" indent="-342900">
                        <a:buFont typeface="Arial"/>
                        <a:buChar char="•"/>
                      </a:pPr>
                      <a:r>
                        <a:rPr lang="en-US" sz="2000" b="1" dirty="0"/>
                        <a:t>evaluating</a:t>
                      </a:r>
                    </a:p>
                  </a:txBody>
                  <a:tcPr>
                    <a:solidFill>
                      <a:srgbClr val="BE0064">
                        <a:alpha val="55000"/>
                      </a:srgb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5DA0683C-C721-9943-A819-4ABD1D61BF15}"/>
              </a:ext>
            </a:extLst>
          </p:cNvPr>
          <p:cNvSpPr txBox="1"/>
          <p:nvPr/>
        </p:nvSpPr>
        <p:spPr>
          <a:xfrm>
            <a:off x="962891" y="3853522"/>
            <a:ext cx="549505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Now select the sticky notes which you think belong in the affective domain. </a:t>
            </a:r>
          </a:p>
        </p:txBody>
      </p:sp>
      <p:sp>
        <p:nvSpPr>
          <p:cNvPr id="10" name="Title 2">
            <a:extLst>
              <a:ext uri="{FF2B5EF4-FFF2-40B4-BE49-F238E27FC236}">
                <a16:creationId xmlns:a16="http://schemas.microsoft.com/office/drawing/2014/main" id="{0C2E6419-E74C-4681-A0BD-01D12DA151C8}"/>
              </a:ext>
            </a:extLst>
          </p:cNvPr>
          <p:cNvSpPr txBox="1">
            <a:spLocks/>
          </p:cNvSpPr>
          <p:nvPr/>
        </p:nvSpPr>
        <p:spPr>
          <a:xfrm>
            <a:off x="232950" y="249900"/>
            <a:ext cx="8437563" cy="69942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AC5"/>
                </a:solidFill>
                <a:effectLst/>
                <a:uLnTx/>
                <a:uFillTx/>
                <a:latin typeface="Arial" panose="020B0604020202020204" pitchFamily="34" charset="0"/>
                <a:cs typeface="Arial" panose="020B0604020202020204" pitchFamily="34" charset="0"/>
              </a:rPr>
              <a:t>The affective domain</a:t>
            </a:r>
          </a:p>
        </p:txBody>
      </p:sp>
      <p:grpSp>
        <p:nvGrpSpPr>
          <p:cNvPr id="8" name="Group 7">
            <a:extLst>
              <a:ext uri="{FF2B5EF4-FFF2-40B4-BE49-F238E27FC236}">
                <a16:creationId xmlns:a16="http://schemas.microsoft.com/office/drawing/2014/main" id="{CFB228F7-A8ED-2649-9D54-A82B7E2066B6}"/>
              </a:ext>
            </a:extLst>
          </p:cNvPr>
          <p:cNvGrpSpPr/>
          <p:nvPr/>
        </p:nvGrpSpPr>
        <p:grpSpPr>
          <a:xfrm>
            <a:off x="1513840" y="949325"/>
            <a:ext cx="5354320" cy="3500586"/>
            <a:chOff x="1513840" y="949325"/>
            <a:chExt cx="5354320" cy="3500586"/>
          </a:xfrm>
        </p:grpSpPr>
        <p:sp>
          <p:nvSpPr>
            <p:cNvPr id="7" name="TextBox 6">
              <a:extLst>
                <a:ext uri="{FF2B5EF4-FFF2-40B4-BE49-F238E27FC236}">
                  <a16:creationId xmlns:a16="http://schemas.microsoft.com/office/drawing/2014/main" id="{0BE703A1-67EA-95CC-4FDE-C10F7AB04387}"/>
                </a:ext>
              </a:extLst>
            </p:cNvPr>
            <p:cNvSpPr txBox="1"/>
            <p:nvPr/>
          </p:nvSpPr>
          <p:spPr>
            <a:xfrm>
              <a:off x="2110044" y="1232922"/>
              <a:ext cx="3843638" cy="2677656"/>
            </a:xfrm>
            <a:prstGeom prst="rect">
              <a:avLst/>
            </a:prstGeom>
            <a:noFill/>
          </p:spPr>
          <p:txBody>
            <a:bodyPr wrap="square" lIns="91440" tIns="45720" rIns="91440" bIns="45720" rtlCol="0" anchor="t">
              <a:spAutoFit/>
            </a:bodyPr>
            <a:lstStyle/>
            <a:p>
              <a:pPr algn="ctr"/>
              <a:r>
                <a:rPr lang="en-US" sz="2000" b="1" i="1" dirty="0">
                  <a:solidFill>
                    <a:srgbClr val="BE0064"/>
                  </a:solidFill>
                  <a:latin typeface="Arial" panose="020B0604020202020204" pitchFamily="34" charset="0"/>
                  <a:cs typeface="Arial" panose="020B0604020202020204" pitchFamily="34" charset="0"/>
                </a:rPr>
                <a:t>As teachers, we are trying to push a car with the handbrake on.  Until the emotional handbrake is released, learners are unlikely to progress in the cognitive domain.</a:t>
              </a:r>
            </a:p>
            <a:p>
              <a:pPr algn="ctr"/>
              <a:endParaRPr lang="en-US" sz="1400" i="1" dirty="0">
                <a:latin typeface="Arial" panose="020B0604020202020204" pitchFamily="34" charset="0"/>
                <a:ea typeface="Calibri" panose="020F0502020204030204"/>
                <a:cs typeface="Arial" panose="020B0604020202020204" pitchFamily="34" charset="0"/>
              </a:endParaRPr>
            </a:p>
            <a:p>
              <a:pPr algn="ctr"/>
              <a:r>
                <a:rPr lang="en-US" sz="1400" i="1" dirty="0">
                  <a:latin typeface="Arial" panose="020B0604020202020204" pitchFamily="34" charset="0"/>
                  <a:ea typeface="Calibri" panose="020F0502020204030204"/>
                  <a:cs typeface="Arial" panose="020B0604020202020204" pitchFamily="34" charset="0"/>
                </a:rPr>
                <a:t>(Johnston-Wilder)</a:t>
              </a:r>
              <a:endParaRPr lang="en-GB" sz="1400" dirty="0">
                <a:latin typeface="Arial" panose="020B0604020202020204" pitchFamily="34" charset="0"/>
                <a:ea typeface="Calibri" panose="020F0502020204030204"/>
                <a:cs typeface="Arial" panose="020B0604020202020204" pitchFamily="34" charset="0"/>
              </a:endParaRPr>
            </a:p>
          </p:txBody>
        </p:sp>
        <p:sp>
          <p:nvSpPr>
            <p:cNvPr id="4" name="Rounded Rectangle 3">
              <a:extLst>
                <a:ext uri="{FF2B5EF4-FFF2-40B4-BE49-F238E27FC236}">
                  <a16:creationId xmlns:a16="http://schemas.microsoft.com/office/drawing/2014/main" id="{E37A9675-8305-A547-A2CC-65D5445B2471}"/>
                </a:ext>
              </a:extLst>
            </p:cNvPr>
            <p:cNvSpPr/>
            <p:nvPr/>
          </p:nvSpPr>
          <p:spPr>
            <a:xfrm>
              <a:off x="1513840" y="949325"/>
              <a:ext cx="5354320" cy="35005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645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5565E0B-6ED1-10B3-9ECA-D1B50BA58957}"/>
              </a:ext>
            </a:extLst>
          </p:cNvPr>
          <p:cNvSpPr txBox="1"/>
          <p:nvPr/>
        </p:nvSpPr>
        <p:spPr>
          <a:xfrm>
            <a:off x="994207" y="1698813"/>
            <a:ext cx="2664823" cy="1384995"/>
          </a:xfrm>
          <a:prstGeom prst="rect">
            <a:avLst/>
          </a:prstGeom>
          <a:noFill/>
        </p:spPr>
        <p:txBody>
          <a:bodyPr wrap="square" rtlCol="0">
            <a:spAutoFit/>
          </a:bodyPr>
          <a:lstStyle/>
          <a:p>
            <a:r>
              <a:rPr lang="en-GB" sz="2800" dirty="0"/>
              <a:t>What are the characteristics of a fixed mindset?</a:t>
            </a:r>
          </a:p>
        </p:txBody>
      </p:sp>
      <p:sp>
        <p:nvSpPr>
          <p:cNvPr id="11" name="Slide Number Placeholder 10">
            <a:extLst>
              <a:ext uri="{FF2B5EF4-FFF2-40B4-BE49-F238E27FC236}">
                <a16:creationId xmlns:a16="http://schemas.microsoft.com/office/drawing/2014/main" id="{B8160883-438A-3CAF-489A-58C7E82CE61A}"/>
              </a:ext>
            </a:extLst>
          </p:cNvPr>
          <p:cNvSpPr>
            <a:spLocks noGrp="1"/>
          </p:cNvSpPr>
          <p:nvPr>
            <p:ph type="sldNum" sz="quarter" idx="12"/>
          </p:nvPr>
        </p:nvSpPr>
        <p:spPr/>
        <p:txBody>
          <a:bodyPr/>
          <a:lstStyle/>
          <a:p>
            <a:fld id="{86559B94-FB6D-C74C-9787-3307A060A93C}" type="slidenum">
              <a:rPr lang="en-US" smtClean="0"/>
              <a:t>19</a:t>
            </a:fld>
            <a:endParaRPr lang="en-US"/>
          </a:p>
        </p:txBody>
      </p:sp>
      <p:sp>
        <p:nvSpPr>
          <p:cNvPr id="12" name="TextBox 11">
            <a:extLst>
              <a:ext uri="{FF2B5EF4-FFF2-40B4-BE49-F238E27FC236}">
                <a16:creationId xmlns:a16="http://schemas.microsoft.com/office/drawing/2014/main" id="{482CE5D4-26EF-F546-B142-BEE2F1B1605D}"/>
              </a:ext>
            </a:extLst>
          </p:cNvPr>
          <p:cNvSpPr txBox="1"/>
          <p:nvPr/>
        </p:nvSpPr>
        <p:spPr>
          <a:xfrm>
            <a:off x="57149" y="128266"/>
            <a:ext cx="9056914" cy="338554"/>
          </a:xfrm>
          <a:prstGeom prst="rect">
            <a:avLst/>
          </a:prstGeom>
          <a:noFill/>
        </p:spPr>
        <p:txBody>
          <a:bodyPr wrap="square" rtlCol="0">
            <a:spAutoFit/>
          </a:bodyPr>
          <a:lstStyle/>
          <a:p>
            <a:r>
              <a:rPr lang="en-GB" sz="1600" b="1" dirty="0">
                <a:solidFill>
                  <a:srgbClr val="005AC5"/>
                </a:solidFill>
                <a:latin typeface="Arial headings"/>
              </a:rPr>
              <a:t>Learners’ maths journeys mean that many have developed a fixed mindset</a:t>
            </a:r>
          </a:p>
        </p:txBody>
      </p:sp>
      <p:pic>
        <p:nvPicPr>
          <p:cNvPr id="17" name="Picture 16" descr="Mindsets - Educationist">
            <a:extLst>
              <a:ext uri="{FF2B5EF4-FFF2-40B4-BE49-F238E27FC236}">
                <a16:creationId xmlns:a16="http://schemas.microsoft.com/office/drawing/2014/main" id="{78C5E758-C125-9371-AB49-C02D5EB07B1B}"/>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691270" y="563937"/>
            <a:ext cx="3234134" cy="4105571"/>
          </a:xfrm>
          <a:prstGeom prst="rect">
            <a:avLst/>
          </a:prstGeom>
        </p:spPr>
      </p:pic>
    </p:spTree>
    <p:extLst>
      <p:ext uri="{BB962C8B-B14F-4D97-AF65-F5344CB8AC3E}">
        <p14:creationId xmlns:p14="http://schemas.microsoft.com/office/powerpoint/2010/main" val="319520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2</a:t>
            </a:fld>
            <a:endParaRPr lang="en-GB"/>
          </a:p>
        </p:txBody>
      </p:sp>
      <p:sp>
        <p:nvSpPr>
          <p:cNvPr id="12" name="Title 11"/>
          <p:cNvSpPr>
            <a:spLocks noGrp="1"/>
          </p:cNvSpPr>
          <p:nvPr>
            <p:ph type="title"/>
          </p:nvPr>
        </p:nvSpPr>
        <p:spPr>
          <a:xfrm>
            <a:off x="342898" y="704575"/>
            <a:ext cx="8458204" cy="403243"/>
          </a:xfrm>
        </p:spPr>
        <p:txBody>
          <a:bodyPr/>
          <a:lstStyle/>
          <a:p>
            <a:r>
              <a:rPr lang="en-GB" dirty="0">
                <a:solidFill>
                  <a:srgbClr val="005AC5"/>
                </a:solidFill>
              </a:rPr>
              <a:t>Table activity – getting to know each other</a:t>
            </a:r>
          </a:p>
        </p:txBody>
      </p:sp>
      <p:sp>
        <p:nvSpPr>
          <p:cNvPr id="8" name="Text Placeholder 7">
            <a:extLst>
              <a:ext uri="{FF2B5EF4-FFF2-40B4-BE49-F238E27FC236}">
                <a16:creationId xmlns:a16="http://schemas.microsoft.com/office/drawing/2014/main" id="{09944494-914F-4E56-05FB-9000564BD10E}"/>
              </a:ext>
            </a:extLst>
          </p:cNvPr>
          <p:cNvSpPr txBox="1">
            <a:spLocks noGrp="1"/>
          </p:cNvSpPr>
          <p:nvPr>
            <p:ph type="body" sz="quarter" idx="12"/>
          </p:nvPr>
        </p:nvSpPr>
        <p:spPr>
          <a:xfrm>
            <a:off x="424538" y="1374574"/>
            <a:ext cx="7667625" cy="2841227"/>
          </a:xfrm>
          <a:prstGeom prst="rect">
            <a:avLst/>
          </a:prstGeom>
          <a:noFill/>
        </p:spPr>
        <p:txBody>
          <a:bodyPr wrap="square" lIns="0" tIns="0" rIns="0" bIns="0" rtlCol="0">
            <a:spAutoFit/>
          </a:bodyPr>
          <a:lstStyle/>
          <a:p>
            <a:endParaRPr lang="en-GB" sz="2000" b="1" dirty="0">
              <a:solidFill>
                <a:srgbClr val="BE0064"/>
              </a:solidFill>
            </a:endParaRPr>
          </a:p>
          <a:p>
            <a:r>
              <a:rPr lang="en-GB" sz="2000" b="1" dirty="0">
                <a:solidFill>
                  <a:srgbClr val="005AC5"/>
                </a:solidFill>
              </a:rPr>
              <a:t>Possible things to talk about:</a:t>
            </a:r>
          </a:p>
          <a:p>
            <a:pPr marL="342900" indent="-342900">
              <a:buAutoNum type="arabicPeriod"/>
            </a:pPr>
            <a:r>
              <a:rPr lang="en-GB" sz="2000" dirty="0"/>
              <a:t>Name and place of work</a:t>
            </a:r>
          </a:p>
          <a:p>
            <a:pPr marL="342900" indent="-342900">
              <a:buAutoNum type="arabicPeriod"/>
            </a:pPr>
            <a:r>
              <a:rPr lang="en-GB" sz="2000" dirty="0"/>
              <a:t>What do you teach and how long have you taught for?</a:t>
            </a:r>
          </a:p>
          <a:p>
            <a:pPr marL="342900" indent="-342900">
              <a:buAutoNum type="arabicPeriod"/>
            </a:pPr>
            <a:r>
              <a:rPr lang="en-GB" sz="2000" dirty="0"/>
              <a:t>What is your favourite resource for engaging learners?</a:t>
            </a:r>
          </a:p>
          <a:p>
            <a:pPr marL="342900" indent="-342900">
              <a:buAutoNum type="arabicPeriod"/>
            </a:pPr>
            <a:r>
              <a:rPr lang="en-GB" sz="2000" dirty="0"/>
              <a:t>How are maths lessons in your college timetabled?</a:t>
            </a:r>
          </a:p>
          <a:p>
            <a:pPr marL="342900" indent="-342900">
              <a:buAutoNum type="arabicPeriod"/>
            </a:pPr>
            <a:r>
              <a:rPr lang="en-GB" sz="2000" dirty="0"/>
              <a:t>What do you think your maths team does well?</a:t>
            </a:r>
          </a:p>
          <a:p>
            <a:pPr marL="342900" indent="-342900">
              <a:buAutoNum type="arabicPeriod"/>
            </a:pPr>
            <a:r>
              <a:rPr lang="en-GB" sz="2000" dirty="0"/>
              <a:t>Tell me about a lesson that went really well.</a:t>
            </a:r>
          </a:p>
        </p:txBody>
      </p:sp>
      <p:sp>
        <p:nvSpPr>
          <p:cNvPr id="9" name="TextBox 8">
            <a:extLst>
              <a:ext uri="{FF2B5EF4-FFF2-40B4-BE49-F238E27FC236}">
                <a16:creationId xmlns:a16="http://schemas.microsoft.com/office/drawing/2014/main" id="{5D011F54-6718-3B42-B49B-3EBD0B5ED6E3}"/>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10" name="TextBox 9">
            <a:extLst>
              <a:ext uri="{FF2B5EF4-FFF2-40B4-BE49-F238E27FC236}">
                <a16:creationId xmlns:a16="http://schemas.microsoft.com/office/drawing/2014/main" id="{706B5598-8414-41DF-4D3B-A39E49CD44DC}"/>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193811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3447268-82EC-0E4E-D2EF-9A79E8F48FE4}"/>
              </a:ext>
            </a:extLst>
          </p:cNvPr>
          <p:cNvSpPr txBox="1"/>
          <p:nvPr/>
        </p:nvSpPr>
        <p:spPr>
          <a:xfrm>
            <a:off x="5564746" y="1739716"/>
            <a:ext cx="2664823" cy="1815882"/>
          </a:xfrm>
          <a:prstGeom prst="rect">
            <a:avLst/>
          </a:prstGeom>
          <a:noFill/>
        </p:spPr>
        <p:txBody>
          <a:bodyPr wrap="square" rtlCol="0">
            <a:spAutoFit/>
          </a:bodyPr>
          <a:lstStyle/>
          <a:p>
            <a:r>
              <a:rPr lang="en-GB" sz="2800" dirty="0"/>
              <a:t>What are the characteristics of a growth mindset?</a:t>
            </a:r>
          </a:p>
        </p:txBody>
      </p:sp>
      <p:sp>
        <p:nvSpPr>
          <p:cNvPr id="11" name="Slide Number Placeholder 10">
            <a:extLst>
              <a:ext uri="{FF2B5EF4-FFF2-40B4-BE49-F238E27FC236}">
                <a16:creationId xmlns:a16="http://schemas.microsoft.com/office/drawing/2014/main" id="{B8160883-438A-3CAF-489A-58C7E82CE61A}"/>
              </a:ext>
            </a:extLst>
          </p:cNvPr>
          <p:cNvSpPr>
            <a:spLocks noGrp="1"/>
          </p:cNvSpPr>
          <p:nvPr>
            <p:ph type="sldNum" sz="quarter" idx="12"/>
          </p:nvPr>
        </p:nvSpPr>
        <p:spPr/>
        <p:txBody>
          <a:bodyPr/>
          <a:lstStyle/>
          <a:p>
            <a:fld id="{86559B94-FB6D-C74C-9787-3307A060A93C}" type="slidenum">
              <a:rPr lang="en-US" smtClean="0"/>
              <a:t>20</a:t>
            </a:fld>
            <a:endParaRPr lang="en-US"/>
          </a:p>
        </p:txBody>
      </p:sp>
      <p:sp>
        <p:nvSpPr>
          <p:cNvPr id="12" name="TextBox 11">
            <a:extLst>
              <a:ext uri="{FF2B5EF4-FFF2-40B4-BE49-F238E27FC236}">
                <a16:creationId xmlns:a16="http://schemas.microsoft.com/office/drawing/2014/main" id="{482CE5D4-26EF-F546-B142-BEE2F1B1605D}"/>
              </a:ext>
            </a:extLst>
          </p:cNvPr>
          <p:cNvSpPr txBox="1"/>
          <p:nvPr/>
        </p:nvSpPr>
        <p:spPr>
          <a:xfrm>
            <a:off x="337165" y="158720"/>
            <a:ext cx="6559993" cy="369332"/>
          </a:xfrm>
          <a:prstGeom prst="rect">
            <a:avLst/>
          </a:prstGeom>
          <a:noFill/>
        </p:spPr>
        <p:txBody>
          <a:bodyPr wrap="square" rtlCol="0">
            <a:spAutoFit/>
          </a:bodyPr>
          <a:lstStyle/>
          <a:p>
            <a:r>
              <a:rPr lang="en-GB" b="1" dirty="0">
                <a:solidFill>
                  <a:srgbClr val="005AC5"/>
                </a:solidFill>
                <a:latin typeface="Arial" panose="020B0604020202020204" pitchFamily="34" charset="0"/>
                <a:cs typeface="Arial" panose="020B0604020202020204" pitchFamily="34" charset="0"/>
              </a:rPr>
              <a:t>Compare to Growth Mindset</a:t>
            </a:r>
          </a:p>
        </p:txBody>
      </p:sp>
      <p:pic>
        <p:nvPicPr>
          <p:cNvPr id="16" name="Picture 15" descr="Mindsets - Educationist">
            <a:extLst>
              <a:ext uri="{FF2B5EF4-FFF2-40B4-BE49-F238E27FC236}">
                <a16:creationId xmlns:a16="http://schemas.microsoft.com/office/drawing/2014/main" id="{92FD9362-B26D-6AA3-E0A5-77E03895A2A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75671" y="475421"/>
            <a:ext cx="3669007" cy="4702841"/>
          </a:xfrm>
          <a:prstGeom prst="rect">
            <a:avLst/>
          </a:prstGeom>
        </p:spPr>
      </p:pic>
    </p:spTree>
    <p:extLst>
      <p:ext uri="{BB962C8B-B14F-4D97-AF65-F5344CB8AC3E}">
        <p14:creationId xmlns:p14="http://schemas.microsoft.com/office/powerpoint/2010/main" val="16823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9842F-1172-4AA0-38DF-70D49C087F68}"/>
              </a:ext>
            </a:extLst>
          </p:cNvPr>
          <p:cNvSpPr>
            <a:spLocks noGrp="1"/>
          </p:cNvSpPr>
          <p:nvPr>
            <p:ph type="sldNum" sz="quarter" idx="12"/>
          </p:nvPr>
        </p:nvSpPr>
        <p:spPr/>
        <p:txBody>
          <a:bodyPr/>
          <a:lstStyle/>
          <a:p>
            <a:fld id="{86559B94-FB6D-C74C-9787-3307A060A93C}" type="slidenum">
              <a:rPr lang="en-US" smtClean="0">
                <a:solidFill>
                  <a:srgbClr val="BE0064"/>
                </a:solidFill>
              </a:rPr>
              <a:t>21</a:t>
            </a:fld>
            <a:endParaRPr lang="en-US">
              <a:solidFill>
                <a:srgbClr val="BE0064"/>
              </a:solidFill>
            </a:endParaRPr>
          </a:p>
        </p:txBody>
      </p:sp>
      <p:sp>
        <p:nvSpPr>
          <p:cNvPr id="7" name="TextBox 6">
            <a:extLst>
              <a:ext uri="{FF2B5EF4-FFF2-40B4-BE49-F238E27FC236}">
                <a16:creationId xmlns:a16="http://schemas.microsoft.com/office/drawing/2014/main" id="{E642E9F8-DE35-6E04-891F-7275EE9EBEA2}"/>
              </a:ext>
            </a:extLst>
          </p:cNvPr>
          <p:cNvSpPr txBox="1"/>
          <p:nvPr/>
        </p:nvSpPr>
        <p:spPr>
          <a:xfrm>
            <a:off x="696685" y="487383"/>
            <a:ext cx="7990115" cy="461665"/>
          </a:xfrm>
          <a:prstGeom prst="rect">
            <a:avLst/>
          </a:prstGeom>
          <a:noFill/>
        </p:spPr>
        <p:txBody>
          <a:bodyPr wrap="square" rtlCol="0">
            <a:spAutoFit/>
          </a:bodyPr>
          <a:lstStyle/>
          <a:p>
            <a:r>
              <a:rPr lang="en-GB" sz="2400" b="1" i="1" dirty="0">
                <a:solidFill>
                  <a:srgbClr val="005AC5"/>
                </a:solidFill>
                <a:latin typeface="Arial" panose="020B0604020202020204" pitchFamily="34" charset="0"/>
                <a:cs typeface="Arial" panose="020B0604020202020204" pitchFamily="34" charset="0"/>
              </a:rPr>
              <a:t>Have you met any teachers with fixed mindset traits?</a:t>
            </a:r>
          </a:p>
        </p:txBody>
      </p:sp>
      <p:sp>
        <p:nvSpPr>
          <p:cNvPr id="8" name="TextBox 7">
            <a:extLst>
              <a:ext uri="{FF2B5EF4-FFF2-40B4-BE49-F238E27FC236}">
                <a16:creationId xmlns:a16="http://schemas.microsoft.com/office/drawing/2014/main" id="{E8A594B3-DF89-7ACA-083F-7F1ACA032422}"/>
              </a:ext>
            </a:extLst>
          </p:cNvPr>
          <p:cNvSpPr txBox="1"/>
          <p:nvPr/>
        </p:nvSpPr>
        <p:spPr>
          <a:xfrm>
            <a:off x="1572441" y="1602493"/>
            <a:ext cx="6601098" cy="1200329"/>
          </a:xfrm>
          <a:prstGeom prst="rect">
            <a:avLst/>
          </a:prstGeom>
          <a:noFill/>
        </p:spPr>
        <p:txBody>
          <a:bodyPr wrap="square" rtlCol="0">
            <a:spAutoFit/>
          </a:bodyPr>
          <a:lstStyle/>
          <a:p>
            <a:r>
              <a:rPr lang="en-GB" sz="2400" i="1" dirty="0">
                <a:solidFill>
                  <a:srgbClr val="005AC5"/>
                </a:solidFill>
                <a:latin typeface="Arial" panose="020B0604020202020204" pitchFamily="34" charset="0"/>
                <a:cs typeface="Arial" panose="020B0604020202020204" pitchFamily="34" charset="0"/>
              </a:rPr>
              <a:t>Be aware of the effect we can have on learners. Their mindsets are fragile and easily damaged.</a:t>
            </a:r>
          </a:p>
        </p:txBody>
      </p:sp>
      <p:sp>
        <p:nvSpPr>
          <p:cNvPr id="9" name="TextBox 8">
            <a:extLst>
              <a:ext uri="{FF2B5EF4-FFF2-40B4-BE49-F238E27FC236}">
                <a16:creationId xmlns:a16="http://schemas.microsoft.com/office/drawing/2014/main" id="{54E6E100-6E12-554F-7A4E-7DA03F13EC93}"/>
              </a:ext>
            </a:extLst>
          </p:cNvPr>
          <p:cNvSpPr txBox="1"/>
          <p:nvPr/>
        </p:nvSpPr>
        <p:spPr>
          <a:xfrm>
            <a:off x="1728652" y="3541007"/>
            <a:ext cx="5717177" cy="461665"/>
          </a:xfrm>
          <a:prstGeom prst="rect">
            <a:avLst/>
          </a:prstGeom>
          <a:noFill/>
        </p:spPr>
        <p:txBody>
          <a:bodyPr wrap="square" rtlCol="0">
            <a:spAutoFit/>
          </a:bodyPr>
          <a:lstStyle/>
          <a:p>
            <a:r>
              <a:rPr lang="en-GB" sz="2400" i="1" dirty="0">
                <a:solidFill>
                  <a:srgbClr val="005AC5"/>
                </a:solidFill>
                <a:latin typeface="Arial" panose="020B0604020202020204" pitchFamily="34" charset="0"/>
                <a:cs typeface="Arial" panose="020B0604020202020204" pitchFamily="34" charset="0"/>
              </a:rPr>
              <a:t>Minutes to damage, months to repair.</a:t>
            </a:r>
          </a:p>
        </p:txBody>
      </p:sp>
      <p:pic>
        <p:nvPicPr>
          <p:cNvPr id="4" name="Picture 3" descr="GeekSVGs">
            <a:extLst>
              <a:ext uri="{FF2B5EF4-FFF2-40B4-BE49-F238E27FC236}">
                <a16:creationId xmlns:a16="http://schemas.microsoft.com/office/drawing/2014/main" id="{14C408BF-B8FB-9E39-6ED0-5FD36B4A20CC}"/>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2442259" y="1174619"/>
            <a:ext cx="3383341" cy="3119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06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defTabSz="685800"/>
            <a:fld id="{DA2C159E-F13C-4A85-9A41-E7669D3E0D70}" type="slidenum">
              <a:rPr lang="en-GB">
                <a:solidFill>
                  <a:prstClr val="black">
                    <a:tint val="75000"/>
                  </a:prstClr>
                </a:solidFill>
                <a:latin typeface="Calibri" panose="020F0502020204030204"/>
              </a:rPr>
              <a:pPr defTabSz="685800"/>
              <a:t>22</a:t>
            </a:fld>
            <a:endParaRPr lang="en-GB">
              <a:solidFill>
                <a:prstClr val="black">
                  <a:tint val="75000"/>
                </a:prstClr>
              </a:solidFill>
              <a:latin typeface="Calibri" panose="020F0502020204030204"/>
            </a:endParaRPr>
          </a:p>
        </p:txBody>
      </p:sp>
      <p:sp>
        <p:nvSpPr>
          <p:cNvPr id="4" name="Text Placeholder 3"/>
          <p:cNvSpPr>
            <a:spLocks noGrp="1"/>
          </p:cNvSpPr>
          <p:nvPr>
            <p:ph type="body" sz="quarter" idx="12"/>
          </p:nvPr>
        </p:nvSpPr>
        <p:spPr>
          <a:xfrm>
            <a:off x="232951" y="336122"/>
            <a:ext cx="8678098" cy="2546415"/>
          </a:xfrm>
        </p:spPr>
        <p:txBody>
          <a:bodyPr vert="horz" lIns="91440" tIns="45720" rIns="91440" bIns="45720" rtlCol="0" anchor="t">
            <a:noAutofit/>
          </a:bodyPr>
          <a:lstStyle/>
          <a:p>
            <a:pPr>
              <a:lnSpc>
                <a:spcPts val="2700"/>
              </a:lnSpc>
              <a:spcAft>
                <a:spcPts val="600"/>
              </a:spcAft>
            </a:pPr>
            <a:endParaRPr lang="en-US" sz="2400" i="1" dirty="0">
              <a:cs typeface="Arial" panose="020B0604020202020204" pitchFamily="34" charset="0"/>
            </a:endParaRPr>
          </a:p>
          <a:p>
            <a:pPr>
              <a:lnSpc>
                <a:spcPts val="2700"/>
              </a:lnSpc>
              <a:spcAft>
                <a:spcPts val="600"/>
              </a:spcAft>
            </a:pPr>
            <a:br>
              <a:rPr lang="en-GB" sz="1600" dirty="0">
                <a:ea typeface="+mn-lt"/>
                <a:cs typeface="+mn-lt"/>
              </a:rPr>
            </a:br>
            <a:r>
              <a:rPr lang="en-GB" sz="2400" i="1" dirty="0">
                <a:latin typeface="Arial" panose="020B0604020202020204" pitchFamily="34" charset="0"/>
                <a:ea typeface="+mn-lt"/>
                <a:cs typeface="Arial" panose="020B0604020202020204" pitchFamily="34" charset="0"/>
              </a:rPr>
              <a:t>"Maths Anxiety is defined as a negative emotional reaction to mathematics, leading to varying degrees of </a:t>
            </a:r>
            <a:r>
              <a:rPr lang="en-GB" sz="2400" b="1" i="1" dirty="0">
                <a:latin typeface="Arial" panose="020B0604020202020204" pitchFamily="34" charset="0"/>
                <a:ea typeface="+mn-lt"/>
                <a:cs typeface="Arial" panose="020B0604020202020204" pitchFamily="34" charset="0"/>
              </a:rPr>
              <a:t>helplessness, panic and mental disorganisation </a:t>
            </a:r>
            <a:r>
              <a:rPr lang="en-GB" sz="2400" i="1" dirty="0">
                <a:latin typeface="Arial" panose="020B0604020202020204" pitchFamily="34" charset="0"/>
                <a:ea typeface="+mn-lt"/>
                <a:cs typeface="Arial" panose="020B0604020202020204" pitchFamily="34" charset="0"/>
              </a:rPr>
              <a:t>that arises among some people when faced with a mathematical problem." (</a:t>
            </a:r>
            <a:r>
              <a:rPr lang="en-GB" sz="2400" i="1" dirty="0">
                <a:latin typeface="Arial" panose="020B0604020202020204" pitchFamily="34" charset="0"/>
                <a:ea typeface="+mn-lt"/>
                <a:cs typeface="Arial" panose="020B0604020202020204" pitchFamily="34" charset="0"/>
                <a:hlinkClick r:id="rId3"/>
              </a:rPr>
              <a:t>http://mathsanxietytrust.com/</a:t>
            </a:r>
            <a:r>
              <a:rPr lang="en-GB" sz="2400" i="1" dirty="0">
                <a:latin typeface="Arial" panose="020B0604020202020204" pitchFamily="34" charset="0"/>
                <a:ea typeface="+mn-lt"/>
                <a:cs typeface="Arial" panose="020B0604020202020204" pitchFamily="34" charset="0"/>
              </a:rPr>
              <a:t>)</a:t>
            </a:r>
          </a:p>
          <a:p>
            <a:pPr>
              <a:lnSpc>
                <a:spcPts val="2700"/>
              </a:lnSpc>
              <a:spcAft>
                <a:spcPts val="600"/>
              </a:spcAft>
            </a:pPr>
            <a:endParaRPr lang="en-GB" sz="2400" i="1" dirty="0">
              <a:ea typeface="+mn-lt"/>
              <a:cs typeface="+mn-lt"/>
            </a:endParaRPr>
          </a:p>
          <a:p>
            <a:pPr>
              <a:lnSpc>
                <a:spcPts val="2700"/>
              </a:lnSpc>
              <a:spcAft>
                <a:spcPts val="600"/>
              </a:spcAft>
            </a:pPr>
            <a:endParaRPr lang="en-US" sz="2400" b="1" i="1" dirty="0">
              <a:latin typeface="Arial" panose="020B0604020202020204" pitchFamily="34" charset="0"/>
              <a:cs typeface="Arial" panose="020B0604020202020204" pitchFamily="34" charset="0"/>
            </a:endParaRPr>
          </a:p>
          <a:p>
            <a:endParaRPr lang="en-US" dirty="0"/>
          </a:p>
        </p:txBody>
      </p:sp>
      <p:sp>
        <p:nvSpPr>
          <p:cNvPr id="5" name="Title 4"/>
          <p:cNvSpPr>
            <a:spLocks noGrp="1"/>
          </p:cNvSpPr>
          <p:nvPr>
            <p:ph type="title"/>
          </p:nvPr>
        </p:nvSpPr>
        <p:spPr/>
        <p:txBody>
          <a:bodyPr/>
          <a:lstStyle/>
          <a:p>
            <a:r>
              <a:rPr lang="en-US" dirty="0" err="1">
                <a:solidFill>
                  <a:srgbClr val="005AC5"/>
                </a:solidFill>
                <a:latin typeface="Arial" panose="020B0604020202020204" pitchFamily="34" charset="0"/>
                <a:cs typeface="Arial" panose="020B0604020202020204" pitchFamily="34" charset="0"/>
              </a:rPr>
              <a:t>Maths</a:t>
            </a:r>
            <a:r>
              <a:rPr lang="en-US" dirty="0">
                <a:solidFill>
                  <a:srgbClr val="005AC5"/>
                </a:solidFill>
                <a:latin typeface="Arial" panose="020B0604020202020204" pitchFamily="34" charset="0"/>
                <a:cs typeface="Arial" panose="020B0604020202020204" pitchFamily="34" charset="0"/>
              </a:rPr>
              <a:t> Anxiety - a challenge.  What is it? What are its effects?</a:t>
            </a:r>
            <a:endParaRPr lang="en-US" dirty="0">
              <a:solidFill>
                <a:srgbClr val="005AC5"/>
              </a:solidFill>
              <a:highlight>
                <a:srgbClr val="FFFF00"/>
              </a:highlight>
            </a:endParaRPr>
          </a:p>
        </p:txBody>
      </p:sp>
      <p:sp>
        <p:nvSpPr>
          <p:cNvPr id="9" name="TextBox 8">
            <a:extLst>
              <a:ext uri="{FF2B5EF4-FFF2-40B4-BE49-F238E27FC236}">
                <a16:creationId xmlns:a16="http://schemas.microsoft.com/office/drawing/2014/main" id="{DA23B927-EDA8-E3E7-F7E7-528621585052}"/>
              </a:ext>
            </a:extLst>
          </p:cNvPr>
          <p:cNvSpPr txBox="1"/>
          <p:nvPr/>
        </p:nvSpPr>
        <p:spPr>
          <a:xfrm>
            <a:off x="409303" y="3354473"/>
            <a:ext cx="5656761" cy="1131079"/>
          </a:xfrm>
          <a:prstGeom prst="rect">
            <a:avLst/>
          </a:prstGeom>
          <a:noFill/>
        </p:spPr>
        <p:txBody>
          <a:bodyPr wrap="square" rtlCol="0">
            <a:spAutoFit/>
          </a:bodyPr>
          <a:lstStyle/>
          <a:p>
            <a:pPr>
              <a:lnSpc>
                <a:spcPts val="2700"/>
              </a:lnSpc>
              <a:spcAft>
                <a:spcPts val="600"/>
              </a:spcAft>
            </a:pPr>
            <a:r>
              <a:rPr lang="en-GB" sz="2000" i="1" dirty="0">
                <a:latin typeface="Arial" panose="020B0604020202020204" pitchFamily="34" charset="0"/>
                <a:ea typeface="+mn-lt"/>
                <a:cs typeface="Arial" panose="020B0604020202020204" pitchFamily="34" charset="0"/>
              </a:rPr>
              <a:t>“</a:t>
            </a:r>
            <a:r>
              <a:rPr lang="en-GB" sz="2400" i="1" dirty="0">
                <a:latin typeface="Arial" panose="020B0604020202020204" pitchFamily="34" charset="0"/>
                <a:ea typeface="+mn-lt"/>
                <a:cs typeface="Arial" panose="020B0604020202020204" pitchFamily="34" charset="0"/>
              </a:rPr>
              <a:t>Even with a very capable student, if the shutters come down, no learning will take place” (comment from teacher</a:t>
            </a:r>
            <a:r>
              <a:rPr lang="en-GB" sz="2000" i="1" dirty="0">
                <a:latin typeface="Arial" panose="020B0604020202020204" pitchFamily="34" charset="0"/>
                <a:ea typeface="+mn-lt"/>
                <a:cs typeface="Arial" panose="020B0604020202020204" pitchFamily="34" charset="0"/>
              </a:rPr>
              <a:t>)</a:t>
            </a:r>
            <a:endParaRPr lang="en-GB" sz="2000" i="1" dirty="0">
              <a:latin typeface="Arial" panose="020B0604020202020204" pitchFamily="34" charset="0"/>
              <a:ea typeface="Calibri"/>
              <a:cs typeface="Arial" panose="020B0604020202020204" pitchFamily="34" charset="0"/>
            </a:endParaRPr>
          </a:p>
        </p:txBody>
      </p:sp>
      <p:pic>
        <p:nvPicPr>
          <p:cNvPr id="2" name="Picture 1" descr="Roller louvered shutter in Forum, Barcelona [164] | filt3rs">
            <a:extLst>
              <a:ext uri="{FF2B5EF4-FFF2-40B4-BE49-F238E27FC236}">
                <a16:creationId xmlns:a16="http://schemas.microsoft.com/office/drawing/2014/main" id="{983F3F08-CD4A-DE39-5E64-FC8BBBDE4E24}"/>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6799463" y="2751374"/>
            <a:ext cx="1715887" cy="1686820"/>
          </a:xfrm>
          <a:prstGeom prst="rect">
            <a:avLst/>
          </a:prstGeom>
        </p:spPr>
      </p:pic>
    </p:spTree>
    <p:extLst>
      <p:ext uri="{BB962C8B-B14F-4D97-AF65-F5344CB8AC3E}">
        <p14:creationId xmlns:p14="http://schemas.microsoft.com/office/powerpoint/2010/main" val="164306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2F47-9DD9-5FE3-07BF-1CA8A5663461}"/>
              </a:ext>
            </a:extLst>
          </p:cNvPr>
          <p:cNvSpPr>
            <a:spLocks noGrp="1"/>
          </p:cNvSpPr>
          <p:nvPr>
            <p:ph type="title"/>
          </p:nvPr>
        </p:nvSpPr>
        <p:spPr/>
        <p:txBody>
          <a:bodyPr/>
          <a:lstStyle/>
          <a:p>
            <a:r>
              <a:rPr lang="en-US" dirty="0">
                <a:solidFill>
                  <a:srgbClr val="005AC5"/>
                </a:solidFill>
                <a:cs typeface="Arial"/>
              </a:rPr>
              <a:t>How common is </a:t>
            </a:r>
            <a:r>
              <a:rPr lang="en-US" dirty="0" err="1">
                <a:solidFill>
                  <a:srgbClr val="005AC5"/>
                </a:solidFill>
                <a:cs typeface="Arial"/>
              </a:rPr>
              <a:t>Maths</a:t>
            </a:r>
            <a:r>
              <a:rPr lang="en-US" dirty="0">
                <a:solidFill>
                  <a:srgbClr val="005AC5"/>
                </a:solidFill>
                <a:cs typeface="Arial"/>
              </a:rPr>
              <a:t> Anxiety?</a:t>
            </a:r>
            <a:endParaRPr lang="en-US" dirty="0">
              <a:solidFill>
                <a:srgbClr val="005AC5"/>
              </a:solidFill>
            </a:endParaRPr>
          </a:p>
        </p:txBody>
      </p:sp>
      <p:sp>
        <p:nvSpPr>
          <p:cNvPr id="4" name="Slide Number Placeholder 3">
            <a:extLst>
              <a:ext uri="{FF2B5EF4-FFF2-40B4-BE49-F238E27FC236}">
                <a16:creationId xmlns:a16="http://schemas.microsoft.com/office/drawing/2014/main" id="{0A301A10-4C30-4C18-3984-CF2E51D6582B}"/>
              </a:ext>
            </a:extLst>
          </p:cNvPr>
          <p:cNvSpPr>
            <a:spLocks noGrp="1"/>
          </p:cNvSpPr>
          <p:nvPr>
            <p:ph type="sldNum" sz="quarter" idx="12"/>
          </p:nvPr>
        </p:nvSpPr>
        <p:spPr/>
        <p:txBody>
          <a:bodyPr/>
          <a:lstStyle/>
          <a:p>
            <a:fld id="{DA2C159E-F13C-4A85-9A41-E7669D3E0D70}" type="slidenum">
              <a:rPr lang="en-GB" smtClean="0"/>
              <a:t>23</a:t>
            </a:fld>
            <a:endParaRPr lang="en-GB"/>
          </a:p>
        </p:txBody>
      </p:sp>
      <p:pic>
        <p:nvPicPr>
          <p:cNvPr id="5" name="Picture 5" descr="Text&#10;&#10;Description automatically generated">
            <a:extLst>
              <a:ext uri="{FF2B5EF4-FFF2-40B4-BE49-F238E27FC236}">
                <a16:creationId xmlns:a16="http://schemas.microsoft.com/office/drawing/2014/main" id="{D5DD874A-047A-AB3F-F1CC-601E1BA019E5}"/>
              </a:ext>
            </a:extLst>
          </p:cNvPr>
          <p:cNvPicPr>
            <a:picLocks noChangeAspect="1"/>
          </p:cNvPicPr>
          <p:nvPr/>
        </p:nvPicPr>
        <p:blipFill>
          <a:blip r:embed="rId3"/>
          <a:stretch>
            <a:fillRect/>
          </a:stretch>
        </p:blipFill>
        <p:spPr>
          <a:xfrm>
            <a:off x="743319" y="620714"/>
            <a:ext cx="7416824" cy="4263653"/>
          </a:xfrm>
          <a:prstGeom prst="rect">
            <a:avLst/>
          </a:prstGeom>
        </p:spPr>
      </p:pic>
    </p:spTree>
    <p:extLst>
      <p:ext uri="{BB962C8B-B14F-4D97-AF65-F5344CB8AC3E}">
        <p14:creationId xmlns:p14="http://schemas.microsoft.com/office/powerpoint/2010/main" val="379956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909C55-1E8F-9143-8F14-0932B3D15C61}"/>
              </a:ext>
            </a:extLst>
          </p:cNvPr>
          <p:cNvSpPr>
            <a:spLocks noGrp="1"/>
          </p:cNvSpPr>
          <p:nvPr>
            <p:ph type="sldNum" sz="quarter" idx="11"/>
          </p:nvPr>
        </p:nvSpPr>
        <p:spPr/>
        <p:txBody>
          <a:bodyPr/>
          <a:lstStyle/>
          <a:p>
            <a:fld id="{DA2C159E-F13C-4A85-9A41-E7669D3E0D70}" type="slidenum">
              <a:rPr lang="en-GB" smtClean="0"/>
              <a:pPr/>
              <a:t>24</a:t>
            </a:fld>
            <a:endParaRPr lang="en-GB"/>
          </a:p>
        </p:txBody>
      </p:sp>
      <p:sp>
        <p:nvSpPr>
          <p:cNvPr id="3" name="Title 2">
            <a:extLst>
              <a:ext uri="{FF2B5EF4-FFF2-40B4-BE49-F238E27FC236}">
                <a16:creationId xmlns:a16="http://schemas.microsoft.com/office/drawing/2014/main" id="{C25A42A6-5862-3242-B84F-1D9EF395DABE}"/>
              </a:ext>
            </a:extLst>
          </p:cNvPr>
          <p:cNvSpPr>
            <a:spLocks noGrp="1"/>
          </p:cNvSpPr>
          <p:nvPr>
            <p:ph type="title"/>
          </p:nvPr>
        </p:nvSpPr>
        <p:spPr>
          <a:xfrm>
            <a:off x="232950" y="249900"/>
            <a:ext cx="8437563" cy="305625"/>
          </a:xfrm>
        </p:spPr>
        <p:txBody>
          <a:bodyPr/>
          <a:lstStyle/>
          <a:p>
            <a:r>
              <a:rPr lang="en-GB" dirty="0">
                <a:solidFill>
                  <a:srgbClr val="005AC5"/>
                </a:solidFill>
              </a:rPr>
              <a:t>At the start of the academic year, FE learners responded as follows:</a:t>
            </a:r>
          </a:p>
        </p:txBody>
      </p:sp>
      <p:graphicFrame>
        <p:nvGraphicFramePr>
          <p:cNvPr id="7" name="Diagram 6">
            <a:extLst>
              <a:ext uri="{FF2B5EF4-FFF2-40B4-BE49-F238E27FC236}">
                <a16:creationId xmlns:a16="http://schemas.microsoft.com/office/drawing/2014/main" id="{26F2D435-2818-AF43-B7B8-11A7337FD06B}"/>
              </a:ext>
            </a:extLst>
          </p:cNvPr>
          <p:cNvGraphicFramePr/>
          <p:nvPr>
            <p:extLst>
              <p:ext uri="{D42A27DB-BD31-4B8C-83A1-F6EECF244321}">
                <p14:modId xmlns:p14="http://schemas.microsoft.com/office/powerpoint/2010/main" val="2410309427"/>
              </p:ext>
            </p:extLst>
          </p:nvPr>
        </p:nvGraphicFramePr>
        <p:xfrm>
          <a:off x="232951" y="651185"/>
          <a:ext cx="7204169" cy="413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5325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05</a:t>
            </a:r>
          </a:p>
        </p:txBody>
      </p:sp>
      <p:sp>
        <p:nvSpPr>
          <p:cNvPr id="5" name="Subtitle 4"/>
          <p:cNvSpPr>
            <a:spLocks noGrp="1"/>
          </p:cNvSpPr>
          <p:nvPr>
            <p:ph type="subTitle" idx="1"/>
          </p:nvPr>
        </p:nvSpPr>
        <p:spPr/>
        <p:txBody>
          <a:bodyPr>
            <a:normAutofit/>
          </a:bodyPr>
          <a:lstStyle/>
          <a:p>
            <a:r>
              <a:rPr lang="en-GB"/>
              <a:t>Capturing barriers</a:t>
            </a:r>
          </a:p>
        </p:txBody>
      </p:sp>
    </p:spTree>
    <p:extLst>
      <p:ext uri="{BB962C8B-B14F-4D97-AF65-F5344CB8AC3E}">
        <p14:creationId xmlns:p14="http://schemas.microsoft.com/office/powerpoint/2010/main" val="329994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FD01E-3478-FE30-C0EE-2F5FB7CB0691}"/>
              </a:ext>
            </a:extLst>
          </p:cNvPr>
          <p:cNvSpPr>
            <a:spLocks noGrp="1"/>
          </p:cNvSpPr>
          <p:nvPr>
            <p:ph type="sldNum" sz="quarter" idx="12"/>
          </p:nvPr>
        </p:nvSpPr>
        <p:spPr/>
        <p:txBody>
          <a:bodyPr/>
          <a:lstStyle/>
          <a:p>
            <a:fld id="{86559B94-FB6D-C74C-9787-3307A060A93C}" type="slidenum">
              <a:rPr lang="en-US" smtClean="0"/>
              <a:t>26</a:t>
            </a:fld>
            <a:endParaRPr lang="en-US"/>
          </a:p>
        </p:txBody>
      </p:sp>
      <p:sp>
        <p:nvSpPr>
          <p:cNvPr id="3" name="TextBox 2">
            <a:extLst>
              <a:ext uri="{FF2B5EF4-FFF2-40B4-BE49-F238E27FC236}">
                <a16:creationId xmlns:a16="http://schemas.microsoft.com/office/drawing/2014/main" id="{79D781B2-9B9F-A679-BE21-F244A22B5928}"/>
              </a:ext>
            </a:extLst>
          </p:cNvPr>
          <p:cNvSpPr txBox="1"/>
          <p:nvPr/>
        </p:nvSpPr>
        <p:spPr>
          <a:xfrm>
            <a:off x="1645920" y="1571896"/>
            <a:ext cx="6601098" cy="1200329"/>
          </a:xfrm>
          <a:prstGeom prst="rect">
            <a:avLst/>
          </a:prstGeom>
          <a:noFill/>
        </p:spPr>
        <p:txBody>
          <a:bodyPr wrap="square" rtlCol="0">
            <a:spAutoFit/>
          </a:bodyPr>
          <a:lstStyle/>
          <a:p>
            <a:r>
              <a:rPr lang="en-GB" sz="3600" b="1" i="1" dirty="0">
                <a:solidFill>
                  <a:srgbClr val="005AC5"/>
                </a:solidFill>
                <a:latin typeface="Arial" panose="020B0604020202020204" pitchFamily="34" charset="0"/>
                <a:cs typeface="Arial" panose="020B0604020202020204" pitchFamily="34" charset="0"/>
              </a:rPr>
              <a:t>How would you know if a learner was anxious?</a:t>
            </a:r>
          </a:p>
        </p:txBody>
      </p:sp>
    </p:spTree>
    <p:extLst>
      <p:ext uri="{BB962C8B-B14F-4D97-AF65-F5344CB8AC3E}">
        <p14:creationId xmlns:p14="http://schemas.microsoft.com/office/powerpoint/2010/main" val="285931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B84039-C4C4-F97B-B9C7-3574ECBF2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1427" y="888296"/>
            <a:ext cx="4202092" cy="1787846"/>
          </a:xfrm>
          <a:prstGeom prst="rect">
            <a:avLst/>
          </a:prstGeom>
        </p:spPr>
      </p:pic>
      <p:pic>
        <p:nvPicPr>
          <p:cNvPr id="14" name="Picture 13">
            <a:extLst>
              <a:ext uri="{FF2B5EF4-FFF2-40B4-BE49-F238E27FC236}">
                <a16:creationId xmlns:a16="http://schemas.microsoft.com/office/drawing/2014/main" id="{9FD0321F-6B8C-BB66-71C1-B5D0743DC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2002" y="1585231"/>
            <a:ext cx="5118840" cy="1650869"/>
          </a:xfrm>
          <a:prstGeom prst="rect">
            <a:avLst/>
          </a:prstGeom>
          <a:ln>
            <a:solidFill>
              <a:schemeClr val="tx1"/>
            </a:solidFill>
          </a:ln>
        </p:spPr>
      </p:pic>
      <p:pic>
        <p:nvPicPr>
          <p:cNvPr id="3" name="Picture 2">
            <a:extLst>
              <a:ext uri="{FF2B5EF4-FFF2-40B4-BE49-F238E27FC236}">
                <a16:creationId xmlns:a16="http://schemas.microsoft.com/office/drawing/2014/main" id="{4E8B49BE-20E2-C873-9F2B-46C98E7B1A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20390" y="2492797"/>
            <a:ext cx="3873791" cy="1893180"/>
          </a:xfrm>
          <a:prstGeom prst="rect">
            <a:avLst/>
          </a:prstGeom>
          <a:ln>
            <a:solidFill>
              <a:schemeClr val="tx1"/>
            </a:solidFill>
          </a:ln>
        </p:spPr>
      </p:pic>
      <p:pic>
        <p:nvPicPr>
          <p:cNvPr id="5" name="Picture 4">
            <a:extLst>
              <a:ext uri="{FF2B5EF4-FFF2-40B4-BE49-F238E27FC236}">
                <a16:creationId xmlns:a16="http://schemas.microsoft.com/office/drawing/2014/main" id="{EE1C6529-4D02-5E3D-48DE-F8FFDDA3F4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9591" y="3353855"/>
            <a:ext cx="4053886" cy="1687252"/>
          </a:xfrm>
          <a:prstGeom prst="rect">
            <a:avLst/>
          </a:prstGeom>
          <a:ln>
            <a:solidFill>
              <a:schemeClr val="tx1"/>
            </a:solidFill>
          </a:ln>
        </p:spPr>
      </p:pic>
      <p:sp>
        <p:nvSpPr>
          <p:cNvPr id="9" name="Title 2">
            <a:extLst>
              <a:ext uri="{FF2B5EF4-FFF2-40B4-BE49-F238E27FC236}">
                <a16:creationId xmlns:a16="http://schemas.microsoft.com/office/drawing/2014/main" id="{8CE91997-AFF2-741E-F9B0-F83EB246EC0D}"/>
              </a:ext>
            </a:extLst>
          </p:cNvPr>
          <p:cNvSpPr txBox="1">
            <a:spLocks/>
          </p:cNvSpPr>
          <p:nvPr/>
        </p:nvSpPr>
        <p:spPr>
          <a:xfrm>
            <a:off x="145710" y="371118"/>
            <a:ext cx="8882303" cy="89981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dirty="0">
                <a:solidFill>
                  <a:srgbClr val="005AC5"/>
                </a:solidFill>
                <a:latin typeface="Arial" panose="020B0604020202020204" pitchFamily="34" charset="0"/>
                <a:cs typeface="Arial" panose="020B0604020202020204" pitchFamily="34" charset="0"/>
              </a:rPr>
              <a:t>How can we capture our learners’ barriers, feelings and support needs?</a:t>
            </a:r>
          </a:p>
        </p:txBody>
      </p:sp>
      <p:sp>
        <p:nvSpPr>
          <p:cNvPr id="10" name="Footer Placeholder 1">
            <a:extLst>
              <a:ext uri="{FF2B5EF4-FFF2-40B4-BE49-F238E27FC236}">
                <a16:creationId xmlns:a16="http://schemas.microsoft.com/office/drawing/2014/main" id="{4C06C597-B2D1-27D8-1344-919DB613F8A9}"/>
              </a:ext>
            </a:extLst>
          </p:cNvPr>
          <p:cNvSpPr txBox="1">
            <a:spLocks/>
          </p:cNvSpPr>
          <p:nvPr/>
        </p:nvSpPr>
        <p:spPr>
          <a:xfrm>
            <a:off x="211468" y="4777695"/>
            <a:ext cx="3086100" cy="273844"/>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GB">
                <a:solidFill>
                  <a:prstClr val="black">
                    <a:tint val="75000"/>
                  </a:prstClr>
                </a:solidFill>
                <a:latin typeface="Calibri" panose="020F0502020204030204"/>
              </a:rPr>
              <a:t>Education &amp; Training Foundation</a:t>
            </a:r>
          </a:p>
        </p:txBody>
      </p:sp>
      <p:sp>
        <p:nvSpPr>
          <p:cNvPr id="6" name="Slide Number Placeholder 5">
            <a:extLst>
              <a:ext uri="{FF2B5EF4-FFF2-40B4-BE49-F238E27FC236}">
                <a16:creationId xmlns:a16="http://schemas.microsoft.com/office/drawing/2014/main" id="{92200BBF-8D66-737D-F091-B160339E564C}"/>
              </a:ext>
            </a:extLst>
          </p:cNvPr>
          <p:cNvSpPr>
            <a:spLocks noGrp="1"/>
          </p:cNvSpPr>
          <p:nvPr>
            <p:ph type="sldNum" sz="quarter" idx="12"/>
          </p:nvPr>
        </p:nvSpPr>
        <p:spPr/>
        <p:txBody>
          <a:bodyPr/>
          <a:lstStyle/>
          <a:p>
            <a:fld id="{99E049DD-2663-AB45-8225-757B5046077E}" type="slidenum">
              <a:rPr lang="en-GB" smtClean="0"/>
              <a:t>27</a:t>
            </a:fld>
            <a:endParaRPr lang="en-GB"/>
          </a:p>
        </p:txBody>
      </p:sp>
      <p:sp>
        <p:nvSpPr>
          <p:cNvPr id="2" name="TextBox 1">
            <a:extLst>
              <a:ext uri="{FF2B5EF4-FFF2-40B4-BE49-F238E27FC236}">
                <a16:creationId xmlns:a16="http://schemas.microsoft.com/office/drawing/2014/main" id="{5BCEC8B4-1001-FE0C-B6F5-E8C5966E592B}"/>
              </a:ext>
            </a:extLst>
          </p:cNvPr>
          <p:cNvSpPr txBox="1"/>
          <p:nvPr/>
        </p:nvSpPr>
        <p:spPr>
          <a:xfrm>
            <a:off x="115987" y="1115883"/>
            <a:ext cx="1852847" cy="2800767"/>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part of </a:t>
            </a:r>
            <a:r>
              <a:rPr lang="en-GB" sz="1600" err="1">
                <a:latin typeface="Arial" panose="020B0604020202020204" pitchFamily="34" charset="0"/>
                <a:cs typeface="Arial" panose="020B0604020202020204" pitchFamily="34" charset="0"/>
              </a:rPr>
              <a:t>CfEM</a:t>
            </a:r>
            <a:r>
              <a:rPr lang="en-GB" sz="1600">
                <a:latin typeface="Arial" panose="020B0604020202020204" pitchFamily="34" charset="0"/>
                <a:cs typeface="Arial" panose="020B0604020202020204" pitchFamily="34" charset="0"/>
              </a:rPr>
              <a:t> action research, several colleges have created questionnaires in order to capture learners’ barriers, feelings and attitudes to learning. Here is a selection.</a:t>
            </a:r>
          </a:p>
        </p:txBody>
      </p:sp>
    </p:spTree>
    <p:extLst>
      <p:ext uri="{BB962C8B-B14F-4D97-AF65-F5344CB8AC3E}">
        <p14:creationId xmlns:p14="http://schemas.microsoft.com/office/powerpoint/2010/main" val="17962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1585292-B029-FEEC-15E0-135E60A4E54C}"/>
              </a:ext>
            </a:extLst>
          </p:cNvPr>
          <p:cNvSpPr txBox="1">
            <a:spLocks/>
          </p:cNvSpPr>
          <p:nvPr/>
        </p:nvSpPr>
        <p:spPr>
          <a:xfrm>
            <a:off x="323528" y="228883"/>
            <a:ext cx="6768752" cy="176680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GB" sz="2800" b="1">
              <a:solidFill>
                <a:srgbClr val="BE0064"/>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8C6B396-BCF3-D221-BA3E-07A44BB4D2BD}"/>
              </a:ext>
            </a:extLst>
          </p:cNvPr>
          <p:cNvSpPr txBox="1">
            <a:spLocks/>
          </p:cNvSpPr>
          <p:nvPr/>
        </p:nvSpPr>
        <p:spPr>
          <a:xfrm>
            <a:off x="323528" y="228883"/>
            <a:ext cx="6624736" cy="63373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dirty="0">
                <a:solidFill>
                  <a:srgbClr val="005AC5"/>
                </a:solidFill>
                <a:latin typeface="Arial" panose="020B0604020202020204" pitchFamily="34" charset="0"/>
                <a:cs typeface="Arial" panose="020B0604020202020204" pitchFamily="34" charset="0"/>
              </a:rPr>
              <a:t>Questionnaire review:</a:t>
            </a:r>
          </a:p>
          <a:p>
            <a:endParaRPr lang="en-GB" sz="2000" b="1" dirty="0">
              <a:solidFill>
                <a:srgbClr val="BE0064"/>
              </a:solidFill>
              <a:latin typeface="Arial" panose="020B0604020202020204" pitchFamily="34" charset="0"/>
              <a:cs typeface="Arial" panose="020B0604020202020204" pitchFamily="34" charset="0"/>
            </a:endParaRPr>
          </a:p>
          <a:p>
            <a:endParaRPr lang="en-GB" sz="2000" b="1" dirty="0">
              <a:solidFill>
                <a:srgbClr val="BE0064"/>
              </a:solidFill>
              <a:latin typeface="Arial" panose="020B0604020202020204" pitchFamily="34" charset="0"/>
              <a:cs typeface="Arial" panose="020B0604020202020204" pitchFamily="34" charset="0"/>
            </a:endParaRPr>
          </a:p>
          <a:p>
            <a:endParaRPr lang="en-GB" sz="2000" b="1" dirty="0">
              <a:solidFill>
                <a:srgbClr val="BE0064"/>
              </a:solidFill>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681BE5AB-A642-BBE2-5903-862020E4AEC4}"/>
              </a:ext>
            </a:extLst>
          </p:cNvPr>
          <p:cNvSpPr txBox="1">
            <a:spLocks/>
          </p:cNvSpPr>
          <p:nvPr/>
        </p:nvSpPr>
        <p:spPr>
          <a:xfrm>
            <a:off x="316387" y="4777695"/>
            <a:ext cx="3086100" cy="273844"/>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GB">
                <a:solidFill>
                  <a:prstClr val="black">
                    <a:tint val="75000"/>
                  </a:prstClr>
                </a:solidFill>
                <a:latin typeface="Calibri" panose="020F0502020204030204"/>
              </a:rPr>
              <a:t>Education &amp; Training Foundation</a:t>
            </a:r>
          </a:p>
        </p:txBody>
      </p:sp>
      <p:sp>
        <p:nvSpPr>
          <p:cNvPr id="5" name="TextBox 4">
            <a:extLst>
              <a:ext uri="{FF2B5EF4-FFF2-40B4-BE49-F238E27FC236}">
                <a16:creationId xmlns:a16="http://schemas.microsoft.com/office/drawing/2014/main" id="{7A00D748-7926-01A2-3813-634B56A464B8}"/>
              </a:ext>
            </a:extLst>
          </p:cNvPr>
          <p:cNvSpPr txBox="1"/>
          <p:nvPr/>
        </p:nvSpPr>
        <p:spPr>
          <a:xfrm>
            <a:off x="316387" y="841735"/>
            <a:ext cx="7992888"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What do you notice?</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Are there similarities?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What are the differences?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Which of these questionnaires would you choose to adapt or use in your setting, and why?</a:t>
            </a:r>
          </a:p>
        </p:txBody>
      </p:sp>
      <p:sp>
        <p:nvSpPr>
          <p:cNvPr id="6" name="Slide Number Placeholder 5">
            <a:extLst>
              <a:ext uri="{FF2B5EF4-FFF2-40B4-BE49-F238E27FC236}">
                <a16:creationId xmlns:a16="http://schemas.microsoft.com/office/drawing/2014/main" id="{0FBC2244-EF17-1942-F5B9-F83E505DEE1A}"/>
              </a:ext>
            </a:extLst>
          </p:cNvPr>
          <p:cNvSpPr>
            <a:spLocks noGrp="1"/>
          </p:cNvSpPr>
          <p:nvPr>
            <p:ph type="sldNum" sz="quarter" idx="12"/>
          </p:nvPr>
        </p:nvSpPr>
        <p:spPr/>
        <p:txBody>
          <a:bodyPr/>
          <a:lstStyle/>
          <a:p>
            <a:fld id="{99E049DD-2663-AB45-8225-757B5046077E}" type="slidenum">
              <a:rPr lang="en-GB" smtClean="0"/>
              <a:t>28</a:t>
            </a:fld>
            <a:endParaRPr lang="en-GB"/>
          </a:p>
        </p:txBody>
      </p:sp>
      <p:sp>
        <p:nvSpPr>
          <p:cNvPr id="8" name="Oval 7">
            <a:extLst>
              <a:ext uri="{FF2B5EF4-FFF2-40B4-BE49-F238E27FC236}">
                <a16:creationId xmlns:a16="http://schemas.microsoft.com/office/drawing/2014/main" id="{3ED3CA37-0EC6-27FE-0056-15A01030B0C4}"/>
              </a:ext>
            </a:extLst>
          </p:cNvPr>
          <p:cNvSpPr/>
          <p:nvPr/>
        </p:nvSpPr>
        <p:spPr>
          <a:xfrm>
            <a:off x="1199037" y="892182"/>
            <a:ext cx="5993041" cy="3460030"/>
          </a:xfrm>
          <a:prstGeom prst="ellipse">
            <a:avLst/>
          </a:prstGeom>
          <a:solidFill>
            <a:srgbClr val="005AC5">
              <a:alpha val="15582"/>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ysClr val="windowText" lastClr="000000"/>
                </a:solidFill>
                <a:latin typeface="Arial" panose="020B0604020202020204" pitchFamily="34" charset="0"/>
                <a:cs typeface="Arial" panose="020B0604020202020204" pitchFamily="34" charset="0"/>
              </a:rPr>
              <a:t>Often, the first experience that the learners have at the beginning of term is having to complete a substantial maths assessment. How must this make them feel? </a:t>
            </a:r>
          </a:p>
        </p:txBody>
      </p:sp>
    </p:spTree>
    <p:extLst>
      <p:ext uri="{BB962C8B-B14F-4D97-AF65-F5344CB8AC3E}">
        <p14:creationId xmlns:p14="http://schemas.microsoft.com/office/powerpoint/2010/main" val="23843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1585292-B029-FEEC-15E0-135E60A4E54C}"/>
              </a:ext>
            </a:extLst>
          </p:cNvPr>
          <p:cNvSpPr txBox="1">
            <a:spLocks/>
          </p:cNvSpPr>
          <p:nvPr/>
        </p:nvSpPr>
        <p:spPr>
          <a:xfrm>
            <a:off x="323529" y="228884"/>
            <a:ext cx="6768752" cy="176680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GB" sz="2800" b="1">
              <a:solidFill>
                <a:srgbClr val="BE0064"/>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8C6B396-BCF3-D221-BA3E-07A44BB4D2BD}"/>
              </a:ext>
            </a:extLst>
          </p:cNvPr>
          <p:cNvSpPr txBox="1">
            <a:spLocks/>
          </p:cNvSpPr>
          <p:nvPr/>
        </p:nvSpPr>
        <p:spPr>
          <a:xfrm>
            <a:off x="323529" y="228884"/>
            <a:ext cx="6266306" cy="361667"/>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b="1" dirty="0">
                <a:solidFill>
                  <a:srgbClr val="005AC5"/>
                </a:solidFill>
                <a:latin typeface="Arial" panose="020B0604020202020204" pitchFamily="34" charset="0"/>
                <a:cs typeface="Arial" panose="020B0604020202020204" pitchFamily="34" charset="0"/>
              </a:rPr>
              <a:t>CRC Questionnaire results format:</a:t>
            </a:r>
          </a:p>
          <a:p>
            <a:endParaRPr lang="en-GB" sz="2400" b="1" dirty="0">
              <a:solidFill>
                <a:srgbClr val="005AC5"/>
              </a:solidFill>
              <a:latin typeface="Arial" panose="020B0604020202020204" pitchFamily="34" charset="0"/>
              <a:cs typeface="Arial" panose="020B0604020202020204" pitchFamily="34" charset="0"/>
            </a:endParaRPr>
          </a:p>
          <a:p>
            <a:endParaRPr lang="en-GB" sz="2400" b="1" dirty="0">
              <a:solidFill>
                <a:srgbClr val="BE0064"/>
              </a:solidFill>
              <a:latin typeface="Arial" panose="020B0604020202020204" pitchFamily="34" charset="0"/>
              <a:cs typeface="Arial" panose="020B0604020202020204" pitchFamily="34" charset="0"/>
            </a:endParaRPr>
          </a:p>
          <a:p>
            <a:endParaRPr lang="en-GB" sz="2400" b="1" dirty="0">
              <a:solidFill>
                <a:srgbClr val="BE0064"/>
              </a:solidFill>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681BE5AB-A642-BBE2-5903-862020E4AEC4}"/>
              </a:ext>
            </a:extLst>
          </p:cNvPr>
          <p:cNvSpPr txBox="1">
            <a:spLocks/>
          </p:cNvSpPr>
          <p:nvPr/>
        </p:nvSpPr>
        <p:spPr>
          <a:xfrm>
            <a:off x="316387" y="4777695"/>
            <a:ext cx="3086100" cy="273844"/>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r>
              <a:rPr lang="en-GB">
                <a:solidFill>
                  <a:prstClr val="black">
                    <a:tint val="75000"/>
                  </a:prstClr>
                </a:solidFill>
                <a:latin typeface="Calibri" panose="020F0502020204030204"/>
              </a:rPr>
              <a:t>Education &amp; Training Foundation</a:t>
            </a:r>
          </a:p>
        </p:txBody>
      </p:sp>
      <p:sp>
        <p:nvSpPr>
          <p:cNvPr id="6" name="Slide Number Placeholder 5">
            <a:extLst>
              <a:ext uri="{FF2B5EF4-FFF2-40B4-BE49-F238E27FC236}">
                <a16:creationId xmlns:a16="http://schemas.microsoft.com/office/drawing/2014/main" id="{0FBC2244-EF17-1942-F5B9-F83E505DEE1A}"/>
              </a:ext>
            </a:extLst>
          </p:cNvPr>
          <p:cNvSpPr>
            <a:spLocks noGrp="1"/>
          </p:cNvSpPr>
          <p:nvPr>
            <p:ph type="sldNum" sz="quarter" idx="12"/>
          </p:nvPr>
        </p:nvSpPr>
        <p:spPr/>
        <p:txBody>
          <a:bodyPr/>
          <a:lstStyle/>
          <a:p>
            <a:fld id="{99E049DD-2663-AB45-8225-757B5046077E}" type="slidenum">
              <a:rPr lang="en-GB" smtClean="0"/>
              <a:t>29</a:t>
            </a:fld>
            <a:endParaRPr lang="en-GB"/>
          </a:p>
        </p:txBody>
      </p:sp>
      <p:pic>
        <p:nvPicPr>
          <p:cNvPr id="9" name="Picture 8">
            <a:extLst>
              <a:ext uri="{FF2B5EF4-FFF2-40B4-BE49-F238E27FC236}">
                <a16:creationId xmlns:a16="http://schemas.microsoft.com/office/drawing/2014/main" id="{56C64606-64C4-3B3C-8C3D-833E5C59CF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5838" y="178802"/>
            <a:ext cx="1355631" cy="461830"/>
          </a:xfrm>
          <a:prstGeom prst="rect">
            <a:avLst/>
          </a:prstGeom>
        </p:spPr>
      </p:pic>
      <p:pic>
        <p:nvPicPr>
          <p:cNvPr id="10" name="Picture 9">
            <a:extLst>
              <a:ext uri="{FF2B5EF4-FFF2-40B4-BE49-F238E27FC236}">
                <a16:creationId xmlns:a16="http://schemas.microsoft.com/office/drawing/2014/main" id="{C2165BBF-2567-8C71-7D28-105CAC02C0F8}"/>
              </a:ext>
            </a:extLst>
          </p:cNvPr>
          <p:cNvPicPr>
            <a:picLocks noChangeAspect="1"/>
          </p:cNvPicPr>
          <p:nvPr/>
        </p:nvPicPr>
        <p:blipFill>
          <a:blip r:embed="rId4"/>
          <a:stretch>
            <a:fillRect/>
          </a:stretch>
        </p:blipFill>
        <p:spPr>
          <a:xfrm>
            <a:off x="1" y="574331"/>
            <a:ext cx="6109907" cy="3641800"/>
          </a:xfrm>
          <a:prstGeom prst="rect">
            <a:avLst/>
          </a:prstGeom>
        </p:spPr>
      </p:pic>
      <p:pic>
        <p:nvPicPr>
          <p:cNvPr id="12" name="Picture 11">
            <a:extLst>
              <a:ext uri="{FF2B5EF4-FFF2-40B4-BE49-F238E27FC236}">
                <a16:creationId xmlns:a16="http://schemas.microsoft.com/office/drawing/2014/main" id="{83919B2E-DFC0-EBB0-AD65-B47C2759D570}"/>
              </a:ext>
            </a:extLst>
          </p:cNvPr>
          <p:cNvPicPr>
            <a:picLocks noChangeAspect="1"/>
          </p:cNvPicPr>
          <p:nvPr/>
        </p:nvPicPr>
        <p:blipFill>
          <a:blip r:embed="rId5"/>
          <a:stretch>
            <a:fillRect/>
          </a:stretch>
        </p:blipFill>
        <p:spPr>
          <a:xfrm>
            <a:off x="5937165" y="782163"/>
            <a:ext cx="3098972" cy="3714750"/>
          </a:xfrm>
          <a:prstGeom prst="rect">
            <a:avLst/>
          </a:prstGeom>
        </p:spPr>
      </p:pic>
      <p:sp>
        <p:nvSpPr>
          <p:cNvPr id="13" name="Rectangle: Rounded Corners 12">
            <a:extLst>
              <a:ext uri="{FF2B5EF4-FFF2-40B4-BE49-F238E27FC236}">
                <a16:creationId xmlns:a16="http://schemas.microsoft.com/office/drawing/2014/main" id="{5F66F7F6-26CF-2D3E-FAD7-A68B97120345}"/>
              </a:ext>
            </a:extLst>
          </p:cNvPr>
          <p:cNvSpPr/>
          <p:nvPr/>
        </p:nvSpPr>
        <p:spPr>
          <a:xfrm>
            <a:off x="419099" y="4105275"/>
            <a:ext cx="4810125" cy="552450"/>
          </a:xfrm>
          <a:prstGeom prst="roundRect">
            <a:avLst/>
          </a:prstGeom>
          <a:solidFill>
            <a:srgbClr val="F0DCE6"/>
          </a:solidFill>
          <a:ln>
            <a:solidFill>
              <a:srgbClr val="F0D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Effective visual display of results. The software allows drilling down to individual students too.</a:t>
            </a:r>
          </a:p>
        </p:txBody>
      </p:sp>
    </p:spTree>
    <p:extLst>
      <p:ext uri="{BB962C8B-B14F-4D97-AF65-F5344CB8AC3E}">
        <p14:creationId xmlns:p14="http://schemas.microsoft.com/office/powerpoint/2010/main" val="39881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01</a:t>
            </a:r>
          </a:p>
        </p:txBody>
      </p:sp>
      <p:sp>
        <p:nvSpPr>
          <p:cNvPr id="5" name="Subtitle 4"/>
          <p:cNvSpPr>
            <a:spLocks noGrp="1"/>
          </p:cNvSpPr>
          <p:nvPr>
            <p:ph type="subTitle" idx="1"/>
          </p:nvPr>
        </p:nvSpPr>
        <p:spPr/>
        <p:txBody>
          <a:bodyPr/>
          <a:lstStyle/>
          <a:p>
            <a:r>
              <a:rPr lang="en-GB"/>
              <a:t>Pre-session review and house keeping</a:t>
            </a:r>
          </a:p>
        </p:txBody>
      </p:sp>
    </p:spTree>
    <p:extLst>
      <p:ext uri="{BB962C8B-B14F-4D97-AF65-F5344CB8AC3E}">
        <p14:creationId xmlns:p14="http://schemas.microsoft.com/office/powerpoint/2010/main" val="286105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1618D-8402-4C44-A5FC-D8A0D7EE39E3}"/>
              </a:ext>
            </a:extLst>
          </p:cNvPr>
          <p:cNvSpPr>
            <a:spLocks noGrp="1"/>
          </p:cNvSpPr>
          <p:nvPr>
            <p:ph type="title"/>
          </p:nvPr>
        </p:nvSpPr>
        <p:spPr/>
        <p:txBody>
          <a:bodyPr/>
          <a:lstStyle/>
          <a:p>
            <a:r>
              <a:rPr lang="en-GB" dirty="0">
                <a:solidFill>
                  <a:srgbClr val="005AC5"/>
                </a:solidFill>
              </a:rPr>
              <a:t>Using questionnaires at Cambridge Regional College</a:t>
            </a:r>
          </a:p>
        </p:txBody>
      </p:sp>
      <p:sp>
        <p:nvSpPr>
          <p:cNvPr id="4" name="Text Placeholder 3">
            <a:extLst>
              <a:ext uri="{FF2B5EF4-FFF2-40B4-BE49-F238E27FC236}">
                <a16:creationId xmlns:a16="http://schemas.microsoft.com/office/drawing/2014/main" id="{8C146D52-9260-B142-9EEB-55905F0CB60C}"/>
              </a:ext>
            </a:extLst>
          </p:cNvPr>
          <p:cNvSpPr>
            <a:spLocks noGrp="1"/>
          </p:cNvSpPr>
          <p:nvPr>
            <p:ph type="body" sz="quarter" idx="14"/>
          </p:nvPr>
        </p:nvSpPr>
        <p:spPr>
          <a:xfrm>
            <a:off x="263430" y="696840"/>
            <a:ext cx="7200900" cy="3459831"/>
          </a:xfrm>
        </p:spPr>
        <p:txBody>
          <a:bodyPr>
            <a:normAutofit/>
          </a:bodyPr>
          <a:lstStyle/>
          <a:p>
            <a:r>
              <a:rPr lang="en-GB" sz="2000" b="0" dirty="0">
                <a:solidFill>
                  <a:schemeClr val="tx1"/>
                </a:solidFill>
              </a:rPr>
              <a:t>As you watch, look out for:</a:t>
            </a:r>
          </a:p>
          <a:p>
            <a:pPr marL="342900" indent="-342900">
              <a:lnSpc>
                <a:spcPct val="100000"/>
              </a:lnSpc>
              <a:buFont typeface="Arial" panose="020B0604020202020204" pitchFamily="34" charset="0"/>
              <a:buChar char="•"/>
            </a:pPr>
            <a:r>
              <a:rPr lang="en-GB" sz="2000" b="0" dirty="0">
                <a:solidFill>
                  <a:schemeClr val="tx1"/>
                </a:solidFill>
              </a:rPr>
              <a:t>anything that surprised the teachers</a:t>
            </a:r>
          </a:p>
          <a:p>
            <a:pPr marL="342900" indent="-342900">
              <a:lnSpc>
                <a:spcPct val="100000"/>
              </a:lnSpc>
              <a:buFont typeface="Arial" panose="020B0604020202020204" pitchFamily="34" charset="0"/>
              <a:buChar char="•"/>
            </a:pPr>
            <a:r>
              <a:rPr lang="en-GB" sz="2000" b="0" dirty="0">
                <a:solidFill>
                  <a:schemeClr val="tx1"/>
                </a:solidFill>
              </a:rPr>
              <a:t>ways in which they used the results to re-assure learners</a:t>
            </a:r>
          </a:p>
          <a:p>
            <a:pPr marL="342900" indent="-342900">
              <a:lnSpc>
                <a:spcPct val="100000"/>
              </a:lnSpc>
              <a:buFont typeface="Arial" panose="020B0604020202020204" pitchFamily="34" charset="0"/>
              <a:buChar char="•"/>
            </a:pPr>
            <a:r>
              <a:rPr lang="en-GB" sz="2000" b="0" dirty="0">
                <a:solidFill>
                  <a:schemeClr val="tx1"/>
                </a:solidFill>
              </a:rPr>
              <a:t>ways in which they used the results to influence how they worked with learners.</a:t>
            </a:r>
          </a:p>
          <a:p>
            <a:pPr>
              <a:lnSpc>
                <a:spcPct val="100000"/>
              </a:lnSpc>
            </a:pPr>
            <a:endParaRPr lang="en-GB" sz="2400" b="0" dirty="0">
              <a:solidFill>
                <a:schemeClr val="tx1"/>
              </a:solidFill>
            </a:endParaRPr>
          </a:p>
        </p:txBody>
      </p:sp>
      <p:sp>
        <p:nvSpPr>
          <p:cNvPr id="2" name="Slide Number Placeholder 1">
            <a:extLst>
              <a:ext uri="{FF2B5EF4-FFF2-40B4-BE49-F238E27FC236}">
                <a16:creationId xmlns:a16="http://schemas.microsoft.com/office/drawing/2014/main" id="{D480659F-C6E5-E64D-B0BF-F4ED3A270FF6}"/>
              </a:ext>
            </a:extLst>
          </p:cNvPr>
          <p:cNvSpPr>
            <a:spLocks noGrp="1"/>
          </p:cNvSpPr>
          <p:nvPr>
            <p:ph type="sldNum" sz="quarter" idx="12"/>
          </p:nvPr>
        </p:nvSpPr>
        <p:spPr/>
        <p:txBody>
          <a:bodyPr/>
          <a:lstStyle/>
          <a:p>
            <a:fld id="{99E049DD-2663-AB45-8225-757B5046077E}" type="slidenum">
              <a:rPr lang="en-GB" smtClean="0"/>
              <a:t>30</a:t>
            </a:fld>
            <a:endParaRPr lang="en-GB"/>
          </a:p>
        </p:txBody>
      </p:sp>
      <p:sp>
        <p:nvSpPr>
          <p:cNvPr id="5" name="TextBox 4">
            <a:extLst>
              <a:ext uri="{FF2B5EF4-FFF2-40B4-BE49-F238E27FC236}">
                <a16:creationId xmlns:a16="http://schemas.microsoft.com/office/drawing/2014/main" id="{2966EA27-D7B2-994A-B824-5A2B24826EA3}"/>
              </a:ext>
            </a:extLst>
          </p:cNvPr>
          <p:cNvSpPr txBox="1"/>
          <p:nvPr/>
        </p:nvSpPr>
        <p:spPr>
          <a:xfrm>
            <a:off x="232950" y="4649273"/>
            <a:ext cx="7185281" cy="207749"/>
          </a:xfrm>
          <a:prstGeom prst="rect">
            <a:avLst/>
          </a:prstGeom>
          <a:noFill/>
        </p:spPr>
        <p:txBody>
          <a:bodyPr wrap="square" lIns="0" tIns="0" rIns="0" bIns="0" rtlCol="0">
            <a:spAutoFit/>
          </a:bodyPr>
          <a:lstStyle/>
          <a:p>
            <a:r>
              <a:rPr lang="en-GB" sz="1350" i="1" dirty="0"/>
              <a:t>Credits: Julie Savage, Georgie Norris and Sarah Stokes, Cambridge Regional College  </a:t>
            </a:r>
          </a:p>
        </p:txBody>
      </p:sp>
      <p:pic>
        <p:nvPicPr>
          <p:cNvPr id="7" name="Graphic 6" descr="Vlog with solid fill">
            <a:hlinkClick r:id="rId3"/>
            <a:extLst>
              <a:ext uri="{FF2B5EF4-FFF2-40B4-BE49-F238E27FC236}">
                <a16:creationId xmlns:a16="http://schemas.microsoft.com/office/drawing/2014/main" id="{2FECCF88-9943-71C2-2450-6ECA4732C1A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4491" y="2716530"/>
            <a:ext cx="1554480" cy="1554480"/>
          </a:xfrm>
          <a:prstGeom prst="rect">
            <a:avLst/>
          </a:prstGeom>
        </p:spPr>
      </p:pic>
    </p:spTree>
    <p:extLst>
      <p:ext uri="{BB962C8B-B14F-4D97-AF65-F5344CB8AC3E}">
        <p14:creationId xmlns:p14="http://schemas.microsoft.com/office/powerpoint/2010/main" val="424810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474D8-541E-C07C-6606-F9F91C98E578}"/>
              </a:ext>
            </a:extLst>
          </p:cNvPr>
          <p:cNvSpPr>
            <a:spLocks noGrp="1"/>
          </p:cNvSpPr>
          <p:nvPr>
            <p:ph type="title"/>
          </p:nvPr>
        </p:nvSpPr>
        <p:spPr/>
        <p:txBody>
          <a:bodyPr>
            <a:normAutofit/>
          </a:bodyPr>
          <a:lstStyle/>
          <a:p>
            <a:r>
              <a:rPr lang="en-US" sz="3600" dirty="0">
                <a:solidFill>
                  <a:srgbClr val="005AC5"/>
                </a:solidFill>
                <a:cs typeface="Arial"/>
              </a:rPr>
              <a:t>Break</a:t>
            </a:r>
            <a:endParaRPr lang="en-US" sz="3600" dirty="0">
              <a:solidFill>
                <a:srgbClr val="005AC5"/>
              </a:solidFill>
            </a:endParaRPr>
          </a:p>
        </p:txBody>
      </p:sp>
      <p:sp>
        <p:nvSpPr>
          <p:cNvPr id="2" name="Slide Number Placeholder 1">
            <a:extLst>
              <a:ext uri="{FF2B5EF4-FFF2-40B4-BE49-F238E27FC236}">
                <a16:creationId xmlns:a16="http://schemas.microsoft.com/office/drawing/2014/main" id="{98C85CB9-223B-5805-24F3-BBFAEE96173C}"/>
              </a:ext>
            </a:extLst>
          </p:cNvPr>
          <p:cNvSpPr>
            <a:spLocks noGrp="1"/>
          </p:cNvSpPr>
          <p:nvPr>
            <p:ph type="sldNum" sz="quarter" idx="12"/>
          </p:nvPr>
        </p:nvSpPr>
        <p:spPr/>
        <p:txBody>
          <a:bodyPr/>
          <a:lstStyle/>
          <a:p>
            <a:fld id="{99E049DD-2663-AB45-8225-757B5046077E}" type="slidenum">
              <a:rPr lang="en-GB" dirty="0" smtClean="0"/>
              <a:t>31</a:t>
            </a:fld>
            <a:endParaRPr lang="en-GB" dirty="0"/>
          </a:p>
        </p:txBody>
      </p:sp>
      <p:pic>
        <p:nvPicPr>
          <p:cNvPr id="8" name="Content Placeholder 7">
            <a:extLst>
              <a:ext uri="{FF2B5EF4-FFF2-40B4-BE49-F238E27FC236}">
                <a16:creationId xmlns:a16="http://schemas.microsoft.com/office/drawing/2014/main" id="{BF997F28-3641-864D-987D-1E0FFEDA90B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706613" y="1368806"/>
            <a:ext cx="3730773" cy="2798080"/>
          </a:xfrm>
        </p:spPr>
      </p:pic>
    </p:spTree>
    <p:extLst>
      <p:ext uri="{BB962C8B-B14F-4D97-AF65-F5344CB8AC3E}">
        <p14:creationId xmlns:p14="http://schemas.microsoft.com/office/powerpoint/2010/main" val="2061781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06</a:t>
            </a:r>
          </a:p>
        </p:txBody>
      </p:sp>
      <p:sp>
        <p:nvSpPr>
          <p:cNvPr id="5" name="Subtitle 4"/>
          <p:cNvSpPr>
            <a:spLocks noGrp="1"/>
          </p:cNvSpPr>
          <p:nvPr>
            <p:ph type="subTitle" idx="1"/>
          </p:nvPr>
        </p:nvSpPr>
        <p:spPr/>
        <p:txBody>
          <a:bodyPr>
            <a:normAutofit/>
          </a:bodyPr>
          <a:lstStyle/>
          <a:p>
            <a:r>
              <a:rPr lang="en-GB"/>
              <a:t>Teachers supporting learners</a:t>
            </a:r>
          </a:p>
        </p:txBody>
      </p:sp>
    </p:spTree>
    <p:extLst>
      <p:ext uri="{BB962C8B-B14F-4D97-AF65-F5344CB8AC3E}">
        <p14:creationId xmlns:p14="http://schemas.microsoft.com/office/powerpoint/2010/main" val="3783263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F71D18-FE8D-D958-F8DD-9A916C7E7FCA}"/>
              </a:ext>
            </a:extLst>
          </p:cNvPr>
          <p:cNvSpPr>
            <a:spLocks noGrp="1"/>
          </p:cNvSpPr>
          <p:nvPr>
            <p:ph type="sldNum" sz="quarter" idx="12"/>
          </p:nvPr>
        </p:nvSpPr>
        <p:spPr/>
        <p:txBody>
          <a:bodyPr/>
          <a:lstStyle/>
          <a:p>
            <a:fld id="{86559B94-FB6D-C74C-9787-3307A060A93C}" type="slidenum">
              <a:rPr lang="en-US" smtClean="0"/>
              <a:t>33</a:t>
            </a:fld>
            <a:endParaRPr lang="en-US"/>
          </a:p>
        </p:txBody>
      </p:sp>
      <p:sp>
        <p:nvSpPr>
          <p:cNvPr id="3" name="Title 1">
            <a:extLst>
              <a:ext uri="{FF2B5EF4-FFF2-40B4-BE49-F238E27FC236}">
                <a16:creationId xmlns:a16="http://schemas.microsoft.com/office/drawing/2014/main" id="{CBF18ACD-FAB3-0BC2-FD39-4C1D159637DE}"/>
              </a:ext>
            </a:extLst>
          </p:cNvPr>
          <p:cNvSpPr txBox="1">
            <a:spLocks/>
          </p:cNvSpPr>
          <p:nvPr/>
        </p:nvSpPr>
        <p:spPr>
          <a:xfrm>
            <a:off x="387767" y="173478"/>
            <a:ext cx="8600273" cy="3640157"/>
          </a:xfrm>
          <a:prstGeom prst="rect">
            <a:avLst/>
          </a:prstGeom>
        </p:spPr>
        <p:txBody>
          <a:bodyPr lIns="91440" tIns="45720" rIns="91440" bIns="45720" anchor="t">
            <a:noAutofit/>
          </a:bodyPr>
          <a:lstStyle>
            <a:lvl1pPr algn="l" defTabSz="914400" rtl="0" eaLnBrk="1" latinLnBrk="0" hangingPunct="1">
              <a:spcBef>
                <a:spcPct val="0"/>
              </a:spcBef>
              <a:buNone/>
              <a:defRPr sz="4400" kern="1200" cap="none" baseline="0">
                <a:solidFill>
                  <a:schemeClr val="tx1"/>
                </a:solidFill>
                <a:latin typeface="+mj-lt"/>
                <a:ea typeface="+mj-ea"/>
                <a:cs typeface="+mj-cs"/>
              </a:defRPr>
            </a:lvl1pPr>
          </a:lstStyle>
          <a:p>
            <a:r>
              <a:rPr lang="en-GB" sz="2000" b="1" dirty="0">
                <a:solidFill>
                  <a:srgbClr val="005AC5"/>
                </a:solidFill>
              </a:rPr>
              <a:t>Classroom culture</a:t>
            </a:r>
          </a:p>
          <a:p>
            <a:endParaRPr lang="en-GB" sz="2800" b="1" dirty="0">
              <a:solidFill>
                <a:srgbClr val="BE0064"/>
              </a:solidFill>
            </a:endParaRPr>
          </a:p>
          <a:p>
            <a:r>
              <a:rPr lang="en-GB" sz="2000" dirty="0">
                <a:latin typeface="+mn-lt"/>
              </a:rPr>
              <a:t>The learners coming into the FE maths classroom often have a fixed mindset, may have a negative attitude and could have maths anxiety.</a:t>
            </a:r>
            <a:endParaRPr lang="en-GB" sz="2000" dirty="0">
              <a:latin typeface="+mn-lt"/>
              <a:cs typeface="Arial"/>
            </a:endParaRPr>
          </a:p>
          <a:p>
            <a:endParaRPr lang="en-GB" sz="2000" dirty="0">
              <a:latin typeface="+mn-lt"/>
            </a:endParaRPr>
          </a:p>
          <a:p>
            <a:r>
              <a:rPr lang="en-GB" sz="2000" dirty="0">
                <a:latin typeface="+mn-lt"/>
              </a:rPr>
              <a:t>What can we do to support them?</a:t>
            </a:r>
            <a:endParaRPr lang="en-GB" sz="2000" dirty="0">
              <a:latin typeface="+mn-lt"/>
              <a:cs typeface="Arial"/>
            </a:endParaRPr>
          </a:p>
          <a:p>
            <a:pPr algn="ctr"/>
            <a:endParaRPr lang="en-GB" sz="2000" dirty="0">
              <a:latin typeface="+mn-lt"/>
            </a:endParaRPr>
          </a:p>
          <a:p>
            <a:pPr algn="ctr"/>
            <a:r>
              <a:rPr lang="en-GB" sz="2400" b="1" dirty="0">
                <a:solidFill>
                  <a:srgbClr val="005AC5"/>
                </a:solidFill>
                <a:latin typeface="+mn-lt"/>
              </a:rPr>
              <a:t>Pass the poster activity</a:t>
            </a:r>
            <a:endParaRPr lang="en-GB" sz="2400" b="1" dirty="0">
              <a:solidFill>
                <a:srgbClr val="005AC5"/>
              </a:solidFill>
              <a:latin typeface="+mn-lt"/>
              <a:cs typeface="Arial"/>
            </a:endParaRPr>
          </a:p>
          <a:p>
            <a:r>
              <a:rPr lang="en-GB" sz="2000" dirty="0">
                <a:latin typeface="+mn-lt"/>
              </a:rPr>
              <a:t>4 posters: </a:t>
            </a:r>
            <a:endParaRPr lang="en-GB" sz="2000" dirty="0">
              <a:latin typeface="+mn-lt"/>
              <a:cs typeface="Arial"/>
            </a:endParaRPr>
          </a:p>
          <a:p>
            <a:pPr marL="342900" indent="-342900">
              <a:buFont typeface="Wingdings" panose="05000000000000000000" pitchFamily="2" charset="2"/>
              <a:buChar char="§"/>
            </a:pPr>
            <a:r>
              <a:rPr lang="en-GB" sz="2000" dirty="0">
                <a:latin typeface="+mn-lt"/>
              </a:rPr>
              <a:t>Classroom relationships</a:t>
            </a:r>
            <a:endParaRPr lang="en-GB" sz="2000" dirty="0">
              <a:latin typeface="+mn-lt"/>
              <a:cs typeface="Arial"/>
            </a:endParaRPr>
          </a:p>
          <a:p>
            <a:pPr marL="342900" indent="-342900">
              <a:buFont typeface="Wingdings" panose="05000000000000000000" pitchFamily="2" charset="2"/>
              <a:buChar char="§"/>
            </a:pPr>
            <a:r>
              <a:rPr lang="en-GB" sz="2000" dirty="0">
                <a:latin typeface="+mn-lt"/>
              </a:rPr>
              <a:t>Teacher communication</a:t>
            </a:r>
            <a:endParaRPr lang="en-GB" sz="2000" dirty="0">
              <a:latin typeface="+mn-lt"/>
              <a:cs typeface="Arial"/>
            </a:endParaRPr>
          </a:p>
          <a:p>
            <a:pPr marL="342900" indent="-342900">
              <a:buFont typeface="Wingdings" panose="05000000000000000000" pitchFamily="2" charset="2"/>
              <a:buChar char="§"/>
            </a:pPr>
            <a:r>
              <a:rPr lang="en-GB" sz="2000" dirty="0">
                <a:latin typeface="+mn-lt"/>
              </a:rPr>
              <a:t>Physical environment</a:t>
            </a:r>
            <a:endParaRPr lang="en-GB" sz="2000" dirty="0">
              <a:latin typeface="+mn-lt"/>
              <a:cs typeface="Arial"/>
            </a:endParaRPr>
          </a:p>
          <a:p>
            <a:pPr marL="342900" indent="-342900">
              <a:buFont typeface="Wingdings" panose="05000000000000000000" pitchFamily="2" charset="2"/>
              <a:buChar char="§"/>
            </a:pPr>
            <a:r>
              <a:rPr lang="en-GB" sz="2000" dirty="0">
                <a:latin typeface="+mn-lt"/>
              </a:rPr>
              <a:t>Activities</a:t>
            </a:r>
            <a:endParaRPr lang="en-GB" sz="2000" dirty="0">
              <a:latin typeface="+mn-lt"/>
              <a:cs typeface="Arial"/>
            </a:endParaRPr>
          </a:p>
          <a:p>
            <a:endParaRPr lang="en-GB" sz="2800" b="1" dirty="0">
              <a:solidFill>
                <a:srgbClr val="BE0064"/>
              </a:solidFill>
            </a:endParaRPr>
          </a:p>
        </p:txBody>
      </p:sp>
      <p:sp>
        <p:nvSpPr>
          <p:cNvPr id="5" name="TextBox 4">
            <a:extLst>
              <a:ext uri="{FF2B5EF4-FFF2-40B4-BE49-F238E27FC236}">
                <a16:creationId xmlns:a16="http://schemas.microsoft.com/office/drawing/2014/main" id="{F431FF9A-AB0F-86E4-9178-57E7E367FF26}"/>
              </a:ext>
            </a:extLst>
          </p:cNvPr>
          <p:cNvSpPr txBox="1"/>
          <p:nvPr/>
        </p:nvSpPr>
        <p:spPr>
          <a:xfrm>
            <a:off x="5741641" y="3424505"/>
            <a:ext cx="2092751" cy="1231106"/>
          </a:xfrm>
          <a:prstGeom prst="rect">
            <a:avLst/>
          </a:prstGeom>
          <a:noFill/>
        </p:spPr>
        <p:txBody>
          <a:bodyPr wrap="square" lIns="0" tIns="0" rIns="0" bIns="0" rtlCol="0">
            <a:spAutoFit/>
          </a:bodyPr>
          <a:lstStyle/>
          <a:p>
            <a:r>
              <a:rPr lang="en-GB" sz="2000" i="1"/>
              <a:t>Note down anything that could support students</a:t>
            </a:r>
          </a:p>
        </p:txBody>
      </p:sp>
      <p:pic>
        <p:nvPicPr>
          <p:cNvPr id="6" name="Picture 5">
            <a:extLst>
              <a:ext uri="{FF2B5EF4-FFF2-40B4-BE49-F238E27FC236}">
                <a16:creationId xmlns:a16="http://schemas.microsoft.com/office/drawing/2014/main" id="{1C336BE9-3DA3-DF1D-4689-81E0857830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7826" y="2301523"/>
            <a:ext cx="1001214" cy="1009771"/>
          </a:xfrm>
          <a:prstGeom prst="rect">
            <a:avLst/>
          </a:prstGeom>
        </p:spPr>
      </p:pic>
    </p:spTree>
    <p:extLst>
      <p:ext uri="{BB962C8B-B14F-4D97-AF65-F5344CB8AC3E}">
        <p14:creationId xmlns:p14="http://schemas.microsoft.com/office/powerpoint/2010/main" val="1274373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7C0B-D477-5449-8122-B82496949804}"/>
              </a:ext>
            </a:extLst>
          </p:cNvPr>
          <p:cNvSpPr>
            <a:spLocks noGrp="1"/>
          </p:cNvSpPr>
          <p:nvPr>
            <p:ph type="title"/>
          </p:nvPr>
        </p:nvSpPr>
        <p:spPr>
          <a:xfrm>
            <a:off x="252094" y="86662"/>
            <a:ext cx="8423593" cy="621335"/>
          </a:xfrm>
        </p:spPr>
        <p:txBody>
          <a:bodyPr>
            <a:noAutofit/>
          </a:bodyPr>
          <a:lstStyle/>
          <a:p>
            <a:r>
              <a:rPr lang="en-GB" sz="2000" b="1" dirty="0">
                <a:solidFill>
                  <a:srgbClr val="005AC5"/>
                </a:solidFill>
              </a:rPr>
              <a:t>Relationships – the research </a:t>
            </a:r>
          </a:p>
        </p:txBody>
      </p:sp>
      <p:sp>
        <p:nvSpPr>
          <p:cNvPr id="3" name="Content Placeholder 2">
            <a:extLst>
              <a:ext uri="{FF2B5EF4-FFF2-40B4-BE49-F238E27FC236}">
                <a16:creationId xmlns:a16="http://schemas.microsoft.com/office/drawing/2014/main" id="{195C0BE8-43D0-1749-AC42-4FC28B6FC418}"/>
              </a:ext>
            </a:extLst>
          </p:cNvPr>
          <p:cNvSpPr>
            <a:spLocks noGrp="1"/>
          </p:cNvSpPr>
          <p:nvPr>
            <p:ph idx="1"/>
          </p:nvPr>
        </p:nvSpPr>
        <p:spPr>
          <a:xfrm>
            <a:off x="226195" y="707997"/>
            <a:ext cx="8691609" cy="3871657"/>
          </a:xfrm>
        </p:spPr>
        <p:txBody>
          <a:bodyPr>
            <a:normAutofit fontScale="70000" lnSpcReduction="20000"/>
          </a:bodyPr>
          <a:lstStyle/>
          <a:p>
            <a:pPr>
              <a:lnSpc>
                <a:spcPct val="120000"/>
              </a:lnSpc>
            </a:pPr>
            <a:r>
              <a:rPr lang="en-GB" sz="2400" dirty="0"/>
              <a:t>The research is clear: </a:t>
            </a:r>
            <a:r>
              <a:rPr lang="en-GB" sz="2400" b="1" dirty="0"/>
              <a:t>student-teacher relationships </a:t>
            </a:r>
            <a:r>
              <a:rPr lang="en-GB" sz="2400" dirty="0"/>
              <a:t>significantly impact teacher effectiveness and </a:t>
            </a:r>
            <a:r>
              <a:rPr lang="en-GB" sz="2400" b="1" dirty="0"/>
              <a:t>student achievement.</a:t>
            </a:r>
          </a:p>
          <a:p>
            <a:pPr>
              <a:lnSpc>
                <a:spcPct val="120000"/>
              </a:lnSpc>
            </a:pPr>
            <a:endParaRPr lang="en-GB" sz="2400" b="1" dirty="0"/>
          </a:p>
          <a:p>
            <a:pPr>
              <a:lnSpc>
                <a:spcPct val="120000"/>
              </a:lnSpc>
            </a:pPr>
            <a:r>
              <a:rPr lang="en-GB" sz="2400" dirty="0"/>
              <a:t>Features of positive relationships are</a:t>
            </a:r>
            <a:endParaRPr lang="en-GB" sz="2400" b="1" dirty="0"/>
          </a:p>
          <a:p>
            <a:pPr lvl="1">
              <a:lnSpc>
                <a:spcPct val="120000"/>
              </a:lnSpc>
            </a:pPr>
            <a:r>
              <a:rPr lang="en-GB" sz="2000" b="1" dirty="0"/>
              <a:t>empathy</a:t>
            </a:r>
          </a:p>
          <a:p>
            <a:pPr lvl="1">
              <a:lnSpc>
                <a:spcPct val="120000"/>
              </a:lnSpc>
            </a:pPr>
            <a:r>
              <a:rPr lang="en-GB" sz="2000" b="1" dirty="0"/>
              <a:t>warmth</a:t>
            </a:r>
          </a:p>
          <a:p>
            <a:pPr lvl="1">
              <a:lnSpc>
                <a:spcPct val="120000"/>
              </a:lnSpc>
            </a:pPr>
            <a:r>
              <a:rPr lang="en-GB" sz="2000" b="1" dirty="0"/>
              <a:t>encouragement</a:t>
            </a:r>
          </a:p>
          <a:p>
            <a:pPr lvl="1">
              <a:lnSpc>
                <a:spcPct val="120000"/>
              </a:lnSpc>
            </a:pPr>
            <a:r>
              <a:rPr lang="en-GB" sz="2000" b="1" dirty="0"/>
              <a:t>authenticity</a:t>
            </a:r>
          </a:p>
          <a:p>
            <a:pPr lvl="1">
              <a:lnSpc>
                <a:spcPct val="120000"/>
              </a:lnSpc>
            </a:pPr>
            <a:r>
              <a:rPr lang="en-GB" sz="2000" b="1" dirty="0"/>
              <a:t>respect</a:t>
            </a:r>
            <a:r>
              <a:rPr lang="en-GB" sz="2000" dirty="0"/>
              <a:t> </a:t>
            </a:r>
            <a:r>
              <a:rPr lang="en-GB" sz="2000" b="1" dirty="0"/>
              <a:t>for student backgrounds</a:t>
            </a:r>
          </a:p>
          <a:p>
            <a:pPr lvl="1">
              <a:lnSpc>
                <a:spcPct val="120000"/>
              </a:lnSpc>
            </a:pPr>
            <a:endParaRPr lang="en-GB" sz="1200" b="1" dirty="0"/>
          </a:p>
          <a:p>
            <a:pPr marL="400050">
              <a:lnSpc>
                <a:spcPct val="120000"/>
              </a:lnSpc>
            </a:pPr>
            <a:r>
              <a:rPr lang="en-GB" sz="2400" dirty="0"/>
              <a:t> A student who feels respected, cared for and connected to their teacher has </a:t>
            </a:r>
            <a:r>
              <a:rPr lang="en-GB" sz="2400" b="1" dirty="0"/>
              <a:t>increased motivation to listen, learn and achieve.</a:t>
            </a:r>
            <a:endParaRPr lang="en-GB" sz="2400" b="1" i="1" dirty="0"/>
          </a:p>
          <a:p>
            <a:pPr marL="0" indent="0">
              <a:lnSpc>
                <a:spcPct val="120000"/>
              </a:lnSpc>
              <a:buNone/>
            </a:pPr>
            <a:endParaRPr lang="en-GB" sz="1350" b="1" dirty="0"/>
          </a:p>
          <a:p>
            <a:pPr marL="0" indent="0">
              <a:lnSpc>
                <a:spcPct val="120000"/>
              </a:lnSpc>
              <a:buNone/>
            </a:pPr>
            <a:r>
              <a:rPr lang="en-GB" sz="1700" dirty="0"/>
              <a:t>.Adapted from Hattie, J. (2009), </a:t>
            </a:r>
            <a:r>
              <a:rPr lang="en-GB" sz="1700" i="1" dirty="0"/>
              <a:t>Visible Learning</a:t>
            </a:r>
            <a:endParaRPr lang="en-GB" sz="1700" b="1" dirty="0"/>
          </a:p>
          <a:p>
            <a:pPr marL="0" indent="0">
              <a:lnSpc>
                <a:spcPct val="120000"/>
              </a:lnSpc>
              <a:buNone/>
            </a:pPr>
            <a:endParaRPr lang="en-GB" dirty="0"/>
          </a:p>
        </p:txBody>
      </p:sp>
      <p:grpSp>
        <p:nvGrpSpPr>
          <p:cNvPr id="15" name="Group 14">
            <a:extLst>
              <a:ext uri="{FF2B5EF4-FFF2-40B4-BE49-F238E27FC236}">
                <a16:creationId xmlns:a16="http://schemas.microsoft.com/office/drawing/2014/main" id="{FFC06E34-E857-C14D-9FE5-CD298AFDBEB1}"/>
              </a:ext>
            </a:extLst>
          </p:cNvPr>
          <p:cNvGrpSpPr/>
          <p:nvPr/>
        </p:nvGrpSpPr>
        <p:grpSpPr>
          <a:xfrm>
            <a:off x="1826124" y="1016946"/>
            <a:ext cx="4645796" cy="3301053"/>
            <a:chOff x="1826124" y="1016946"/>
            <a:chExt cx="4645796" cy="3301053"/>
          </a:xfrm>
        </p:grpSpPr>
        <p:sp>
          <p:nvSpPr>
            <p:cNvPr id="12" name="Rounded Rectangle 11">
              <a:extLst>
                <a:ext uri="{FF2B5EF4-FFF2-40B4-BE49-F238E27FC236}">
                  <a16:creationId xmlns:a16="http://schemas.microsoft.com/office/drawing/2014/main" id="{7835C07C-2D80-9341-A74A-C8ADC60EF542}"/>
                </a:ext>
              </a:extLst>
            </p:cNvPr>
            <p:cNvSpPr/>
            <p:nvPr/>
          </p:nvSpPr>
          <p:spPr>
            <a:xfrm>
              <a:off x="1826124" y="1016946"/>
              <a:ext cx="4645796" cy="3301053"/>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nvGrpSpPr>
            <p:cNvPr id="14" name="Group 13">
              <a:extLst>
                <a:ext uri="{FF2B5EF4-FFF2-40B4-BE49-F238E27FC236}">
                  <a16:creationId xmlns:a16="http://schemas.microsoft.com/office/drawing/2014/main" id="{862CE9CB-70F8-C341-B96A-C7D5430729F6}"/>
                </a:ext>
              </a:extLst>
            </p:cNvPr>
            <p:cNvGrpSpPr/>
            <p:nvPr/>
          </p:nvGrpSpPr>
          <p:grpSpPr>
            <a:xfrm>
              <a:off x="2293640" y="1016946"/>
              <a:ext cx="3710763" cy="3235725"/>
              <a:chOff x="2293640" y="1016946"/>
              <a:chExt cx="3710763" cy="3235725"/>
            </a:xfrm>
          </p:grpSpPr>
          <p:sp>
            <p:nvSpPr>
              <p:cNvPr id="10" name="TextBox 9">
                <a:extLst>
                  <a:ext uri="{FF2B5EF4-FFF2-40B4-BE49-F238E27FC236}">
                    <a16:creationId xmlns:a16="http://schemas.microsoft.com/office/drawing/2014/main" id="{E5324689-87CA-6F46-9B46-AAE0FDF5A8E9}"/>
                  </a:ext>
                </a:extLst>
              </p:cNvPr>
              <p:cNvSpPr txBox="1"/>
              <p:nvPr/>
            </p:nvSpPr>
            <p:spPr>
              <a:xfrm>
                <a:off x="2293640" y="1651959"/>
                <a:ext cx="3710763" cy="2600712"/>
              </a:xfrm>
              <a:prstGeom prst="rect">
                <a:avLst/>
              </a:prstGeom>
              <a:noFill/>
              <a:ln>
                <a:noFill/>
              </a:ln>
            </p:spPr>
            <p:txBody>
              <a:bodyPr wrap="square" lIns="0" tIns="0" rIns="0" bIns="0" rtlCol="0">
                <a:spAutoFit/>
              </a:bodyPr>
              <a:lstStyle/>
              <a:p>
                <a:r>
                  <a:rPr lang="en-GB" sz="3200" dirty="0">
                    <a:solidFill>
                      <a:srgbClr val="005AC5"/>
                    </a:solidFill>
                  </a:rPr>
                  <a:t>“If the relationship is good you can teach in a shed.”</a:t>
                </a:r>
              </a:p>
              <a:p>
                <a:endParaRPr lang="en-GB" sz="3200" dirty="0">
                  <a:solidFill>
                    <a:srgbClr val="BE0064"/>
                  </a:solidFill>
                </a:endParaRPr>
              </a:p>
              <a:p>
                <a:endParaRPr lang="en-GB" sz="1350" dirty="0"/>
              </a:p>
              <a:p>
                <a:r>
                  <a:rPr lang="en-GB" sz="1400" dirty="0"/>
                  <a:t>(Teacher comment)</a:t>
                </a:r>
                <a:endParaRPr lang="en-GB" sz="1350" dirty="0"/>
              </a:p>
              <a:p>
                <a:endParaRPr lang="en-GB" sz="1350" dirty="0"/>
              </a:p>
            </p:txBody>
          </p:sp>
          <p:sp>
            <p:nvSpPr>
              <p:cNvPr id="13" name="TextBox 12">
                <a:extLst>
                  <a:ext uri="{FF2B5EF4-FFF2-40B4-BE49-F238E27FC236}">
                    <a16:creationId xmlns:a16="http://schemas.microsoft.com/office/drawing/2014/main" id="{7F5DF146-F354-5341-9643-B7432E043240}"/>
                  </a:ext>
                </a:extLst>
              </p:cNvPr>
              <p:cNvSpPr txBox="1"/>
              <p:nvPr/>
            </p:nvSpPr>
            <p:spPr>
              <a:xfrm>
                <a:off x="2336800" y="1016946"/>
                <a:ext cx="65" cy="207749"/>
              </a:xfrm>
              <a:prstGeom prst="rect">
                <a:avLst/>
              </a:prstGeom>
              <a:noFill/>
            </p:spPr>
            <p:txBody>
              <a:bodyPr wrap="none" lIns="0" tIns="0" rIns="0" bIns="0" rtlCol="0">
                <a:spAutoFit/>
              </a:bodyPr>
              <a:lstStyle/>
              <a:p>
                <a:endParaRPr lang="en-GB" sz="1350" dirty="0"/>
              </a:p>
            </p:txBody>
          </p:sp>
        </p:grpSp>
      </p:grpSp>
    </p:spTree>
    <p:extLst>
      <p:ext uri="{BB962C8B-B14F-4D97-AF65-F5344CB8AC3E}">
        <p14:creationId xmlns:p14="http://schemas.microsoft.com/office/powerpoint/2010/main" val="5818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DCD670-7E62-0EB7-6E24-054B780EEADF}"/>
              </a:ext>
            </a:extLst>
          </p:cNvPr>
          <p:cNvSpPr>
            <a:spLocks noGrp="1"/>
          </p:cNvSpPr>
          <p:nvPr>
            <p:ph type="sldNum" sz="quarter" idx="12"/>
          </p:nvPr>
        </p:nvSpPr>
        <p:spPr/>
        <p:txBody>
          <a:bodyPr/>
          <a:lstStyle/>
          <a:p>
            <a:fld id="{86559B94-FB6D-C74C-9787-3307A060A93C}" type="slidenum">
              <a:rPr lang="en-US" smtClean="0"/>
              <a:t>35</a:t>
            </a:fld>
            <a:endParaRPr lang="en-US"/>
          </a:p>
        </p:txBody>
      </p:sp>
      <p:sp>
        <p:nvSpPr>
          <p:cNvPr id="3" name="Title 2">
            <a:extLst>
              <a:ext uri="{FF2B5EF4-FFF2-40B4-BE49-F238E27FC236}">
                <a16:creationId xmlns:a16="http://schemas.microsoft.com/office/drawing/2014/main" id="{48C0607A-B0FF-59BF-BD93-3B03B7F86FED}"/>
              </a:ext>
            </a:extLst>
          </p:cNvPr>
          <p:cNvSpPr txBox="1">
            <a:spLocks/>
          </p:cNvSpPr>
          <p:nvPr/>
        </p:nvSpPr>
        <p:spPr>
          <a:xfrm>
            <a:off x="269966" y="326216"/>
            <a:ext cx="8778240" cy="646331"/>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GB" sz="2000" b="1" dirty="0">
              <a:solidFill>
                <a:srgbClr val="BE0064"/>
              </a:solidFill>
              <a:latin typeface="Arial" panose="020B0604020202020204" pitchFamily="34" charset="0"/>
              <a:cs typeface="Arial" panose="020B0604020202020204" pitchFamily="34" charset="0"/>
            </a:endParaRPr>
          </a:p>
          <a:p>
            <a:r>
              <a:rPr lang="en-GB" sz="2000" b="1" dirty="0">
                <a:solidFill>
                  <a:srgbClr val="005AC5"/>
                </a:solidFill>
                <a:latin typeface="Arial" panose="020B0604020202020204" pitchFamily="34" charset="0"/>
                <a:cs typeface="Arial" panose="020B0604020202020204" pitchFamily="34" charset="0"/>
              </a:rPr>
              <a:t>City College Plymouth : Alternative learning environments</a:t>
            </a:r>
            <a:r>
              <a:rPr lang="en-US" sz="2000" i="1" dirty="0">
                <a:solidFill>
                  <a:srgbClr val="005AC5"/>
                </a:solidFill>
                <a:effectLst/>
                <a:latin typeface="+mn-lt"/>
                <a:ea typeface="Times New Roman" panose="02020603050405020304" pitchFamily="18" charset="0"/>
              </a:rPr>
              <a:t>​</a:t>
            </a:r>
            <a:endParaRPr lang="en-GB" sz="2000" i="1" dirty="0">
              <a:solidFill>
                <a:srgbClr val="005AC5"/>
              </a:solidFill>
              <a:effectLst/>
              <a:latin typeface="+mn-lt"/>
              <a:ea typeface="Times New Roman" panose="02020603050405020304" pitchFamily="18" charset="0"/>
            </a:endParaRPr>
          </a:p>
        </p:txBody>
      </p:sp>
      <p:sp>
        <p:nvSpPr>
          <p:cNvPr id="4" name="TextBox 3">
            <a:extLst>
              <a:ext uri="{FF2B5EF4-FFF2-40B4-BE49-F238E27FC236}">
                <a16:creationId xmlns:a16="http://schemas.microsoft.com/office/drawing/2014/main" id="{657240CA-3FBB-BA95-7098-54EB3D89CF46}"/>
              </a:ext>
            </a:extLst>
          </p:cNvPr>
          <p:cNvSpPr txBox="1"/>
          <p:nvPr/>
        </p:nvSpPr>
        <p:spPr>
          <a:xfrm>
            <a:off x="361149" y="1093513"/>
            <a:ext cx="8595874" cy="1846659"/>
          </a:xfrm>
          <a:prstGeom prst="rect">
            <a:avLst/>
          </a:prstGeom>
          <a:noFill/>
        </p:spPr>
        <p:txBody>
          <a:bodyPr wrap="square" lIns="0" tIns="0" rIns="0" bIns="0" rtlCol="0">
            <a:spAutoFit/>
          </a:bodyPr>
          <a:lstStyle/>
          <a:p>
            <a:r>
              <a:rPr lang="en-GB" sz="2000" i="1" dirty="0">
                <a:effectLst/>
                <a:latin typeface="+mn-lt"/>
                <a:ea typeface="Times New Roman" panose="02020603050405020304" pitchFamily="18" charset="0"/>
              </a:rPr>
              <a:t>City College Plymouth </a:t>
            </a:r>
            <a:r>
              <a:rPr lang="en-GB" sz="2000" i="1" dirty="0">
                <a:ea typeface="Times New Roman" panose="02020603050405020304" pitchFamily="18" charset="0"/>
              </a:rPr>
              <a:t>conducted </a:t>
            </a:r>
            <a:r>
              <a:rPr lang="en-GB" sz="2000" i="1" dirty="0">
                <a:effectLst/>
                <a:latin typeface="+mn-lt"/>
                <a:ea typeface="Times New Roman" panose="02020603050405020304" pitchFamily="18" charset="0"/>
              </a:rPr>
              <a:t>maths lessons out of the maths classroom. They worked with ratio and  measurement in hospitality settings, created an orienteering tour of the campus, measured running speeds and designed </a:t>
            </a:r>
            <a:r>
              <a:rPr lang="en-GB" sz="2000" i="1" dirty="0">
                <a:ea typeface="Times New Roman" panose="02020603050405020304" pitchFamily="18" charset="0"/>
              </a:rPr>
              <a:t>a</a:t>
            </a:r>
            <a:r>
              <a:rPr lang="en-GB" sz="2000" i="1" dirty="0">
                <a:effectLst/>
                <a:latin typeface="+mn-lt"/>
                <a:ea typeface="Times New Roman" panose="02020603050405020304" pitchFamily="18" charset="0"/>
              </a:rPr>
              <a:t> murder mystery activity involving several maths topics. </a:t>
            </a:r>
          </a:p>
          <a:p>
            <a:endParaRPr lang="en-GB" sz="2000" i="1" dirty="0">
              <a:ea typeface="Times New Roman" panose="02020603050405020304" pitchFamily="18" charset="0"/>
            </a:endParaRPr>
          </a:p>
          <a:p>
            <a:r>
              <a:rPr lang="en-GB" sz="2000" i="1" dirty="0">
                <a:ea typeface="Times New Roman" panose="02020603050405020304" pitchFamily="18" charset="0"/>
              </a:rPr>
              <a:t>Students liked them!</a:t>
            </a:r>
            <a:endParaRPr lang="en-GB" sz="2000" i="1" dirty="0">
              <a:effectLst/>
              <a:latin typeface="+mn-lt"/>
              <a:ea typeface="Times New Roman" panose="02020603050405020304" pitchFamily="18" charset="0"/>
            </a:endParaRPr>
          </a:p>
        </p:txBody>
      </p:sp>
      <p:sp>
        <p:nvSpPr>
          <p:cNvPr id="7" name="Speech Bubble: Oval 6">
            <a:extLst>
              <a:ext uri="{FF2B5EF4-FFF2-40B4-BE49-F238E27FC236}">
                <a16:creationId xmlns:a16="http://schemas.microsoft.com/office/drawing/2014/main" id="{DA0428FF-F476-EF28-67F6-185E8F9B9FFD}"/>
              </a:ext>
            </a:extLst>
          </p:cNvPr>
          <p:cNvSpPr/>
          <p:nvPr/>
        </p:nvSpPr>
        <p:spPr>
          <a:xfrm>
            <a:off x="828238" y="3069469"/>
            <a:ext cx="1979151" cy="1376758"/>
          </a:xfrm>
          <a:prstGeom prst="wedgeEllipseCallout">
            <a:avLst/>
          </a:prstGeom>
          <a:solidFill>
            <a:srgbClr val="0070C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 92.5%</a:t>
            </a:r>
          </a:p>
          <a:p>
            <a:pPr algn="ctr"/>
            <a:r>
              <a:rPr lang="en-GB" dirty="0"/>
              <a:t>I prefer this to my normal lesson</a:t>
            </a:r>
          </a:p>
        </p:txBody>
      </p:sp>
      <p:sp>
        <p:nvSpPr>
          <p:cNvPr id="8" name="Speech Bubble: Oval 7">
            <a:extLst>
              <a:ext uri="{FF2B5EF4-FFF2-40B4-BE49-F238E27FC236}">
                <a16:creationId xmlns:a16="http://schemas.microsoft.com/office/drawing/2014/main" id="{DDFDB5B6-05E6-94D5-83A2-03F14D871BCE}"/>
              </a:ext>
            </a:extLst>
          </p:cNvPr>
          <p:cNvSpPr/>
          <p:nvPr/>
        </p:nvSpPr>
        <p:spPr>
          <a:xfrm>
            <a:off x="3577344" y="3069469"/>
            <a:ext cx="1979151" cy="1376758"/>
          </a:xfrm>
          <a:prstGeom prst="wedgeEllipseCallout">
            <a:avLst/>
          </a:prstGeom>
          <a:solidFill>
            <a:srgbClr val="0070C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 94% </a:t>
            </a:r>
          </a:p>
          <a:p>
            <a:pPr algn="ctr"/>
            <a:r>
              <a:rPr lang="en-GB" dirty="0"/>
              <a:t>I enjoyed the sessions</a:t>
            </a:r>
          </a:p>
        </p:txBody>
      </p:sp>
      <p:sp>
        <p:nvSpPr>
          <p:cNvPr id="9" name="Speech Bubble: Oval 8">
            <a:extLst>
              <a:ext uri="{FF2B5EF4-FFF2-40B4-BE49-F238E27FC236}">
                <a16:creationId xmlns:a16="http://schemas.microsoft.com/office/drawing/2014/main" id="{3202E074-2775-6BDF-CD83-9F722805B994}"/>
              </a:ext>
            </a:extLst>
          </p:cNvPr>
          <p:cNvSpPr/>
          <p:nvPr/>
        </p:nvSpPr>
        <p:spPr>
          <a:xfrm>
            <a:off x="6336612" y="3069469"/>
            <a:ext cx="2074496" cy="1376758"/>
          </a:xfrm>
          <a:prstGeom prst="wedgeEllipseCallout">
            <a:avLst/>
          </a:prstGeom>
          <a:solidFill>
            <a:srgbClr val="0070C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 83.5%</a:t>
            </a:r>
          </a:p>
          <a:p>
            <a:pPr algn="ctr"/>
            <a:r>
              <a:rPr lang="en-GB" dirty="0"/>
              <a:t>I joined in more than usual</a:t>
            </a:r>
          </a:p>
        </p:txBody>
      </p:sp>
      <p:pic>
        <p:nvPicPr>
          <p:cNvPr id="10" name="Picture 9">
            <a:extLst>
              <a:ext uri="{FF2B5EF4-FFF2-40B4-BE49-F238E27FC236}">
                <a16:creationId xmlns:a16="http://schemas.microsoft.com/office/drawing/2014/main" id="{3BAD3135-2917-D318-21A8-F25BD093BC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3696" y="161272"/>
            <a:ext cx="597873" cy="581172"/>
          </a:xfrm>
          <a:prstGeom prst="rect">
            <a:avLst/>
          </a:prstGeom>
        </p:spPr>
      </p:pic>
    </p:spTree>
    <p:extLst>
      <p:ext uri="{BB962C8B-B14F-4D97-AF65-F5344CB8AC3E}">
        <p14:creationId xmlns:p14="http://schemas.microsoft.com/office/powerpoint/2010/main" val="116966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5D9C-B671-9241-B58E-567999A1626E}"/>
              </a:ext>
            </a:extLst>
          </p:cNvPr>
          <p:cNvSpPr>
            <a:spLocks noGrp="1"/>
          </p:cNvSpPr>
          <p:nvPr>
            <p:ph type="sldNum" sz="quarter" idx="11"/>
          </p:nvPr>
        </p:nvSpPr>
        <p:spPr/>
        <p:txBody>
          <a:bodyPr/>
          <a:lstStyle/>
          <a:p>
            <a:fld id="{86559B94-FB6D-C74C-9787-3307A060A93C}" type="slidenum">
              <a:rPr lang="en-US" smtClean="0"/>
              <a:t>36</a:t>
            </a:fld>
            <a:endParaRPr lang="en-US"/>
          </a:p>
        </p:txBody>
      </p:sp>
      <p:sp>
        <p:nvSpPr>
          <p:cNvPr id="3" name="Title 2">
            <a:extLst>
              <a:ext uri="{FF2B5EF4-FFF2-40B4-BE49-F238E27FC236}">
                <a16:creationId xmlns:a16="http://schemas.microsoft.com/office/drawing/2014/main" id="{9A5C4C47-C731-9B40-A1B6-E4418A1777E6}"/>
              </a:ext>
            </a:extLst>
          </p:cNvPr>
          <p:cNvSpPr>
            <a:spLocks noGrp="1"/>
          </p:cNvSpPr>
          <p:nvPr>
            <p:ph type="title"/>
          </p:nvPr>
        </p:nvSpPr>
        <p:spPr/>
        <p:txBody>
          <a:bodyPr>
            <a:normAutofit/>
          </a:bodyPr>
          <a:lstStyle/>
          <a:p>
            <a:r>
              <a:rPr lang="en-GB" sz="1800" dirty="0">
                <a:solidFill>
                  <a:srgbClr val="005AC5"/>
                </a:solidFill>
              </a:rPr>
              <a:t>Focus on the physical environment at Cambridge Regional College</a:t>
            </a:r>
          </a:p>
        </p:txBody>
      </p:sp>
      <p:pic>
        <p:nvPicPr>
          <p:cNvPr id="9" name="Picture 8" descr="A picture containing table, indoor, floor, chair&#10;&#10;Description automatically generated">
            <a:extLst>
              <a:ext uri="{FF2B5EF4-FFF2-40B4-BE49-F238E27FC236}">
                <a16:creationId xmlns:a16="http://schemas.microsoft.com/office/drawing/2014/main" id="{64AC537E-A52B-BA27-422E-BBBF18B2D8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8863" y="748441"/>
            <a:ext cx="5626274" cy="4219706"/>
          </a:xfrm>
          <a:prstGeom prst="rect">
            <a:avLst/>
          </a:prstGeom>
          <a:ln>
            <a:noFill/>
          </a:ln>
          <a:effectLst>
            <a:softEdge rad="112500"/>
          </a:effectLst>
        </p:spPr>
      </p:pic>
    </p:spTree>
    <p:extLst>
      <p:ext uri="{BB962C8B-B14F-4D97-AF65-F5344CB8AC3E}">
        <p14:creationId xmlns:p14="http://schemas.microsoft.com/office/powerpoint/2010/main" val="3992150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5D9C-B671-9241-B58E-567999A1626E}"/>
              </a:ext>
            </a:extLst>
          </p:cNvPr>
          <p:cNvSpPr>
            <a:spLocks noGrp="1"/>
          </p:cNvSpPr>
          <p:nvPr>
            <p:ph type="sldNum" sz="quarter" idx="11"/>
          </p:nvPr>
        </p:nvSpPr>
        <p:spPr/>
        <p:txBody>
          <a:bodyPr/>
          <a:lstStyle/>
          <a:p>
            <a:fld id="{86559B94-FB6D-C74C-9787-3307A060A93C}" type="slidenum">
              <a:rPr lang="en-US" smtClean="0"/>
              <a:t>37</a:t>
            </a:fld>
            <a:endParaRPr lang="en-US"/>
          </a:p>
        </p:txBody>
      </p:sp>
      <p:sp>
        <p:nvSpPr>
          <p:cNvPr id="3" name="Title 2">
            <a:extLst>
              <a:ext uri="{FF2B5EF4-FFF2-40B4-BE49-F238E27FC236}">
                <a16:creationId xmlns:a16="http://schemas.microsoft.com/office/drawing/2014/main" id="{9A5C4C47-C731-9B40-A1B6-E4418A1777E6}"/>
              </a:ext>
            </a:extLst>
          </p:cNvPr>
          <p:cNvSpPr>
            <a:spLocks noGrp="1"/>
          </p:cNvSpPr>
          <p:nvPr>
            <p:ph type="title"/>
          </p:nvPr>
        </p:nvSpPr>
        <p:spPr/>
        <p:txBody>
          <a:bodyPr>
            <a:normAutofit/>
          </a:bodyPr>
          <a:lstStyle/>
          <a:p>
            <a:r>
              <a:rPr lang="en-GB" sz="1800" dirty="0">
                <a:solidFill>
                  <a:srgbClr val="005AC5"/>
                </a:solidFill>
              </a:rPr>
              <a:t>Focus on the physical environment at Cambridge Regional College</a:t>
            </a:r>
          </a:p>
        </p:txBody>
      </p:sp>
      <p:pic>
        <p:nvPicPr>
          <p:cNvPr id="7" name="Picture 6" descr="A room with blue chairs and a table with a tv on the wall&#10;&#10;Description automatically generated with medium confidence">
            <a:extLst>
              <a:ext uri="{FF2B5EF4-FFF2-40B4-BE49-F238E27FC236}">
                <a16:creationId xmlns:a16="http://schemas.microsoft.com/office/drawing/2014/main" id="{A35D164E-CFB2-80FE-DE87-F56EE6AFCD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242375" y="865325"/>
            <a:ext cx="6668694" cy="4028275"/>
          </a:xfrm>
          <a:prstGeom prst="rect">
            <a:avLst/>
          </a:prstGeom>
          <a:ln>
            <a:noFill/>
          </a:ln>
          <a:effectLst>
            <a:softEdge rad="112500"/>
          </a:effectLst>
        </p:spPr>
      </p:pic>
    </p:spTree>
    <p:extLst>
      <p:ext uri="{BB962C8B-B14F-4D97-AF65-F5344CB8AC3E}">
        <p14:creationId xmlns:p14="http://schemas.microsoft.com/office/powerpoint/2010/main" val="658254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5D9C-B671-9241-B58E-567999A1626E}"/>
              </a:ext>
            </a:extLst>
          </p:cNvPr>
          <p:cNvSpPr>
            <a:spLocks noGrp="1"/>
          </p:cNvSpPr>
          <p:nvPr>
            <p:ph type="sldNum" sz="quarter" idx="11"/>
          </p:nvPr>
        </p:nvSpPr>
        <p:spPr/>
        <p:txBody>
          <a:bodyPr/>
          <a:lstStyle/>
          <a:p>
            <a:fld id="{86559B94-FB6D-C74C-9787-3307A060A93C}" type="slidenum">
              <a:rPr lang="en-US" smtClean="0"/>
              <a:t>38</a:t>
            </a:fld>
            <a:endParaRPr lang="en-US"/>
          </a:p>
        </p:txBody>
      </p:sp>
      <p:sp>
        <p:nvSpPr>
          <p:cNvPr id="3" name="Title 2">
            <a:extLst>
              <a:ext uri="{FF2B5EF4-FFF2-40B4-BE49-F238E27FC236}">
                <a16:creationId xmlns:a16="http://schemas.microsoft.com/office/drawing/2014/main" id="{9A5C4C47-C731-9B40-A1B6-E4418A1777E6}"/>
              </a:ext>
            </a:extLst>
          </p:cNvPr>
          <p:cNvSpPr>
            <a:spLocks noGrp="1"/>
          </p:cNvSpPr>
          <p:nvPr>
            <p:ph type="title"/>
          </p:nvPr>
        </p:nvSpPr>
        <p:spPr/>
        <p:txBody>
          <a:bodyPr>
            <a:normAutofit/>
          </a:bodyPr>
          <a:lstStyle/>
          <a:p>
            <a:r>
              <a:rPr lang="en-GB" sz="1800" dirty="0">
                <a:solidFill>
                  <a:srgbClr val="005AC5"/>
                </a:solidFill>
              </a:rPr>
              <a:t>Focus on the physical environment at Cambridge Regional College</a:t>
            </a:r>
          </a:p>
        </p:txBody>
      </p:sp>
      <p:pic>
        <p:nvPicPr>
          <p:cNvPr id="7" name="Picture 6" descr="A picture containing indoor, wall, ceiling, room&#10;&#10;Description automatically generated">
            <a:extLst>
              <a:ext uri="{FF2B5EF4-FFF2-40B4-BE49-F238E27FC236}">
                <a16:creationId xmlns:a16="http://schemas.microsoft.com/office/drawing/2014/main" id="{DDB1ED8B-F614-0F12-0BF3-40AA8E83E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0740" y="851488"/>
            <a:ext cx="5424034" cy="4068026"/>
          </a:xfrm>
          <a:prstGeom prst="rect">
            <a:avLst/>
          </a:prstGeom>
          <a:ln>
            <a:noFill/>
          </a:ln>
          <a:effectLst>
            <a:softEdge rad="112500"/>
          </a:effectLst>
        </p:spPr>
      </p:pic>
    </p:spTree>
    <p:extLst>
      <p:ext uri="{BB962C8B-B14F-4D97-AF65-F5344CB8AC3E}">
        <p14:creationId xmlns:p14="http://schemas.microsoft.com/office/powerpoint/2010/main" val="1606549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5D9C-B671-9241-B58E-567999A1626E}"/>
              </a:ext>
            </a:extLst>
          </p:cNvPr>
          <p:cNvSpPr>
            <a:spLocks noGrp="1"/>
          </p:cNvSpPr>
          <p:nvPr>
            <p:ph type="sldNum" sz="quarter" idx="11"/>
          </p:nvPr>
        </p:nvSpPr>
        <p:spPr/>
        <p:txBody>
          <a:bodyPr/>
          <a:lstStyle/>
          <a:p>
            <a:fld id="{86559B94-FB6D-C74C-9787-3307A060A93C}" type="slidenum">
              <a:rPr lang="en-US" smtClean="0"/>
              <a:t>39</a:t>
            </a:fld>
            <a:endParaRPr lang="en-US"/>
          </a:p>
        </p:txBody>
      </p:sp>
      <p:sp>
        <p:nvSpPr>
          <p:cNvPr id="3" name="Title 2">
            <a:extLst>
              <a:ext uri="{FF2B5EF4-FFF2-40B4-BE49-F238E27FC236}">
                <a16:creationId xmlns:a16="http://schemas.microsoft.com/office/drawing/2014/main" id="{9A5C4C47-C731-9B40-A1B6-E4418A1777E6}"/>
              </a:ext>
            </a:extLst>
          </p:cNvPr>
          <p:cNvSpPr>
            <a:spLocks noGrp="1"/>
          </p:cNvSpPr>
          <p:nvPr>
            <p:ph type="title"/>
          </p:nvPr>
        </p:nvSpPr>
        <p:spPr/>
        <p:txBody>
          <a:bodyPr>
            <a:normAutofit/>
          </a:bodyPr>
          <a:lstStyle/>
          <a:p>
            <a:r>
              <a:rPr lang="en-GB" sz="1800" dirty="0">
                <a:solidFill>
                  <a:srgbClr val="005AC5"/>
                </a:solidFill>
              </a:rPr>
              <a:t>Focus on the physical environment at Cambridge Regional College</a:t>
            </a:r>
          </a:p>
        </p:txBody>
      </p:sp>
      <p:pic>
        <p:nvPicPr>
          <p:cNvPr id="8" name="Picture 7">
            <a:extLst>
              <a:ext uri="{FF2B5EF4-FFF2-40B4-BE49-F238E27FC236}">
                <a16:creationId xmlns:a16="http://schemas.microsoft.com/office/drawing/2014/main" id="{1EF09901-4353-8B97-2603-B223D9711FA5}"/>
              </a:ext>
            </a:extLst>
          </p:cNvPr>
          <p:cNvPicPr>
            <a:picLocks noChangeAspect="1"/>
          </p:cNvPicPr>
          <p:nvPr/>
        </p:nvPicPr>
        <p:blipFill>
          <a:blip r:embed="rId3"/>
          <a:stretch>
            <a:fillRect/>
          </a:stretch>
        </p:blipFill>
        <p:spPr>
          <a:xfrm>
            <a:off x="962517" y="1096832"/>
            <a:ext cx="2980502" cy="3405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AC3F92BC-75E7-2DE5-0F1E-0B785779A1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0983" y="1053251"/>
            <a:ext cx="2700642" cy="3492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009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62562" y="4870450"/>
            <a:ext cx="7686376" cy="130969"/>
          </a:xfrm>
        </p:spPr>
        <p:txBody>
          <a:bodyPr/>
          <a:lstStyle/>
          <a:p>
            <a:r>
              <a:rPr lang="en-GB"/>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4</a:t>
            </a:fld>
            <a:endParaRPr lang="en-GB"/>
          </a:p>
        </p:txBody>
      </p:sp>
      <p:sp>
        <p:nvSpPr>
          <p:cNvPr id="5" name="Text Placeholder 4"/>
          <p:cNvSpPr>
            <a:spLocks noGrp="1"/>
          </p:cNvSpPr>
          <p:nvPr>
            <p:ph type="body" sz="quarter" idx="12"/>
          </p:nvPr>
        </p:nvSpPr>
        <p:spPr>
          <a:xfrm>
            <a:off x="234000" y="986400"/>
            <a:ext cx="8274274" cy="4157100"/>
          </a:xfrm>
        </p:spPr>
        <p:txBody>
          <a:bodyPr vert="horz" lIns="0" tIns="0" rIns="0" bIns="0" rtlCol="0" anchor="t">
            <a:noAutofit/>
          </a:bodyPr>
          <a:lstStyle/>
          <a:p>
            <a:pPr marL="285750" indent="-285750">
              <a:lnSpc>
                <a:spcPct val="100000"/>
              </a:lnSpc>
              <a:spcAft>
                <a:spcPts val="1200"/>
              </a:spcAft>
              <a:buFont typeface="Arial" panose="020B0604020202020204" pitchFamily="34" charset="0"/>
              <a:buChar char="•"/>
            </a:pPr>
            <a:r>
              <a:rPr lang="en-GB" sz="2400" dirty="0"/>
              <a:t>Welcome and introductions</a:t>
            </a:r>
            <a:endParaRPr lang="en-GB" sz="2400" dirty="0">
              <a:cs typeface="Arial"/>
            </a:endParaRPr>
          </a:p>
          <a:p>
            <a:pPr marL="285750" indent="-285750">
              <a:lnSpc>
                <a:spcPct val="100000"/>
              </a:lnSpc>
              <a:spcAft>
                <a:spcPts val="1200"/>
              </a:spcAft>
              <a:buFont typeface="Arial" panose="020B0604020202020204" pitchFamily="34" charset="0"/>
              <a:buChar char="•"/>
            </a:pPr>
            <a:r>
              <a:rPr lang="en-GB" sz="2400" dirty="0"/>
              <a:t>House-keeping, health/safety – </a:t>
            </a:r>
            <a:r>
              <a:rPr lang="en-GB" sz="2400" dirty="0">
                <a:solidFill>
                  <a:srgbClr val="FF0000"/>
                </a:solidFill>
              </a:rPr>
              <a:t>populate with relevant info</a:t>
            </a:r>
            <a:endParaRPr lang="en-GB" sz="2400" dirty="0">
              <a:solidFill>
                <a:srgbClr val="FF0000"/>
              </a:solidFill>
              <a:cs typeface="Arial"/>
            </a:endParaRPr>
          </a:p>
          <a:p>
            <a:pPr marL="285750" indent="-285750">
              <a:lnSpc>
                <a:spcPct val="100000"/>
              </a:lnSpc>
              <a:spcAft>
                <a:spcPts val="1200"/>
              </a:spcAft>
              <a:buFont typeface="Arial" panose="020B0604020202020204" pitchFamily="34" charset="0"/>
              <a:buChar char="•"/>
            </a:pPr>
            <a:r>
              <a:rPr lang="en-GB" sz="2400" dirty="0"/>
              <a:t>Introductions – </a:t>
            </a:r>
            <a:r>
              <a:rPr lang="en-GB" sz="2400" dirty="0">
                <a:solidFill>
                  <a:srgbClr val="FF0000"/>
                </a:solidFill>
              </a:rPr>
              <a:t>participants can feed back some information from the ‘get to know you’ activity – adapt according to number of participants</a:t>
            </a:r>
            <a:endParaRPr lang="en-GB" sz="2400" dirty="0">
              <a:solidFill>
                <a:srgbClr val="FF0000"/>
              </a:solidFill>
              <a:cs typeface="Arial"/>
            </a:endParaRPr>
          </a:p>
          <a:p>
            <a:pPr marL="285750" indent="-285750">
              <a:lnSpc>
                <a:spcPct val="100000"/>
              </a:lnSpc>
              <a:spcAft>
                <a:spcPts val="1200"/>
              </a:spcAft>
              <a:buFont typeface="Arial" panose="020B0604020202020204" pitchFamily="34" charset="0"/>
              <a:buChar char="•"/>
            </a:pPr>
            <a:r>
              <a:rPr lang="en-GB" sz="2400" dirty="0"/>
              <a:t>Introduce Reflective log</a:t>
            </a:r>
            <a:endParaRPr lang="en-GB" sz="2400" dirty="0">
              <a:cs typeface="Arial"/>
            </a:endParaRPr>
          </a:p>
          <a:p>
            <a:pPr marL="285750" indent="-285750">
              <a:lnSpc>
                <a:spcPct val="100000"/>
              </a:lnSpc>
              <a:spcAft>
                <a:spcPts val="1200"/>
              </a:spcAft>
              <a:buFont typeface="Arial" panose="020B0604020202020204" pitchFamily="34" charset="0"/>
              <a:buChar char="•"/>
            </a:pPr>
            <a:r>
              <a:rPr lang="en-GB" sz="2400" dirty="0"/>
              <a:t>Introduce the </a:t>
            </a:r>
            <a:r>
              <a:rPr lang="en-GB" sz="2400" b="1" dirty="0"/>
              <a:t>CfEM Resources and Evidence hub, </a:t>
            </a:r>
            <a:r>
              <a:rPr lang="en-GB" sz="2400" dirty="0"/>
              <a:t>including the course webpage and mastery handbook </a:t>
            </a:r>
            <a:endParaRPr lang="en-GB" dirty="0"/>
          </a:p>
        </p:txBody>
      </p:sp>
      <p:sp>
        <p:nvSpPr>
          <p:cNvPr id="12" name="Title 11"/>
          <p:cNvSpPr>
            <a:spLocks noGrp="1"/>
          </p:cNvSpPr>
          <p:nvPr>
            <p:ph type="title"/>
          </p:nvPr>
        </p:nvSpPr>
        <p:spPr/>
        <p:txBody>
          <a:bodyPr/>
          <a:lstStyle/>
          <a:p>
            <a:r>
              <a:rPr lang="en-GB" sz="2000" b="1" dirty="0">
                <a:solidFill>
                  <a:srgbClr val="005AC5"/>
                </a:solidFill>
                <a:latin typeface="Arial" panose="020B0604020202020204" pitchFamily="34" charset="0"/>
              </a:rPr>
              <a:t>Module 1: </a:t>
            </a:r>
            <a:r>
              <a:rPr lang="en-GB" sz="2000" b="1" i="0" u="none" strike="noStrike" dirty="0">
                <a:solidFill>
                  <a:srgbClr val="005AC5"/>
                </a:solidFill>
                <a:effectLst/>
                <a:latin typeface="Arial" panose="020B0604020202020204" pitchFamily="34" charset="0"/>
              </a:rPr>
              <a:t> Motivation and engagement – developing resilient learners </a:t>
            </a:r>
            <a:endParaRPr lang="en-GB" dirty="0">
              <a:solidFill>
                <a:srgbClr val="005AC5"/>
              </a:solidFill>
            </a:endParaRPr>
          </a:p>
        </p:txBody>
      </p:sp>
      <p:sp>
        <p:nvSpPr>
          <p:cNvPr id="8" name="TextBox 7">
            <a:extLst>
              <a:ext uri="{FF2B5EF4-FFF2-40B4-BE49-F238E27FC236}">
                <a16:creationId xmlns:a16="http://schemas.microsoft.com/office/drawing/2014/main" id="{D895BCC0-A9C5-C683-27C4-D1046DEB4AA6}"/>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1811065F-5C93-AC05-B52F-F2A61C89B759}"/>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3926507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5D9C-B671-9241-B58E-567999A1626E}"/>
              </a:ext>
            </a:extLst>
          </p:cNvPr>
          <p:cNvSpPr>
            <a:spLocks noGrp="1"/>
          </p:cNvSpPr>
          <p:nvPr>
            <p:ph type="sldNum" sz="quarter" idx="11"/>
          </p:nvPr>
        </p:nvSpPr>
        <p:spPr/>
        <p:txBody>
          <a:bodyPr/>
          <a:lstStyle/>
          <a:p>
            <a:fld id="{86559B94-FB6D-C74C-9787-3307A060A93C}" type="slidenum">
              <a:rPr lang="en-US" smtClean="0"/>
              <a:t>40</a:t>
            </a:fld>
            <a:endParaRPr lang="en-US"/>
          </a:p>
        </p:txBody>
      </p:sp>
      <p:sp>
        <p:nvSpPr>
          <p:cNvPr id="3" name="Title 2">
            <a:extLst>
              <a:ext uri="{FF2B5EF4-FFF2-40B4-BE49-F238E27FC236}">
                <a16:creationId xmlns:a16="http://schemas.microsoft.com/office/drawing/2014/main" id="{9A5C4C47-C731-9B40-A1B6-E4418A1777E6}"/>
              </a:ext>
            </a:extLst>
          </p:cNvPr>
          <p:cNvSpPr>
            <a:spLocks noGrp="1"/>
          </p:cNvSpPr>
          <p:nvPr>
            <p:ph type="title"/>
          </p:nvPr>
        </p:nvSpPr>
        <p:spPr/>
        <p:txBody>
          <a:bodyPr>
            <a:normAutofit/>
          </a:bodyPr>
          <a:lstStyle/>
          <a:p>
            <a:r>
              <a:rPr lang="en-GB" sz="1800" dirty="0">
                <a:solidFill>
                  <a:srgbClr val="005AC5"/>
                </a:solidFill>
              </a:rPr>
              <a:t>Focus on the physical environment at Cambridge Regional College</a:t>
            </a:r>
          </a:p>
        </p:txBody>
      </p:sp>
      <p:pic>
        <p:nvPicPr>
          <p:cNvPr id="10" name="Picture 9">
            <a:extLst>
              <a:ext uri="{FF2B5EF4-FFF2-40B4-BE49-F238E27FC236}">
                <a16:creationId xmlns:a16="http://schemas.microsoft.com/office/drawing/2014/main" id="{F9CDE16A-96F4-DF41-B33A-0C555E32D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950" y="986400"/>
            <a:ext cx="2549568" cy="3493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547C96B1-15D4-50C7-F3B5-C1FAA83C86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618" y="971795"/>
            <a:ext cx="2549568" cy="3507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43604E10-A837-7EBC-9AB3-03EF762E6B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2287" y="2015100"/>
            <a:ext cx="3491933" cy="2464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87EE5489-205F-0D68-D627-6376EA4118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5439" y="949325"/>
            <a:ext cx="1663553" cy="1028700"/>
          </a:xfrm>
          <a:prstGeom prst="rect">
            <a:avLst/>
          </a:prstGeom>
          <a:ln>
            <a:solidFill>
              <a:schemeClr val="tx1"/>
            </a:solidFill>
          </a:ln>
        </p:spPr>
      </p:pic>
    </p:spTree>
    <p:extLst>
      <p:ext uri="{BB962C8B-B14F-4D97-AF65-F5344CB8AC3E}">
        <p14:creationId xmlns:p14="http://schemas.microsoft.com/office/powerpoint/2010/main" val="4039667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1618D-8402-4C44-A5FC-D8A0D7EE39E3}"/>
              </a:ext>
            </a:extLst>
          </p:cNvPr>
          <p:cNvSpPr>
            <a:spLocks noGrp="1"/>
          </p:cNvSpPr>
          <p:nvPr>
            <p:ph type="title"/>
          </p:nvPr>
        </p:nvSpPr>
        <p:spPr>
          <a:xfrm>
            <a:off x="232950" y="249900"/>
            <a:ext cx="8437563" cy="447369"/>
          </a:xfrm>
        </p:spPr>
        <p:txBody>
          <a:bodyPr>
            <a:normAutofit/>
          </a:bodyPr>
          <a:lstStyle/>
          <a:p>
            <a:r>
              <a:rPr lang="en-GB" dirty="0">
                <a:solidFill>
                  <a:srgbClr val="005AC5"/>
                </a:solidFill>
              </a:rPr>
              <a:t>Ways in which teachers support learners</a:t>
            </a:r>
          </a:p>
        </p:txBody>
      </p:sp>
      <p:sp>
        <p:nvSpPr>
          <p:cNvPr id="4" name="Text Placeholder 3">
            <a:extLst>
              <a:ext uri="{FF2B5EF4-FFF2-40B4-BE49-F238E27FC236}">
                <a16:creationId xmlns:a16="http://schemas.microsoft.com/office/drawing/2014/main" id="{8C146D52-9260-B142-9EEB-55905F0CB60C}"/>
              </a:ext>
            </a:extLst>
          </p:cNvPr>
          <p:cNvSpPr>
            <a:spLocks noGrp="1"/>
          </p:cNvSpPr>
          <p:nvPr>
            <p:ph type="body" sz="quarter" idx="14"/>
          </p:nvPr>
        </p:nvSpPr>
        <p:spPr/>
        <p:txBody>
          <a:bodyPr>
            <a:normAutofit/>
          </a:bodyPr>
          <a:lstStyle/>
          <a:p>
            <a:pPr>
              <a:lnSpc>
                <a:spcPct val="100000"/>
              </a:lnSpc>
            </a:pPr>
            <a:r>
              <a:rPr lang="en-GB" sz="2400" b="0" dirty="0">
                <a:solidFill>
                  <a:schemeClr val="tx1"/>
                </a:solidFill>
              </a:rPr>
              <a:t>As you watch, look out for the ways in which these teachers support learners.</a:t>
            </a:r>
          </a:p>
          <a:p>
            <a:pPr>
              <a:lnSpc>
                <a:spcPct val="100000"/>
              </a:lnSpc>
            </a:pPr>
            <a:endParaRPr lang="en-GB" sz="2400" b="0" dirty="0">
              <a:solidFill>
                <a:schemeClr val="tx1"/>
              </a:solidFill>
            </a:endParaRPr>
          </a:p>
        </p:txBody>
      </p:sp>
      <p:sp>
        <p:nvSpPr>
          <p:cNvPr id="2" name="Slide Number Placeholder 1">
            <a:extLst>
              <a:ext uri="{FF2B5EF4-FFF2-40B4-BE49-F238E27FC236}">
                <a16:creationId xmlns:a16="http://schemas.microsoft.com/office/drawing/2014/main" id="{D480659F-C6E5-E64D-B0BF-F4ED3A270FF6}"/>
              </a:ext>
            </a:extLst>
          </p:cNvPr>
          <p:cNvSpPr>
            <a:spLocks noGrp="1"/>
          </p:cNvSpPr>
          <p:nvPr>
            <p:ph type="sldNum" sz="quarter" idx="12"/>
          </p:nvPr>
        </p:nvSpPr>
        <p:spPr/>
        <p:txBody>
          <a:bodyPr/>
          <a:lstStyle/>
          <a:p>
            <a:fld id="{99E049DD-2663-AB45-8225-757B5046077E}" type="slidenum">
              <a:rPr lang="en-GB" smtClean="0"/>
              <a:t>41</a:t>
            </a:fld>
            <a:endParaRPr lang="en-GB"/>
          </a:p>
        </p:txBody>
      </p:sp>
      <p:sp>
        <p:nvSpPr>
          <p:cNvPr id="6" name="TextBox 5">
            <a:extLst>
              <a:ext uri="{FF2B5EF4-FFF2-40B4-BE49-F238E27FC236}">
                <a16:creationId xmlns:a16="http://schemas.microsoft.com/office/drawing/2014/main" id="{B16682B8-741F-8E47-AA1D-80EF1D7CCAA1}"/>
              </a:ext>
            </a:extLst>
          </p:cNvPr>
          <p:cNvSpPr txBox="1"/>
          <p:nvPr/>
        </p:nvSpPr>
        <p:spPr>
          <a:xfrm>
            <a:off x="482957" y="4305598"/>
            <a:ext cx="8187556" cy="646331"/>
          </a:xfrm>
          <a:prstGeom prst="rect">
            <a:avLst/>
          </a:prstGeom>
          <a:noFill/>
        </p:spPr>
        <p:txBody>
          <a:bodyPr wrap="square">
            <a:spAutoFit/>
          </a:bodyPr>
          <a:lstStyle/>
          <a:p>
            <a:r>
              <a:rPr lang="en-GB" sz="1800" i="1" dirty="0"/>
              <a:t>Credits: Julie Savage, Georgie Norris and Sarah Stokes, Cambridge Regional College  </a:t>
            </a:r>
          </a:p>
        </p:txBody>
      </p:sp>
      <p:pic>
        <p:nvPicPr>
          <p:cNvPr id="7" name="Graphic 6" descr="Vlog with solid fill">
            <a:hlinkClick r:id="rId3"/>
            <a:extLst>
              <a:ext uri="{FF2B5EF4-FFF2-40B4-BE49-F238E27FC236}">
                <a16:creationId xmlns:a16="http://schemas.microsoft.com/office/drawing/2014/main" id="{1ABE1E65-3A58-9E85-DC6C-D03662BE26A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4491" y="2159100"/>
            <a:ext cx="1554480" cy="1554480"/>
          </a:xfrm>
          <a:prstGeom prst="rect">
            <a:avLst/>
          </a:prstGeom>
        </p:spPr>
      </p:pic>
    </p:spTree>
    <p:extLst>
      <p:ext uri="{BB962C8B-B14F-4D97-AF65-F5344CB8AC3E}">
        <p14:creationId xmlns:p14="http://schemas.microsoft.com/office/powerpoint/2010/main" val="1920090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07</a:t>
            </a:r>
          </a:p>
        </p:txBody>
      </p:sp>
      <p:sp>
        <p:nvSpPr>
          <p:cNvPr id="5" name="Subtitle 4"/>
          <p:cNvSpPr>
            <a:spLocks noGrp="1" noRot="1" noMove="1" noResize="1" noEditPoints="1" noAdjustHandles="1" noChangeArrowheads="1" noChangeShapeType="1"/>
          </p:cNvSpPr>
          <p:nvPr>
            <p:ph type="subTitle" idx="1"/>
          </p:nvPr>
        </p:nvSpPr>
        <p:spPr/>
        <p:txBody>
          <a:bodyPr>
            <a:normAutofit/>
          </a:bodyPr>
          <a:lstStyle/>
          <a:p>
            <a:r>
              <a:rPr lang="en-GB"/>
              <a:t>Learners supporting themselves</a:t>
            </a:r>
          </a:p>
        </p:txBody>
      </p:sp>
    </p:spTree>
    <p:extLst>
      <p:ext uri="{BB962C8B-B14F-4D97-AF65-F5344CB8AC3E}">
        <p14:creationId xmlns:p14="http://schemas.microsoft.com/office/powerpoint/2010/main" val="3300354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8B041-7430-D34D-A0B8-EE3FA4368117}"/>
              </a:ext>
            </a:extLst>
          </p:cNvPr>
          <p:cNvSpPr>
            <a:spLocks noGrp="1"/>
          </p:cNvSpPr>
          <p:nvPr>
            <p:ph type="sldNum" sz="quarter" idx="11"/>
          </p:nvPr>
        </p:nvSpPr>
        <p:spPr/>
        <p:txBody>
          <a:bodyPr/>
          <a:lstStyle/>
          <a:p>
            <a:fld id="{DA2C159E-F13C-4A85-9A41-E7669D3E0D70}" type="slidenum">
              <a:rPr lang="en-GB" smtClean="0"/>
              <a:t>43</a:t>
            </a:fld>
            <a:endParaRPr lang="en-GB"/>
          </a:p>
        </p:txBody>
      </p:sp>
      <p:sp>
        <p:nvSpPr>
          <p:cNvPr id="2" name="Title 1">
            <a:extLst>
              <a:ext uri="{FF2B5EF4-FFF2-40B4-BE49-F238E27FC236}">
                <a16:creationId xmlns:a16="http://schemas.microsoft.com/office/drawing/2014/main" id="{147AC073-81EC-5540-A7D8-D7D161F9DB84}"/>
              </a:ext>
            </a:extLst>
          </p:cNvPr>
          <p:cNvSpPr>
            <a:spLocks noGrp="1"/>
          </p:cNvSpPr>
          <p:nvPr>
            <p:ph type="title"/>
          </p:nvPr>
        </p:nvSpPr>
        <p:spPr>
          <a:xfrm>
            <a:off x="232951" y="249900"/>
            <a:ext cx="4905106" cy="638374"/>
          </a:xfrm>
        </p:spPr>
        <p:txBody>
          <a:bodyPr>
            <a:normAutofit fontScale="90000"/>
          </a:bodyPr>
          <a:lstStyle/>
          <a:p>
            <a:r>
              <a:rPr lang="en-GB" dirty="0">
                <a:solidFill>
                  <a:srgbClr val="005AC5"/>
                </a:solidFill>
              </a:rPr>
              <a:t>Growth Zone – a model which students have found useful in dealing with their anxiety</a:t>
            </a:r>
          </a:p>
        </p:txBody>
      </p:sp>
      <p:sp>
        <p:nvSpPr>
          <p:cNvPr id="3" name="Text Placeholder 2">
            <a:extLst>
              <a:ext uri="{FF2B5EF4-FFF2-40B4-BE49-F238E27FC236}">
                <a16:creationId xmlns:a16="http://schemas.microsoft.com/office/drawing/2014/main" id="{107D5030-9230-2D4B-9A57-541B29CDCE11}"/>
              </a:ext>
            </a:extLst>
          </p:cNvPr>
          <p:cNvSpPr>
            <a:spLocks noGrp="1"/>
          </p:cNvSpPr>
          <p:nvPr>
            <p:ph type="body" sz="quarter" idx="12"/>
          </p:nvPr>
        </p:nvSpPr>
        <p:spPr>
          <a:xfrm>
            <a:off x="426286" y="1346238"/>
            <a:ext cx="4905105" cy="3421025"/>
          </a:xfrm>
        </p:spPr>
        <p:txBody>
          <a:bodyPr/>
          <a:lstStyle/>
          <a:p>
            <a:pPr marL="269875" lvl="1" indent="-269875">
              <a:lnSpc>
                <a:spcPts val="2500"/>
              </a:lnSpc>
              <a:spcAft>
                <a:spcPts val="1200"/>
              </a:spcAft>
            </a:pPr>
            <a:r>
              <a:rPr lang="en-US" sz="1600" dirty="0"/>
              <a:t>Cruising in the </a:t>
            </a:r>
            <a:r>
              <a:rPr lang="en-US" sz="1600" b="1" dirty="0">
                <a:solidFill>
                  <a:srgbClr val="008000"/>
                </a:solidFill>
              </a:rPr>
              <a:t>comfort zone </a:t>
            </a:r>
            <a:r>
              <a:rPr lang="en-US" sz="1600" dirty="0"/>
              <a:t>can build self-confidence &amp; provide opportunities for practice &amp; development of fluency.</a:t>
            </a:r>
          </a:p>
          <a:p>
            <a:pPr marL="269875" lvl="1" indent="-269875">
              <a:lnSpc>
                <a:spcPts val="2500"/>
              </a:lnSpc>
              <a:spcAft>
                <a:spcPts val="1200"/>
              </a:spcAft>
            </a:pPr>
            <a:r>
              <a:rPr lang="en-US" sz="1600" dirty="0"/>
              <a:t>New learning happens in the </a:t>
            </a:r>
            <a:r>
              <a:rPr lang="en-US" sz="1600" b="1" dirty="0">
                <a:solidFill>
                  <a:srgbClr val="FFC000"/>
                </a:solidFill>
              </a:rPr>
              <a:t>growth zone. </a:t>
            </a:r>
            <a:r>
              <a:rPr lang="en-US" sz="1600" b="1" dirty="0">
                <a:solidFill>
                  <a:schemeClr val="accent3"/>
                </a:solidFill>
              </a:rPr>
              <a:t> </a:t>
            </a:r>
            <a:r>
              <a:rPr lang="en-US" sz="1600" b="1" dirty="0"/>
              <a:t>I</a:t>
            </a:r>
            <a:r>
              <a:rPr lang="en-US" sz="1600" dirty="0"/>
              <a:t>t should be safe to make mistakes, get stuck, require support &amp; find activity challenging &amp; tiring.</a:t>
            </a:r>
            <a:endParaRPr lang="en-US" sz="1600" dirty="0">
              <a:ea typeface="Calibri"/>
              <a:cs typeface="Calibri"/>
            </a:endParaRPr>
          </a:p>
          <a:p>
            <a:pPr marL="269875" lvl="1" indent="-269875">
              <a:lnSpc>
                <a:spcPts val="2500"/>
              </a:lnSpc>
              <a:spcAft>
                <a:spcPts val="1200"/>
              </a:spcAft>
            </a:pPr>
            <a:r>
              <a:rPr lang="en-US" sz="1600" dirty="0"/>
              <a:t>The </a:t>
            </a:r>
            <a:r>
              <a:rPr lang="en-US" sz="1600" b="1" dirty="0">
                <a:solidFill>
                  <a:srgbClr val="FF0000"/>
                </a:solidFill>
              </a:rPr>
              <a:t>anxiety zone </a:t>
            </a:r>
            <a:r>
              <a:rPr lang="en-US" sz="1600" dirty="0"/>
              <a:t>is where what is being asked is not within the learner’s reach </a:t>
            </a:r>
            <a:r>
              <a:rPr lang="en-US" sz="1600" i="1" dirty="0"/>
              <a:t>at the moment</a:t>
            </a:r>
            <a:r>
              <a:rPr lang="en-US" sz="1600" dirty="0"/>
              <a:t>, even with support.  Stress increases and little or no useful learning takes place.</a:t>
            </a:r>
            <a:endParaRPr lang="en-US" sz="1600" dirty="0">
              <a:ea typeface="Calibri" panose="020F0502020204030204"/>
              <a:cs typeface="Calibri" panose="020F0502020204030204"/>
            </a:endParaRPr>
          </a:p>
          <a:p>
            <a:endParaRPr lang="en-GB" dirty="0"/>
          </a:p>
        </p:txBody>
      </p:sp>
      <p:pic>
        <p:nvPicPr>
          <p:cNvPr id="5" name="Picture 4">
            <a:extLst>
              <a:ext uri="{FF2B5EF4-FFF2-40B4-BE49-F238E27FC236}">
                <a16:creationId xmlns:a16="http://schemas.microsoft.com/office/drawing/2014/main" id="{A83C00D5-6842-AE42-E4F1-E5F94181F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4725" y="0"/>
            <a:ext cx="3619275" cy="5143500"/>
          </a:xfrm>
          <a:prstGeom prst="rect">
            <a:avLst/>
          </a:prstGeom>
        </p:spPr>
      </p:pic>
      <p:sp>
        <p:nvSpPr>
          <p:cNvPr id="6" name="TextBox 5">
            <a:extLst>
              <a:ext uri="{FF2B5EF4-FFF2-40B4-BE49-F238E27FC236}">
                <a16:creationId xmlns:a16="http://schemas.microsoft.com/office/drawing/2014/main" id="{1894C0D8-61FB-95D7-6D57-B0F771CB67E2}"/>
              </a:ext>
            </a:extLst>
          </p:cNvPr>
          <p:cNvSpPr txBox="1"/>
          <p:nvPr/>
        </p:nvSpPr>
        <p:spPr>
          <a:xfrm>
            <a:off x="7334362" y="4853409"/>
            <a:ext cx="1762125" cy="207749"/>
          </a:xfrm>
          <a:prstGeom prst="rect">
            <a:avLst/>
          </a:prstGeom>
          <a:noFill/>
        </p:spPr>
        <p:txBody>
          <a:bodyPr wrap="square" lIns="0" tIns="0" rIns="0" bIns="0" rtlCol="0">
            <a:spAutoFit/>
          </a:bodyPr>
          <a:lstStyle/>
          <a:p>
            <a:r>
              <a:rPr lang="en-GB" sz="1350"/>
              <a:t>Johnston-Wilder, Lee</a:t>
            </a:r>
          </a:p>
        </p:txBody>
      </p:sp>
    </p:spTree>
    <p:extLst>
      <p:ext uri="{BB962C8B-B14F-4D97-AF65-F5344CB8AC3E}">
        <p14:creationId xmlns:p14="http://schemas.microsoft.com/office/powerpoint/2010/main" val="3150613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A9F1FF4-A8E8-1CCA-ADB4-C556B6973389}"/>
              </a:ext>
            </a:extLst>
          </p:cNvPr>
          <p:cNvPicPr>
            <a:picLocks noChangeAspect="1"/>
          </p:cNvPicPr>
          <p:nvPr/>
        </p:nvPicPr>
        <p:blipFill>
          <a:blip r:embed="rId3"/>
          <a:stretch>
            <a:fillRect/>
          </a:stretch>
        </p:blipFill>
        <p:spPr>
          <a:xfrm>
            <a:off x="5330499" y="0"/>
            <a:ext cx="3813502" cy="5143500"/>
          </a:xfrm>
          <a:prstGeom prst="rect">
            <a:avLst/>
          </a:prstGeom>
        </p:spPr>
      </p:pic>
      <p:sp>
        <p:nvSpPr>
          <p:cNvPr id="5" name="Title 2">
            <a:extLst>
              <a:ext uri="{FF2B5EF4-FFF2-40B4-BE49-F238E27FC236}">
                <a16:creationId xmlns:a16="http://schemas.microsoft.com/office/drawing/2014/main" id="{9504F8FC-97D6-BC0F-0FDA-28D747366783}"/>
              </a:ext>
            </a:extLst>
          </p:cNvPr>
          <p:cNvSpPr txBox="1">
            <a:spLocks/>
          </p:cNvSpPr>
          <p:nvPr/>
        </p:nvSpPr>
        <p:spPr>
          <a:xfrm>
            <a:off x="162818" y="1001524"/>
            <a:ext cx="4298111" cy="151216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dirty="0">
                <a:solidFill>
                  <a:srgbClr val="005AC5"/>
                </a:solidFill>
                <a:latin typeface="Arial" panose="020B0604020202020204" pitchFamily="34" charset="0"/>
                <a:cs typeface="Arial" panose="020B0604020202020204" pitchFamily="34" charset="0"/>
              </a:rPr>
              <a:t>Growth Zone model</a:t>
            </a:r>
            <a:endParaRPr lang="en-GB" sz="1200" b="1" dirty="0">
              <a:solidFill>
                <a:srgbClr val="005AC5"/>
              </a:solidFill>
              <a:latin typeface="Arial" panose="020B0604020202020204" pitchFamily="34" charset="0"/>
              <a:cs typeface="Arial" panose="020B0604020202020204" pitchFamily="34" charset="0"/>
            </a:endParaRPr>
          </a:p>
          <a:p>
            <a:endParaRPr lang="en-GB" sz="1200" b="1" dirty="0">
              <a:solidFill>
                <a:srgbClr val="BE0064"/>
              </a:solidFill>
              <a:latin typeface="Arial" panose="020B0604020202020204" pitchFamily="34" charset="0"/>
              <a:cs typeface="Arial" panose="020B0604020202020204" pitchFamily="34" charset="0"/>
            </a:endParaRPr>
          </a:p>
          <a:p>
            <a:endParaRPr lang="en-GB" sz="1200" b="1" dirty="0">
              <a:solidFill>
                <a:srgbClr val="BE0064"/>
              </a:solidFill>
              <a:latin typeface="Arial" panose="020B0604020202020204" pitchFamily="34" charset="0"/>
              <a:cs typeface="Arial" panose="020B0604020202020204" pitchFamily="34" charset="0"/>
            </a:endParaRPr>
          </a:p>
          <a:p>
            <a:endParaRPr lang="en-GB" sz="1200" b="1" dirty="0">
              <a:solidFill>
                <a:srgbClr val="BE0064"/>
              </a:solidFill>
              <a:latin typeface="Arial" panose="020B0604020202020204" pitchFamily="34" charset="0"/>
              <a:cs typeface="Arial" panose="020B0604020202020204" pitchFamily="34" charset="0"/>
            </a:endParaRPr>
          </a:p>
          <a:p>
            <a:endParaRPr lang="en-GB" sz="1200" b="1" dirty="0">
              <a:solidFill>
                <a:srgbClr val="BE0064"/>
              </a:solidFill>
              <a:latin typeface="Arial" panose="020B0604020202020204" pitchFamily="34" charset="0"/>
              <a:cs typeface="Arial" panose="020B0604020202020204" pitchFamily="34" charset="0"/>
            </a:endParaRPr>
          </a:p>
          <a:p>
            <a:endParaRPr lang="en-GB" sz="2000" b="1" dirty="0">
              <a:solidFill>
                <a:srgbClr val="BE0064"/>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CDC963F-4C7D-312F-D7F8-869BA0C118FD}"/>
              </a:ext>
            </a:extLst>
          </p:cNvPr>
          <p:cNvSpPr>
            <a:spLocks noGrp="1"/>
          </p:cNvSpPr>
          <p:nvPr>
            <p:ph type="sldNum" sz="quarter" idx="12"/>
          </p:nvPr>
        </p:nvSpPr>
        <p:spPr/>
        <p:txBody>
          <a:bodyPr/>
          <a:lstStyle/>
          <a:p>
            <a:fld id="{0884CE10-6CF8-4F42-AE8F-85AE640AE53F}" type="slidenum">
              <a:rPr lang="en-GB" smtClean="0"/>
              <a:t>44</a:t>
            </a:fld>
            <a:endParaRPr lang="en-GB"/>
          </a:p>
        </p:txBody>
      </p:sp>
      <p:sp>
        <p:nvSpPr>
          <p:cNvPr id="3" name="TextBox 2">
            <a:extLst>
              <a:ext uri="{FF2B5EF4-FFF2-40B4-BE49-F238E27FC236}">
                <a16:creationId xmlns:a16="http://schemas.microsoft.com/office/drawing/2014/main" id="{6E0C5B4C-586E-864E-9F98-EC59F4A4F585}"/>
              </a:ext>
            </a:extLst>
          </p:cNvPr>
          <p:cNvSpPr txBox="1"/>
          <p:nvPr/>
        </p:nvSpPr>
        <p:spPr>
          <a:xfrm>
            <a:off x="244448" y="1827968"/>
            <a:ext cx="4298111" cy="1477328"/>
          </a:xfrm>
          <a:prstGeom prst="rect">
            <a:avLst/>
          </a:prstGeom>
          <a:noFill/>
        </p:spPr>
        <p:txBody>
          <a:bodyPr wrap="square" rtlCol="0">
            <a:spAutoFit/>
          </a:bodyPr>
          <a:lstStyle/>
          <a:p>
            <a:r>
              <a:rPr lang="en-GB" dirty="0"/>
              <a:t>Student comments/reactions captured during action research on what it </a:t>
            </a:r>
            <a:r>
              <a:rPr lang="en-GB" u="sng" dirty="0"/>
              <a:t>feels like </a:t>
            </a:r>
            <a:r>
              <a:rPr lang="en-GB" dirty="0"/>
              <a:t>to be working in each of these regions. Led to the creation of this adapted Growth Zone model.</a:t>
            </a:r>
          </a:p>
        </p:txBody>
      </p:sp>
      <p:pic>
        <p:nvPicPr>
          <p:cNvPr id="8" name="Picture 7">
            <a:extLst>
              <a:ext uri="{FF2B5EF4-FFF2-40B4-BE49-F238E27FC236}">
                <a16:creationId xmlns:a16="http://schemas.microsoft.com/office/drawing/2014/main" id="{AF7426EF-E160-6520-6271-B07D575654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1020" y="87540"/>
            <a:ext cx="1163077" cy="396232"/>
          </a:xfrm>
          <a:prstGeom prst="rect">
            <a:avLst/>
          </a:prstGeom>
        </p:spPr>
      </p:pic>
      <p:sp>
        <p:nvSpPr>
          <p:cNvPr id="4" name="TextBox 3">
            <a:extLst>
              <a:ext uri="{FF2B5EF4-FFF2-40B4-BE49-F238E27FC236}">
                <a16:creationId xmlns:a16="http://schemas.microsoft.com/office/drawing/2014/main" id="{ACD1446F-8684-04CD-858F-EABCA8E96C5A}"/>
              </a:ext>
            </a:extLst>
          </p:cNvPr>
          <p:cNvSpPr txBox="1"/>
          <p:nvPr/>
        </p:nvSpPr>
        <p:spPr>
          <a:xfrm>
            <a:off x="914400" y="4079216"/>
            <a:ext cx="2743200" cy="2077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1350">
              <a:cs typeface="Arial"/>
            </a:endParaRPr>
          </a:p>
        </p:txBody>
      </p:sp>
    </p:spTree>
    <p:extLst>
      <p:ext uri="{BB962C8B-B14F-4D97-AF65-F5344CB8AC3E}">
        <p14:creationId xmlns:p14="http://schemas.microsoft.com/office/powerpoint/2010/main" val="14940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7FAD-5AB0-1C46-B5AD-60A1C375F61B}"/>
              </a:ext>
            </a:extLst>
          </p:cNvPr>
          <p:cNvSpPr>
            <a:spLocks noGrp="1"/>
          </p:cNvSpPr>
          <p:nvPr>
            <p:ph type="title"/>
          </p:nvPr>
        </p:nvSpPr>
        <p:spPr>
          <a:xfrm>
            <a:off x="252094" y="205979"/>
            <a:ext cx="8029757" cy="542958"/>
          </a:xfrm>
        </p:spPr>
        <p:txBody>
          <a:bodyPr>
            <a:normAutofit/>
          </a:bodyPr>
          <a:lstStyle/>
          <a:p>
            <a:r>
              <a:rPr lang="en-GB" sz="2000" b="1" dirty="0">
                <a:solidFill>
                  <a:srgbClr val="005AC5"/>
                </a:solidFill>
                <a:latin typeface="+mn-lt"/>
              </a:rPr>
              <a:t>What does it mean to be in the Growth Zone?</a:t>
            </a:r>
          </a:p>
        </p:txBody>
      </p:sp>
      <p:sp>
        <p:nvSpPr>
          <p:cNvPr id="3" name="Content Placeholder 2">
            <a:extLst>
              <a:ext uri="{FF2B5EF4-FFF2-40B4-BE49-F238E27FC236}">
                <a16:creationId xmlns:a16="http://schemas.microsoft.com/office/drawing/2014/main" id="{EBDFA4EE-BD62-5C42-BB37-C96A47C0C10D}"/>
              </a:ext>
            </a:extLst>
          </p:cNvPr>
          <p:cNvSpPr>
            <a:spLocks noGrp="1"/>
          </p:cNvSpPr>
          <p:nvPr>
            <p:ph idx="1"/>
          </p:nvPr>
        </p:nvSpPr>
        <p:spPr/>
        <p:txBody>
          <a:bodyPr vert="horz" lIns="0" tIns="0" rIns="0" bIns="0" rtlCol="0" anchor="t">
            <a:normAutofit fontScale="92500" lnSpcReduction="20000"/>
          </a:bodyPr>
          <a:lstStyle/>
          <a:p>
            <a:r>
              <a:rPr lang="en-GB" sz="3000" dirty="0"/>
              <a:t>“</a:t>
            </a:r>
            <a:r>
              <a:rPr lang="en-GB" sz="2200" b="1" dirty="0"/>
              <a:t>S</a:t>
            </a:r>
            <a:r>
              <a:rPr lang="en-GB" sz="2400" b="1" dirty="0"/>
              <a:t>afe</a:t>
            </a:r>
            <a:r>
              <a:rPr lang="en-GB" sz="2400" dirty="0"/>
              <a:t>”  - learner feels safe to make mistakes</a:t>
            </a:r>
          </a:p>
          <a:p>
            <a:r>
              <a:rPr lang="en-GB" sz="2400" dirty="0"/>
              <a:t>“</a:t>
            </a:r>
            <a:r>
              <a:rPr lang="en-GB" sz="2400" b="1" dirty="0"/>
              <a:t>Safe</a:t>
            </a:r>
            <a:r>
              <a:rPr lang="en-GB" sz="2400" dirty="0"/>
              <a:t>”  - learner feels safe enough to give it a go</a:t>
            </a:r>
            <a:endParaRPr lang="en-GB" sz="2400" dirty="0">
              <a:cs typeface="Arial"/>
            </a:endParaRPr>
          </a:p>
          <a:p>
            <a:r>
              <a:rPr lang="en-GB" sz="2400" dirty="0"/>
              <a:t>“</a:t>
            </a:r>
            <a:r>
              <a:rPr lang="en-GB" sz="2400" b="1" dirty="0"/>
              <a:t>Safe</a:t>
            </a:r>
            <a:r>
              <a:rPr lang="en-GB" sz="2400" dirty="0"/>
              <a:t>”  - learner feels safe enough to ask for support</a:t>
            </a:r>
            <a:endParaRPr lang="en-GB" sz="2400" dirty="0">
              <a:cs typeface="Arial"/>
            </a:endParaRPr>
          </a:p>
          <a:p>
            <a:endParaRPr lang="en-GB" sz="2400" dirty="0"/>
          </a:p>
          <a:p>
            <a:r>
              <a:rPr lang="en-GB" sz="2400" dirty="0"/>
              <a:t>How can teachers encourage learners to feel safe?</a:t>
            </a:r>
            <a:endParaRPr lang="en-GB" sz="2400" dirty="0">
              <a:cs typeface="Arial"/>
            </a:endParaRPr>
          </a:p>
          <a:p>
            <a:r>
              <a:rPr lang="en-GB" sz="2400" dirty="0"/>
              <a:t>“</a:t>
            </a:r>
            <a:r>
              <a:rPr lang="en-GB" sz="2400" b="1" dirty="0"/>
              <a:t>Mistake</a:t>
            </a:r>
            <a:r>
              <a:rPr lang="en-GB" sz="2400" dirty="0"/>
              <a:t>” – </a:t>
            </a:r>
            <a:r>
              <a:rPr lang="en-GB" sz="2400" b="1" dirty="0">
                <a:solidFill>
                  <a:srgbClr val="BE0064"/>
                </a:solidFill>
              </a:rPr>
              <a:t>M</a:t>
            </a:r>
            <a:r>
              <a:rPr lang="en-GB" sz="2400" dirty="0"/>
              <a:t>eans </a:t>
            </a:r>
            <a:r>
              <a:rPr lang="en-GB" sz="2400" b="1" dirty="0">
                <a:solidFill>
                  <a:srgbClr val="BE0064"/>
                </a:solidFill>
              </a:rPr>
              <a:t>I</a:t>
            </a:r>
            <a:r>
              <a:rPr lang="en-GB" sz="2400" dirty="0"/>
              <a:t> </a:t>
            </a:r>
            <a:r>
              <a:rPr lang="en-GB" sz="2400" b="1" dirty="0">
                <a:solidFill>
                  <a:srgbClr val="BE0064"/>
                </a:solidFill>
              </a:rPr>
              <a:t>S</a:t>
            </a:r>
            <a:r>
              <a:rPr lang="en-GB" sz="2400" dirty="0"/>
              <a:t>tart </a:t>
            </a:r>
            <a:r>
              <a:rPr lang="en-GB" sz="2400" b="1" dirty="0">
                <a:solidFill>
                  <a:srgbClr val="BE0064"/>
                </a:solidFill>
              </a:rPr>
              <a:t>T</a:t>
            </a:r>
            <a:r>
              <a:rPr lang="en-GB" sz="2400" dirty="0"/>
              <a:t>o </a:t>
            </a:r>
            <a:r>
              <a:rPr lang="en-GB" sz="2400" b="1" dirty="0">
                <a:solidFill>
                  <a:srgbClr val="BE0064"/>
                </a:solidFill>
              </a:rPr>
              <a:t>A</a:t>
            </a:r>
            <a:r>
              <a:rPr lang="en-GB" sz="2400" dirty="0"/>
              <a:t>cquire </a:t>
            </a:r>
            <a:r>
              <a:rPr lang="en-GB" sz="2400" b="1" dirty="0">
                <a:solidFill>
                  <a:srgbClr val="BE0064"/>
                </a:solidFill>
              </a:rPr>
              <a:t>K</a:t>
            </a:r>
            <a:r>
              <a:rPr lang="en-GB" sz="2400" dirty="0"/>
              <a:t>nowledge </a:t>
            </a:r>
            <a:r>
              <a:rPr lang="en-GB" sz="2400" b="1" dirty="0">
                <a:solidFill>
                  <a:srgbClr val="BE0064"/>
                </a:solidFill>
              </a:rPr>
              <a:t>E</a:t>
            </a:r>
            <a:r>
              <a:rPr lang="en-GB" sz="2400" dirty="0"/>
              <a:t>xperience and </a:t>
            </a:r>
            <a:r>
              <a:rPr lang="en-GB" sz="2400" b="1" dirty="0">
                <a:solidFill>
                  <a:srgbClr val="BE0064"/>
                </a:solidFill>
              </a:rPr>
              <a:t>S</a:t>
            </a:r>
            <a:r>
              <a:rPr lang="en-GB" sz="2400" dirty="0"/>
              <a:t>kills</a:t>
            </a:r>
            <a:endParaRPr lang="en-GB" sz="2400" dirty="0">
              <a:cs typeface="Arial"/>
            </a:endParaRPr>
          </a:p>
          <a:p>
            <a:r>
              <a:rPr lang="en-GB" sz="2400" b="1" dirty="0"/>
              <a:t>“FAIL”  - </a:t>
            </a:r>
            <a:r>
              <a:rPr lang="en-GB" sz="2400" b="1" dirty="0">
                <a:solidFill>
                  <a:srgbClr val="BE0064"/>
                </a:solidFill>
              </a:rPr>
              <a:t>F</a:t>
            </a:r>
            <a:r>
              <a:rPr lang="en-GB" sz="2400" dirty="0"/>
              <a:t>irst </a:t>
            </a:r>
            <a:r>
              <a:rPr lang="en-GB" sz="2400" b="1" dirty="0">
                <a:solidFill>
                  <a:srgbClr val="BE0064"/>
                </a:solidFill>
              </a:rPr>
              <a:t>A</a:t>
            </a:r>
            <a:r>
              <a:rPr lang="en-GB" sz="2400" dirty="0"/>
              <a:t>ttempt </a:t>
            </a:r>
            <a:r>
              <a:rPr lang="en-GB" sz="2400" b="1" dirty="0">
                <a:solidFill>
                  <a:srgbClr val="BE0064"/>
                </a:solidFill>
              </a:rPr>
              <a:t>I</a:t>
            </a:r>
            <a:r>
              <a:rPr lang="en-GB" sz="2400" dirty="0"/>
              <a:t>n </a:t>
            </a:r>
            <a:r>
              <a:rPr lang="en-GB" sz="2400" b="1" dirty="0">
                <a:solidFill>
                  <a:srgbClr val="BE0064"/>
                </a:solidFill>
              </a:rPr>
              <a:t>L</a:t>
            </a:r>
            <a:r>
              <a:rPr lang="en-GB" sz="2400" dirty="0"/>
              <a:t>earning</a:t>
            </a:r>
            <a:endParaRPr lang="en-GB" sz="2400" dirty="0">
              <a:cs typeface="Arial"/>
            </a:endParaRPr>
          </a:p>
          <a:p>
            <a:r>
              <a:rPr lang="en-GB" sz="2400" dirty="0"/>
              <a:t>“</a:t>
            </a:r>
            <a:r>
              <a:rPr lang="en-GB" sz="2400" b="1" dirty="0"/>
              <a:t>Stuck</a:t>
            </a:r>
            <a:r>
              <a:rPr lang="en-GB" sz="2400" dirty="0"/>
              <a:t>” – what can </a:t>
            </a:r>
            <a:r>
              <a:rPr lang="en-GB" sz="2400" u="sng" dirty="0">
                <a:solidFill>
                  <a:srgbClr val="BE0064"/>
                </a:solidFill>
              </a:rPr>
              <a:t>learners</a:t>
            </a:r>
            <a:r>
              <a:rPr lang="en-GB" sz="2400" dirty="0"/>
              <a:t> do about it?  (poster)</a:t>
            </a:r>
          </a:p>
          <a:p>
            <a:r>
              <a:rPr lang="en-GB" sz="2400" b="1" dirty="0"/>
              <a:t>“Not yet”  </a:t>
            </a:r>
            <a:r>
              <a:rPr lang="en-GB" sz="2400" dirty="0"/>
              <a:t>- promote the concept of ‘not yet’</a:t>
            </a:r>
            <a:endParaRPr lang="en-GB" sz="2400" dirty="0">
              <a:cs typeface="Arial"/>
            </a:endParaRPr>
          </a:p>
          <a:p>
            <a:endParaRPr lang="en-GB" sz="2400" b="1" dirty="0"/>
          </a:p>
        </p:txBody>
      </p:sp>
      <p:grpSp>
        <p:nvGrpSpPr>
          <p:cNvPr id="5" name="Group 4">
            <a:extLst>
              <a:ext uri="{FF2B5EF4-FFF2-40B4-BE49-F238E27FC236}">
                <a16:creationId xmlns:a16="http://schemas.microsoft.com/office/drawing/2014/main" id="{E6D82CD4-95A8-9C42-A284-97511E9115BF}"/>
              </a:ext>
            </a:extLst>
          </p:cNvPr>
          <p:cNvGrpSpPr/>
          <p:nvPr/>
        </p:nvGrpSpPr>
        <p:grpSpPr>
          <a:xfrm>
            <a:off x="967761" y="1698472"/>
            <a:ext cx="6435862" cy="2150778"/>
            <a:chOff x="1314855" y="2622083"/>
            <a:chExt cx="6435862" cy="2150778"/>
          </a:xfrm>
          <a:solidFill>
            <a:srgbClr val="005AC5">
              <a:alpha val="12247"/>
            </a:srgbClr>
          </a:solidFill>
        </p:grpSpPr>
        <p:sp>
          <p:nvSpPr>
            <p:cNvPr id="4" name="Oval 3">
              <a:extLst>
                <a:ext uri="{FF2B5EF4-FFF2-40B4-BE49-F238E27FC236}">
                  <a16:creationId xmlns:a16="http://schemas.microsoft.com/office/drawing/2014/main" id="{A54F3CD8-0F9D-518F-2F6F-CAE093A7E56F}"/>
                </a:ext>
              </a:extLst>
            </p:cNvPr>
            <p:cNvSpPr/>
            <p:nvPr/>
          </p:nvSpPr>
          <p:spPr>
            <a:xfrm>
              <a:off x="1314855" y="2622083"/>
              <a:ext cx="6435862" cy="2150778"/>
            </a:xfrm>
            <a:prstGeom prst="ellipse">
              <a:avLst/>
            </a:prstGeom>
            <a:gr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highlight>
                  <a:srgbClr val="E62247"/>
                </a:highlight>
              </a:endParaRPr>
            </a:p>
          </p:txBody>
        </p:sp>
        <p:sp>
          <p:nvSpPr>
            <p:cNvPr id="7" name="TextBox 6">
              <a:extLst>
                <a:ext uri="{FF2B5EF4-FFF2-40B4-BE49-F238E27FC236}">
                  <a16:creationId xmlns:a16="http://schemas.microsoft.com/office/drawing/2014/main" id="{B935B66D-D6EA-4B45-F47F-4F8562390B66}"/>
                </a:ext>
              </a:extLst>
            </p:cNvPr>
            <p:cNvSpPr txBox="1"/>
            <p:nvPr/>
          </p:nvSpPr>
          <p:spPr>
            <a:xfrm>
              <a:off x="2658331" y="2958808"/>
              <a:ext cx="4484914" cy="1477328"/>
            </a:xfrm>
            <a:prstGeom prst="rect">
              <a:avLst/>
            </a:prstGeom>
            <a:noFill/>
          </p:spPr>
          <p:txBody>
            <a:bodyPr wrap="square" lIns="0" tIns="0" rIns="0" bIns="0" rtlCol="0">
              <a:spAutoFit/>
            </a:bodyPr>
            <a:lstStyle/>
            <a:p>
              <a:r>
                <a:rPr lang="en-GB" sz="2400" dirty="0"/>
                <a:t>Challenging and tiring” – the brain uses about 20% of daily calorie intake – of course all that thinking will be tiring!</a:t>
              </a:r>
            </a:p>
          </p:txBody>
        </p:sp>
      </p:grpSp>
    </p:spTree>
    <p:extLst>
      <p:ext uri="{BB962C8B-B14F-4D97-AF65-F5344CB8AC3E}">
        <p14:creationId xmlns:p14="http://schemas.microsoft.com/office/powerpoint/2010/main" val="37442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D38933-92F8-7040-A1FB-75E54E4F2A7B}"/>
              </a:ext>
            </a:extLst>
          </p:cNvPr>
          <p:cNvSpPr>
            <a:spLocks noGrp="1"/>
          </p:cNvSpPr>
          <p:nvPr>
            <p:ph type="sldNum" sz="quarter" idx="12"/>
          </p:nvPr>
        </p:nvSpPr>
        <p:spPr/>
        <p:txBody>
          <a:bodyPr/>
          <a:lstStyle/>
          <a:p>
            <a:fld id="{01D60D76-2EF8-0148-8F31-ED1A1B177E7A}" type="slidenum">
              <a:rPr lang="en-GB" smtClean="0"/>
              <a:t>46</a:t>
            </a:fld>
            <a:endParaRPr lang="en-GB"/>
          </a:p>
        </p:txBody>
      </p:sp>
      <p:pic>
        <p:nvPicPr>
          <p:cNvPr id="8" name="Picture 7">
            <a:extLst>
              <a:ext uri="{FF2B5EF4-FFF2-40B4-BE49-F238E27FC236}">
                <a16:creationId xmlns:a16="http://schemas.microsoft.com/office/drawing/2014/main" id="{FB1F2809-6FB9-8044-902A-FE70760BE8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358620" y="-105955"/>
            <a:ext cx="4021827" cy="5724603"/>
          </a:xfrm>
          <a:prstGeom prst="rect">
            <a:avLst/>
          </a:prstGeom>
        </p:spPr>
      </p:pic>
      <p:sp>
        <p:nvSpPr>
          <p:cNvPr id="5" name="Title 1">
            <a:extLst>
              <a:ext uri="{FF2B5EF4-FFF2-40B4-BE49-F238E27FC236}">
                <a16:creationId xmlns:a16="http://schemas.microsoft.com/office/drawing/2014/main" id="{32A67A5A-D9BF-3507-FAD3-1376C881A5E5}"/>
              </a:ext>
            </a:extLst>
          </p:cNvPr>
          <p:cNvSpPr txBox="1">
            <a:spLocks/>
          </p:cNvSpPr>
          <p:nvPr/>
        </p:nvSpPr>
        <p:spPr>
          <a:xfrm>
            <a:off x="199842" y="125286"/>
            <a:ext cx="7328527" cy="542957"/>
          </a:xfrm>
          <a:prstGeom prst="rect">
            <a:avLst/>
          </a:prstGeom>
        </p:spPr>
        <p:txBody>
          <a:bodyPr>
            <a:normAutofit fontScale="92500" lnSpcReduction="10000"/>
          </a:bodyPr>
          <a:lstStyle>
            <a:lvl1pPr algn="l" defTabSz="914400" rtl="0" eaLnBrk="1" latinLnBrk="0" hangingPunct="1">
              <a:spcBef>
                <a:spcPct val="0"/>
              </a:spcBef>
              <a:buNone/>
              <a:defRPr sz="4400" kern="1200" cap="none" baseline="0">
                <a:solidFill>
                  <a:schemeClr val="tx1"/>
                </a:solidFill>
                <a:latin typeface="+mj-lt"/>
                <a:ea typeface="+mj-ea"/>
                <a:cs typeface="+mj-cs"/>
              </a:defRPr>
            </a:lvl1pPr>
          </a:lstStyle>
          <a:p>
            <a:r>
              <a:rPr lang="en-GB" sz="3200" b="1" dirty="0">
                <a:solidFill>
                  <a:srgbClr val="BE0064"/>
                </a:solidFill>
                <a:latin typeface="+mn-lt"/>
              </a:rPr>
              <a:t> </a:t>
            </a:r>
            <a:r>
              <a:rPr lang="en-GB" sz="3200" b="1" dirty="0">
                <a:solidFill>
                  <a:srgbClr val="005AC5"/>
                </a:solidFill>
                <a:latin typeface="+mn-lt"/>
              </a:rPr>
              <a:t>‘Stuck’ poster from a college</a:t>
            </a:r>
          </a:p>
        </p:txBody>
      </p:sp>
    </p:spTree>
    <p:extLst>
      <p:ext uri="{BB962C8B-B14F-4D97-AF65-F5344CB8AC3E}">
        <p14:creationId xmlns:p14="http://schemas.microsoft.com/office/powerpoint/2010/main" val="3448987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DDC8B4-CA41-8242-BC33-9E85320E8D66}"/>
              </a:ext>
            </a:extLst>
          </p:cNvPr>
          <p:cNvSpPr>
            <a:spLocks noGrp="1"/>
          </p:cNvSpPr>
          <p:nvPr>
            <p:ph type="sldNum" sz="quarter" idx="12"/>
          </p:nvPr>
        </p:nvSpPr>
        <p:spPr/>
        <p:txBody>
          <a:bodyPr/>
          <a:lstStyle/>
          <a:p>
            <a:fld id="{DA2C159E-F13C-4A85-9A41-E7669D3E0D70}" type="slidenum">
              <a:rPr lang="en-GB" smtClean="0"/>
              <a:pPr/>
              <a:t>47</a:t>
            </a:fld>
            <a:endParaRPr lang="en-GB"/>
          </a:p>
        </p:txBody>
      </p:sp>
      <p:sp>
        <p:nvSpPr>
          <p:cNvPr id="4" name="Title 1">
            <a:extLst>
              <a:ext uri="{FF2B5EF4-FFF2-40B4-BE49-F238E27FC236}">
                <a16:creationId xmlns:a16="http://schemas.microsoft.com/office/drawing/2014/main" id="{E3A0A066-7777-1D2F-0562-59F0505DD1A9}"/>
              </a:ext>
            </a:extLst>
          </p:cNvPr>
          <p:cNvSpPr txBox="1">
            <a:spLocks/>
          </p:cNvSpPr>
          <p:nvPr/>
        </p:nvSpPr>
        <p:spPr>
          <a:xfrm>
            <a:off x="199842" y="125286"/>
            <a:ext cx="7446283" cy="542958"/>
          </a:xfrm>
          <a:prstGeom prst="rect">
            <a:avLst/>
          </a:prstGeom>
        </p:spPr>
        <p:txBody>
          <a:bodyPr>
            <a:normAutofit fontScale="92500" lnSpcReduction="10000"/>
          </a:bodyPr>
          <a:lstStyle>
            <a:lvl1pPr algn="l" defTabSz="914400" rtl="0" eaLnBrk="1" latinLnBrk="0" hangingPunct="1">
              <a:spcBef>
                <a:spcPct val="0"/>
              </a:spcBef>
              <a:buNone/>
              <a:defRPr sz="4400" kern="1200" cap="none" baseline="0">
                <a:solidFill>
                  <a:schemeClr val="tx1"/>
                </a:solidFill>
                <a:latin typeface="+mj-lt"/>
                <a:ea typeface="+mj-ea"/>
                <a:cs typeface="+mj-cs"/>
              </a:defRPr>
            </a:lvl1pPr>
          </a:lstStyle>
          <a:p>
            <a:r>
              <a:rPr lang="en-GB" sz="3200" b="1" dirty="0">
                <a:solidFill>
                  <a:srgbClr val="005AC5"/>
                </a:solidFill>
                <a:latin typeface="+mn-lt"/>
              </a:rPr>
              <a:t>Second example of stuck poster</a:t>
            </a:r>
          </a:p>
        </p:txBody>
      </p:sp>
      <p:pic>
        <p:nvPicPr>
          <p:cNvPr id="3" name="D5014E2D-0CC6-4D98-8447-04FA3A14CA04" descr="A spider diagram suggesting different ways of getting out of a rut when stuck such as to 'Try again', 'Breathe', or 'Change your environment'.">
            <a:extLst>
              <a:ext uri="{FF2B5EF4-FFF2-40B4-BE49-F238E27FC236}">
                <a16:creationId xmlns:a16="http://schemas.microsoft.com/office/drawing/2014/main" id="{4ABEA1CD-A305-460F-23B1-7E00383D80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397071" y="1004927"/>
            <a:ext cx="5556877" cy="313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077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08</a:t>
            </a:r>
          </a:p>
        </p:txBody>
      </p:sp>
      <p:sp>
        <p:nvSpPr>
          <p:cNvPr id="5" name="Subtitle 4"/>
          <p:cNvSpPr>
            <a:spLocks noGrp="1"/>
          </p:cNvSpPr>
          <p:nvPr>
            <p:ph type="subTitle" idx="1"/>
          </p:nvPr>
        </p:nvSpPr>
        <p:spPr/>
        <p:txBody>
          <a:bodyPr>
            <a:normAutofit/>
          </a:bodyPr>
          <a:lstStyle/>
          <a:p>
            <a:r>
              <a:rPr lang="en-GB"/>
              <a:t>Resilience</a:t>
            </a:r>
          </a:p>
        </p:txBody>
      </p:sp>
    </p:spTree>
    <p:extLst>
      <p:ext uri="{BB962C8B-B14F-4D97-AF65-F5344CB8AC3E}">
        <p14:creationId xmlns:p14="http://schemas.microsoft.com/office/powerpoint/2010/main" val="2990518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32DE-0522-DB40-AB9C-859CA62047B4}"/>
              </a:ext>
            </a:extLst>
          </p:cNvPr>
          <p:cNvSpPr>
            <a:spLocks noGrp="1"/>
          </p:cNvSpPr>
          <p:nvPr>
            <p:ph type="title"/>
          </p:nvPr>
        </p:nvSpPr>
        <p:spPr>
          <a:xfrm>
            <a:off x="234000" y="850047"/>
            <a:ext cx="8437563" cy="699425"/>
          </a:xfrm>
        </p:spPr>
        <p:txBody>
          <a:bodyPr>
            <a:normAutofit fontScale="90000"/>
          </a:bodyPr>
          <a:lstStyle/>
          <a:p>
            <a:r>
              <a:rPr lang="en-GB" dirty="0">
                <a:latin typeface="Arial" panose="020B0604020202020204" pitchFamily="34" charset="0"/>
                <a:cs typeface="Arial" panose="020B0604020202020204" pitchFamily="34" charset="0"/>
              </a:rPr>
              <a:t>What does maths resilience look like?</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37CCD2BD-6F67-FB42-A095-66008DEFDFF0}"/>
              </a:ext>
            </a:extLst>
          </p:cNvPr>
          <p:cNvSpPr>
            <a:spLocks noGrp="1"/>
          </p:cNvSpPr>
          <p:nvPr>
            <p:ph type="body" sz="quarter" idx="12"/>
          </p:nvPr>
        </p:nvSpPr>
        <p:spPr>
          <a:xfrm>
            <a:off x="234000" y="1439246"/>
            <a:ext cx="7667625" cy="3601574"/>
          </a:xfrm>
        </p:spPr>
        <p:txBody>
          <a:bodyPr/>
          <a:lstStyle/>
          <a:p>
            <a:r>
              <a:rPr lang="en-GB" sz="1800" dirty="0">
                <a:latin typeface="Arial" panose="020B0604020202020204" pitchFamily="34" charset="0"/>
                <a:cs typeface="Arial" panose="020B0604020202020204" pitchFamily="34" charset="0"/>
              </a:rPr>
              <a:t>In order to be mathematically resilient a learner must: </a:t>
            </a:r>
          </a:p>
          <a:p>
            <a:pPr marL="214313" indent="-214313">
              <a:buFont typeface="Arial" panose="020B0604020202020204" pitchFamily="34" charset="0"/>
              <a:buChar char="•"/>
            </a:pPr>
            <a:r>
              <a:rPr lang="en-GB" sz="1800" dirty="0">
                <a:latin typeface="Arial" panose="020B0604020202020204" pitchFamily="34" charset="0"/>
                <a:cs typeface="Arial" panose="020B0604020202020204" pitchFamily="34" charset="0"/>
              </a:rPr>
              <a:t>understand the need to </a:t>
            </a:r>
            <a:r>
              <a:rPr lang="en-GB" sz="1800" b="1" dirty="0">
                <a:solidFill>
                  <a:srgbClr val="BE0064"/>
                </a:solidFill>
                <a:latin typeface="Arial" panose="020B0604020202020204" pitchFamily="34" charset="0"/>
                <a:cs typeface="Arial" panose="020B0604020202020204" pitchFamily="34" charset="0"/>
              </a:rPr>
              <a:t>STRUGGLE</a:t>
            </a:r>
            <a:r>
              <a:rPr lang="en-GB" sz="1800" dirty="0">
                <a:latin typeface="Arial" panose="020B0604020202020204" pitchFamily="34" charset="0"/>
                <a:cs typeface="Arial" panose="020B0604020202020204" pitchFamily="34" charset="0"/>
              </a:rPr>
              <a:t>. Learning mathematics can be difficult, but overcoming  obstacles brings success and satisfaction. </a:t>
            </a:r>
          </a:p>
          <a:p>
            <a:pPr marL="214313" indent="-214313">
              <a:buFont typeface="Arial" panose="020B0604020202020204" pitchFamily="34" charset="0"/>
              <a:buChar char="•"/>
            </a:pPr>
            <a:r>
              <a:rPr lang="en-GB" sz="1800" dirty="0">
                <a:latin typeface="Arial" panose="020B0604020202020204" pitchFamily="34" charset="0"/>
                <a:cs typeface="Arial" panose="020B0604020202020204" pitchFamily="34" charset="0"/>
              </a:rPr>
              <a:t>have a </a:t>
            </a:r>
            <a:r>
              <a:rPr lang="en-GB" sz="1800" b="1" dirty="0">
                <a:solidFill>
                  <a:srgbClr val="BE0064"/>
                </a:solidFill>
                <a:latin typeface="Arial" panose="020B0604020202020204" pitchFamily="34" charset="0"/>
                <a:cs typeface="Arial" panose="020B0604020202020204" pitchFamily="34" charset="0"/>
              </a:rPr>
              <a:t>GROWTH</a:t>
            </a:r>
            <a:r>
              <a:rPr lang="en-GB" sz="1800" dirty="0">
                <a:latin typeface="Arial" panose="020B0604020202020204" pitchFamily="34" charset="0"/>
                <a:cs typeface="Arial" panose="020B0604020202020204" pitchFamily="34" charset="0"/>
              </a:rPr>
              <a:t> mindset, believing that, with the right sort of help, their learning can grow.  </a:t>
            </a:r>
          </a:p>
          <a:p>
            <a:pPr marL="214313" indent="-214313">
              <a:buFont typeface="Arial" panose="020B0604020202020204" pitchFamily="34" charset="0"/>
              <a:buChar char="•"/>
            </a:pPr>
            <a:r>
              <a:rPr lang="en-GB" sz="1800" dirty="0">
                <a:latin typeface="Arial" panose="020B0604020202020204" pitchFamily="34" charset="0"/>
                <a:cs typeface="Arial" panose="020B0604020202020204" pitchFamily="34" charset="0"/>
              </a:rPr>
              <a:t>have resources available to </a:t>
            </a:r>
            <a:r>
              <a:rPr lang="en-GB" sz="1800" b="1" dirty="0">
                <a:solidFill>
                  <a:srgbClr val="BE0064"/>
                </a:solidFill>
                <a:latin typeface="Arial" panose="020B0604020202020204" pitchFamily="34" charset="0"/>
                <a:cs typeface="Arial" panose="020B0604020202020204" pitchFamily="34" charset="0"/>
              </a:rPr>
              <a:t>SUPPORT</a:t>
            </a:r>
            <a:r>
              <a:rPr lang="en-GB" sz="1800" dirty="0">
                <a:latin typeface="Arial" panose="020B0604020202020204" pitchFamily="34" charset="0"/>
                <a:cs typeface="Arial" panose="020B0604020202020204" pitchFamily="34" charset="0"/>
              </a:rPr>
              <a:t> their learning. These might be friends and teachers, textbooks or material available on the internet.</a:t>
            </a:r>
          </a:p>
          <a:p>
            <a:pPr marL="214313" indent="-214313">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Adapted from Lee and Johnston-Wilder (</a:t>
            </a:r>
            <a:r>
              <a:rPr lang="en-GB" sz="1600" i="1" dirty="0">
                <a:latin typeface="Arial" panose="020B0604020202020204" pitchFamily="34" charset="0"/>
                <a:cs typeface="Arial" panose="020B0604020202020204" pitchFamily="34" charset="0"/>
                <a:hlinkClick r:id="rId3"/>
              </a:rPr>
              <a:t>http://mathematicalresilience.org/</a:t>
            </a:r>
            <a:r>
              <a:rPr lang="en-GB" sz="1600" i="1" dirty="0">
                <a:latin typeface="Arial" panose="020B0604020202020204" pitchFamily="34" charset="0"/>
                <a:cs typeface="Arial" panose="020B0604020202020204" pitchFamily="34" charset="0"/>
              </a:rPr>
              <a:t>)</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A4D9818-4C08-AB71-6B69-6DDD89A0FD12}"/>
              </a:ext>
            </a:extLst>
          </p:cNvPr>
          <p:cNvSpPr txBox="1"/>
          <p:nvPr/>
        </p:nvSpPr>
        <p:spPr>
          <a:xfrm>
            <a:off x="353218" y="102680"/>
            <a:ext cx="7159577" cy="369332"/>
          </a:xfrm>
          <a:prstGeom prst="rect">
            <a:avLst/>
          </a:prstGeom>
          <a:noFill/>
        </p:spPr>
        <p:txBody>
          <a:bodyPr wrap="square" lIns="0" tIns="0" rIns="0" bIns="0" rtlCol="0">
            <a:spAutoFit/>
          </a:bodyPr>
          <a:lstStyle/>
          <a:p>
            <a:r>
              <a:rPr lang="en-GB" sz="2400" b="1" dirty="0">
                <a:solidFill>
                  <a:srgbClr val="005AC5"/>
                </a:solidFill>
                <a:latin typeface="Arial" panose="020B0604020202020204" pitchFamily="34" charset="0"/>
                <a:cs typeface="Arial" panose="020B0604020202020204" pitchFamily="34" charset="0"/>
              </a:rPr>
              <a:t>Our aim is to make our learners more resilient</a:t>
            </a:r>
            <a:endParaRPr lang="en-GB" sz="1350" dirty="0">
              <a:solidFill>
                <a:srgbClr val="005AC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83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02</a:t>
            </a:r>
          </a:p>
        </p:txBody>
      </p:sp>
      <p:sp>
        <p:nvSpPr>
          <p:cNvPr id="5" name="Subtitle 4"/>
          <p:cNvSpPr>
            <a:spLocks noGrp="1"/>
          </p:cNvSpPr>
          <p:nvPr>
            <p:ph type="subTitle" idx="1"/>
          </p:nvPr>
        </p:nvSpPr>
        <p:spPr/>
        <p:txBody>
          <a:bodyPr>
            <a:normAutofit/>
          </a:bodyPr>
          <a:lstStyle/>
          <a:p>
            <a:r>
              <a:rPr lang="en-GB" dirty="0"/>
              <a:t>Course introduction, aims and content</a:t>
            </a:r>
          </a:p>
        </p:txBody>
      </p:sp>
    </p:spTree>
    <p:extLst>
      <p:ext uri="{BB962C8B-B14F-4D97-AF65-F5344CB8AC3E}">
        <p14:creationId xmlns:p14="http://schemas.microsoft.com/office/powerpoint/2010/main" val="987701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0DDBA6-30BD-704B-B59F-76D67A92C402}"/>
              </a:ext>
            </a:extLst>
          </p:cNvPr>
          <p:cNvSpPr>
            <a:spLocks noGrp="1"/>
          </p:cNvSpPr>
          <p:nvPr>
            <p:ph type="sldNum" sz="quarter" idx="11"/>
          </p:nvPr>
        </p:nvSpPr>
        <p:spPr/>
        <p:txBody>
          <a:bodyPr/>
          <a:lstStyle/>
          <a:p>
            <a:fld id="{01D60D76-2EF8-0148-8F31-ED1A1B177E7A}" type="slidenum">
              <a:rPr lang="en-GB" smtClean="0"/>
              <a:t>50</a:t>
            </a:fld>
            <a:endParaRPr lang="en-GB"/>
          </a:p>
        </p:txBody>
      </p:sp>
      <p:sp>
        <p:nvSpPr>
          <p:cNvPr id="2" name="Title 1">
            <a:extLst>
              <a:ext uri="{FF2B5EF4-FFF2-40B4-BE49-F238E27FC236}">
                <a16:creationId xmlns:a16="http://schemas.microsoft.com/office/drawing/2014/main" id="{D27F65E1-6B98-FB47-861D-53EFDF10632F}"/>
              </a:ext>
            </a:extLst>
          </p:cNvPr>
          <p:cNvSpPr>
            <a:spLocks noGrp="1"/>
          </p:cNvSpPr>
          <p:nvPr>
            <p:ph type="title"/>
          </p:nvPr>
        </p:nvSpPr>
        <p:spPr/>
        <p:txBody>
          <a:bodyPr/>
          <a:lstStyle/>
          <a:p>
            <a:r>
              <a:rPr lang="en-GB" dirty="0">
                <a:solidFill>
                  <a:srgbClr val="005AC5"/>
                </a:solidFill>
              </a:rPr>
              <a:t>Putting it all into practice – </a:t>
            </a:r>
            <a:r>
              <a:rPr lang="en-GB" dirty="0" err="1">
                <a:solidFill>
                  <a:srgbClr val="005AC5"/>
                </a:solidFill>
              </a:rPr>
              <a:t>CfEM</a:t>
            </a:r>
            <a:r>
              <a:rPr lang="en-GB" dirty="0">
                <a:solidFill>
                  <a:srgbClr val="005AC5"/>
                </a:solidFill>
              </a:rPr>
              <a:t> case study</a:t>
            </a:r>
          </a:p>
        </p:txBody>
      </p:sp>
      <p:sp>
        <p:nvSpPr>
          <p:cNvPr id="5" name="TextBox 4">
            <a:extLst>
              <a:ext uri="{FF2B5EF4-FFF2-40B4-BE49-F238E27FC236}">
                <a16:creationId xmlns:a16="http://schemas.microsoft.com/office/drawing/2014/main" id="{8EAA7AD1-1CBB-1779-D8CB-58410CA2B978}"/>
              </a:ext>
            </a:extLst>
          </p:cNvPr>
          <p:cNvSpPr txBox="1"/>
          <p:nvPr/>
        </p:nvSpPr>
        <p:spPr>
          <a:xfrm>
            <a:off x="232950" y="1254125"/>
            <a:ext cx="6768741" cy="2431435"/>
          </a:xfrm>
          <a:prstGeom prst="rect">
            <a:avLst/>
          </a:prstGeom>
          <a:noFill/>
        </p:spPr>
        <p:txBody>
          <a:bodyPr wrap="square" lIns="0" tIns="0" rIns="0" bIns="0" rtlCol="0">
            <a:spAutoFit/>
          </a:bodyPr>
          <a:lstStyle/>
          <a:p>
            <a:endParaRPr lang="en-GB" sz="2000" dirty="0">
              <a:latin typeface="Arial" panose="020B0604020202020204" pitchFamily="34" charset="0"/>
              <a:ea typeface="Calibri" panose="020F0502020204030204" pitchFamily="34" charset="0"/>
            </a:endParaRPr>
          </a:p>
          <a:p>
            <a:r>
              <a:rPr lang="en-GB" sz="2000" dirty="0">
                <a:effectLst/>
                <a:latin typeface="Arial" panose="020B0604020202020204" pitchFamily="34" charset="0"/>
                <a:ea typeface="Calibri" panose="020F0502020204030204" pitchFamily="34" charset="0"/>
              </a:rPr>
              <a:t>A network college has </a:t>
            </a:r>
            <a:r>
              <a:rPr lang="en-GB" sz="2000" dirty="0">
                <a:latin typeface="Arial" panose="020B0604020202020204" pitchFamily="34" charset="0"/>
                <a:ea typeface="Calibri" panose="020F0502020204030204" pitchFamily="34" charset="0"/>
              </a:rPr>
              <a:t>been investigating how student behaviours and attitudes change in the classroom following the use of positive language in class. </a:t>
            </a:r>
            <a:endParaRPr lang="en-GB" sz="2000" dirty="0">
              <a:effectLst/>
              <a:latin typeface="Arial" panose="020B0604020202020204" pitchFamily="34" charset="0"/>
              <a:ea typeface="Calibri" panose="020F0502020204030204" pitchFamily="34" charset="0"/>
            </a:endParaRPr>
          </a:p>
          <a:p>
            <a:endParaRPr lang="en-GB" sz="2000" dirty="0">
              <a:effectLst/>
              <a:latin typeface="Arial" panose="020B0604020202020204" pitchFamily="34" charset="0"/>
              <a:ea typeface="Calibri" panose="020F0502020204030204" pitchFamily="34" charset="0"/>
            </a:endParaRPr>
          </a:p>
          <a:p>
            <a:r>
              <a:rPr lang="en-GB" sz="2000" dirty="0">
                <a:effectLst/>
                <a:ea typeface="Times New Roman" panose="02020603050405020304" pitchFamily="18" charset="0"/>
              </a:rPr>
              <a:t>This is what one teacher wants to share with his colleagues about the </a:t>
            </a:r>
            <a:r>
              <a:rPr lang="en-GB" sz="2000" dirty="0">
                <a:ea typeface="Times New Roman" panose="02020603050405020304" pitchFamily="18" charset="0"/>
              </a:rPr>
              <a:t>use </a:t>
            </a:r>
            <a:r>
              <a:rPr lang="en-GB" sz="2000" dirty="0">
                <a:effectLst/>
                <a:ea typeface="Times New Roman" panose="02020603050405020304" pitchFamily="18" charset="0"/>
              </a:rPr>
              <a:t>of growth mindset in his classroom.</a:t>
            </a:r>
          </a:p>
          <a:p>
            <a:r>
              <a:rPr lang="en-GB" sz="18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2761076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pic>
        <p:nvPicPr>
          <p:cNvPr id="5" name="Picture 4" descr="Seedling growing on a tree trunk">
            <a:extLst>
              <a:ext uri="{FF2B5EF4-FFF2-40B4-BE49-F238E27FC236}">
                <a16:creationId xmlns:a16="http://schemas.microsoft.com/office/drawing/2014/main" id="{937962A5-A2E2-CA0B-B256-CEE2713982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124962" y="7"/>
            <a:ext cx="4876038" cy="5143493"/>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2" y="0"/>
            <a:ext cx="5253303"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EA18CF6-5318-CCF6-9D29-CAB8AF603A93}"/>
              </a:ext>
            </a:extLst>
          </p:cNvPr>
          <p:cNvSpPr>
            <a:spLocks noGrp="1"/>
          </p:cNvSpPr>
          <p:nvPr>
            <p:ph type="ctrTitle"/>
          </p:nvPr>
        </p:nvSpPr>
        <p:spPr>
          <a:xfrm>
            <a:off x="1411864" y="841773"/>
            <a:ext cx="3160136" cy="1089296"/>
          </a:xfrm>
        </p:spPr>
        <p:txBody>
          <a:bodyPr anchor="b">
            <a:normAutofit fontScale="90000"/>
          </a:bodyPr>
          <a:lstStyle/>
          <a:p>
            <a:pPr algn="l"/>
            <a:r>
              <a:rPr lang="en-GB" sz="3150">
                <a:latin typeface="Arial" panose="020B0604020202020204" pitchFamily="34" charset="0"/>
                <a:cs typeface="Arial" panose="020B0604020202020204" pitchFamily="34" charset="0"/>
              </a:rPr>
              <a:t>Demo of Growth Mindset in practice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56740" y="326101"/>
            <a:ext cx="109728" cy="396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578" y="3410190"/>
            <a:ext cx="2237423"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E469CC6-8AC4-7647-0169-1C44E5E4D717}"/>
              </a:ext>
            </a:extLst>
          </p:cNvPr>
          <p:cNvSpPr/>
          <p:nvPr/>
        </p:nvSpPr>
        <p:spPr>
          <a:xfrm>
            <a:off x="1335506" y="3236495"/>
            <a:ext cx="2406316" cy="2707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en-GB" sz="135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953317"/>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010E-DD9B-1841-B2BF-DF25E260810C}"/>
              </a:ext>
            </a:extLst>
          </p:cNvPr>
          <p:cNvSpPr>
            <a:spLocks noGrp="1"/>
          </p:cNvSpPr>
          <p:nvPr>
            <p:ph type="title"/>
          </p:nvPr>
        </p:nvSpPr>
        <p:spPr/>
        <p:txBody>
          <a:bodyPr/>
          <a:lstStyle/>
          <a:p>
            <a:r>
              <a:rPr lang="en-GB" dirty="0">
                <a:solidFill>
                  <a:srgbClr val="005AC5"/>
                </a:solidFill>
              </a:rPr>
              <a:t>The question learners were asked to attempt</a:t>
            </a:r>
          </a:p>
        </p:txBody>
      </p:sp>
      <p:sp>
        <p:nvSpPr>
          <p:cNvPr id="4" name="Text Placeholder 3">
            <a:extLst>
              <a:ext uri="{FF2B5EF4-FFF2-40B4-BE49-F238E27FC236}">
                <a16:creationId xmlns:a16="http://schemas.microsoft.com/office/drawing/2014/main" id="{7092E6C2-85E2-0E45-A7A3-70C2AF7E92CB}"/>
              </a:ext>
            </a:extLst>
          </p:cNvPr>
          <p:cNvSpPr>
            <a:spLocks noGrp="1"/>
          </p:cNvSpPr>
          <p:nvPr>
            <p:ph type="body" sz="quarter" idx="14"/>
          </p:nvPr>
        </p:nvSpPr>
        <p:spPr>
          <a:xfrm>
            <a:off x="392171" y="4039068"/>
            <a:ext cx="8086022" cy="673413"/>
          </a:xfrm>
        </p:spPr>
        <p:txBody>
          <a:bodyPr>
            <a:normAutofit fontScale="62500" lnSpcReduction="20000"/>
          </a:bodyPr>
          <a:lstStyle/>
          <a:p>
            <a:r>
              <a:rPr lang="en-GB" sz="2400" dirty="0"/>
              <a:t>Have a go at the question so you know what problems students might experience. </a:t>
            </a:r>
          </a:p>
        </p:txBody>
      </p:sp>
      <p:sp>
        <p:nvSpPr>
          <p:cNvPr id="5" name="TextBox 4">
            <a:extLst>
              <a:ext uri="{FF2B5EF4-FFF2-40B4-BE49-F238E27FC236}">
                <a16:creationId xmlns:a16="http://schemas.microsoft.com/office/drawing/2014/main" id="{FC7F0A55-7CCA-44BB-315E-D8576B06952F}"/>
              </a:ext>
            </a:extLst>
          </p:cNvPr>
          <p:cNvSpPr txBox="1"/>
          <p:nvPr/>
        </p:nvSpPr>
        <p:spPr>
          <a:xfrm>
            <a:off x="392171" y="1132128"/>
            <a:ext cx="7718159" cy="1846659"/>
          </a:xfrm>
          <a:prstGeom prst="rect">
            <a:avLst/>
          </a:prstGeom>
          <a:noFill/>
        </p:spPr>
        <p:txBody>
          <a:bodyPr wrap="square" lIns="0" tIns="0" rIns="0" bIns="0" rtlCol="0">
            <a:spAutoFit/>
          </a:bodyPr>
          <a:lstStyle/>
          <a:p>
            <a:r>
              <a:rPr lang="en-GB" sz="2400" dirty="0">
                <a:effectLst/>
                <a:latin typeface="Calibri" panose="020F0502020204030204" pitchFamily="34" charset="0"/>
                <a:ea typeface="Times New Roman" panose="02020603050405020304" pitchFamily="18" charset="0"/>
              </a:rPr>
              <a:t>3 kg of carrots cost £1.80</a:t>
            </a:r>
          </a:p>
          <a:p>
            <a:r>
              <a:rPr lang="en-GB" sz="2400" dirty="0">
                <a:latin typeface="Calibri" panose="020F0502020204030204" pitchFamily="34" charset="0"/>
                <a:ea typeface="Times New Roman" panose="02020603050405020304" pitchFamily="18" charset="0"/>
              </a:rPr>
              <a:t>2 kg of carrots and 5kg of potatoes cost a total of £3.45</a:t>
            </a:r>
          </a:p>
          <a:p>
            <a:endParaRPr lang="en-GB" sz="2400" dirty="0">
              <a:effectLst/>
              <a:latin typeface="Calibri" panose="020F0502020204030204" pitchFamily="34" charset="0"/>
              <a:ea typeface="Times New Roman" panose="02020603050405020304" pitchFamily="18" charset="0"/>
            </a:endParaRPr>
          </a:p>
          <a:p>
            <a:r>
              <a:rPr lang="en-GB" sz="2400" dirty="0">
                <a:latin typeface="Calibri" panose="020F0502020204030204" pitchFamily="34" charset="0"/>
                <a:ea typeface="Times New Roman" panose="02020603050405020304" pitchFamily="18" charset="0"/>
              </a:rPr>
              <a:t>Work out the total cost of 4kg of carrots and 2kg of potatoes.</a:t>
            </a:r>
          </a:p>
          <a:p>
            <a:r>
              <a:rPr lang="en-GB" sz="2400" dirty="0">
                <a:effectLst/>
                <a:latin typeface="Calibri" panose="020F0502020204030204" pitchFamily="34" charset="0"/>
                <a:ea typeface="Times New Roman" panose="02020603050405020304" pitchFamily="18" charset="0"/>
              </a:rPr>
              <a:t>You must show your working. </a:t>
            </a:r>
          </a:p>
        </p:txBody>
      </p:sp>
    </p:spTree>
    <p:extLst>
      <p:ext uri="{BB962C8B-B14F-4D97-AF65-F5344CB8AC3E}">
        <p14:creationId xmlns:p14="http://schemas.microsoft.com/office/powerpoint/2010/main" val="413755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EF50-3738-BD45-95E3-31EA7193F28B}"/>
              </a:ext>
            </a:extLst>
          </p:cNvPr>
          <p:cNvSpPr>
            <a:spLocks noGrp="1"/>
          </p:cNvSpPr>
          <p:nvPr>
            <p:ph type="title"/>
          </p:nvPr>
        </p:nvSpPr>
        <p:spPr/>
        <p:txBody>
          <a:bodyPr/>
          <a:lstStyle/>
          <a:p>
            <a:r>
              <a:rPr lang="en-GB" dirty="0">
                <a:solidFill>
                  <a:srgbClr val="005AC5"/>
                </a:solidFill>
              </a:rPr>
              <a:t>The teacher - student dialogue</a:t>
            </a:r>
          </a:p>
        </p:txBody>
      </p:sp>
      <p:sp>
        <p:nvSpPr>
          <p:cNvPr id="4" name="Slide Number Placeholder 3">
            <a:extLst>
              <a:ext uri="{FF2B5EF4-FFF2-40B4-BE49-F238E27FC236}">
                <a16:creationId xmlns:a16="http://schemas.microsoft.com/office/drawing/2014/main" id="{637C671D-26DC-0647-A940-4286B8F4F12A}"/>
              </a:ext>
            </a:extLst>
          </p:cNvPr>
          <p:cNvSpPr>
            <a:spLocks noGrp="1"/>
          </p:cNvSpPr>
          <p:nvPr>
            <p:ph type="sldNum" sz="quarter" idx="12"/>
          </p:nvPr>
        </p:nvSpPr>
        <p:spPr/>
        <p:txBody>
          <a:bodyPr/>
          <a:lstStyle/>
          <a:p>
            <a:fld id="{DA2C159E-F13C-4A85-9A41-E7669D3E0D70}" type="slidenum">
              <a:rPr lang="en-GB" smtClean="0"/>
              <a:t>53</a:t>
            </a:fld>
            <a:endParaRPr lang="en-GB"/>
          </a:p>
        </p:txBody>
      </p:sp>
      <p:pic>
        <p:nvPicPr>
          <p:cNvPr id="6" name="Picture 5">
            <a:extLst>
              <a:ext uri="{FF2B5EF4-FFF2-40B4-BE49-F238E27FC236}">
                <a16:creationId xmlns:a16="http://schemas.microsoft.com/office/drawing/2014/main" id="{3D24AB2D-8539-BA4B-A39D-D5196191F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2324" y="697269"/>
            <a:ext cx="1519581" cy="1731731"/>
          </a:xfrm>
          <a:prstGeom prst="rect">
            <a:avLst/>
          </a:prstGeom>
        </p:spPr>
      </p:pic>
      <p:sp>
        <p:nvSpPr>
          <p:cNvPr id="8" name="TextBox 7">
            <a:extLst>
              <a:ext uri="{FF2B5EF4-FFF2-40B4-BE49-F238E27FC236}">
                <a16:creationId xmlns:a16="http://schemas.microsoft.com/office/drawing/2014/main" id="{6FE28ACF-767D-6542-AEDA-93B6A2F47520}"/>
              </a:ext>
            </a:extLst>
          </p:cNvPr>
          <p:cNvSpPr txBox="1"/>
          <p:nvPr/>
        </p:nvSpPr>
        <p:spPr>
          <a:xfrm>
            <a:off x="6787166" y="515155"/>
            <a:ext cx="1883347" cy="2056595"/>
          </a:xfrm>
          <a:prstGeom prst="rect">
            <a:avLst/>
          </a:prstGeom>
          <a:solidFill>
            <a:schemeClr val="bg1"/>
          </a:solidFill>
        </p:spPr>
        <p:txBody>
          <a:bodyPr wrap="square" lIns="0" tIns="0" rIns="0" bIns="0" rtlCol="0">
            <a:spAutoFit/>
          </a:bodyPr>
          <a:lstStyle/>
          <a:p>
            <a:endParaRPr lang="en-GB" sz="1350" dirty="0"/>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E1E21935-1271-0E44-82E7-23E7EEF07BA4}"/>
                  </a:ext>
                </a:extLst>
              </p14:cNvPr>
              <p14:cNvContentPartPr/>
              <p14:nvPr/>
            </p14:nvContentPartPr>
            <p14:xfrm>
              <a:off x="4201282" y="806108"/>
              <a:ext cx="4469231" cy="1822052"/>
            </p14:xfrm>
          </p:contentPart>
        </mc:Choice>
        <mc:Fallback xmlns="">
          <p:pic>
            <p:nvPicPr>
              <p:cNvPr id="9" name="Ink 8">
                <a:extLst>
                  <a:ext uri="{FF2B5EF4-FFF2-40B4-BE49-F238E27FC236}">
                    <a16:creationId xmlns:a16="http://schemas.microsoft.com/office/drawing/2014/main" id="{E1E21935-1271-0E44-82E7-23E7EEF07BA4}"/>
                  </a:ext>
                </a:extLst>
              </p:cNvPr>
              <p:cNvPicPr/>
              <p:nvPr/>
            </p:nvPicPr>
            <p:blipFill>
              <a:blip r:embed="rId6"/>
              <a:stretch>
                <a:fillRect/>
              </a:stretch>
            </p:blipFill>
            <p:spPr>
              <a:xfrm>
                <a:off x="4191922" y="796749"/>
                <a:ext cx="4487952" cy="1840409"/>
              </a:xfrm>
              <a:prstGeom prst="rect">
                <a:avLst/>
              </a:prstGeom>
            </p:spPr>
          </p:pic>
        </mc:Fallback>
      </mc:AlternateContent>
      <p:sp>
        <p:nvSpPr>
          <p:cNvPr id="3" name="TextBox 2">
            <a:extLst>
              <a:ext uri="{FF2B5EF4-FFF2-40B4-BE49-F238E27FC236}">
                <a16:creationId xmlns:a16="http://schemas.microsoft.com/office/drawing/2014/main" id="{91D8A003-2E42-4E01-05E7-E15463BE6FE7}"/>
              </a:ext>
            </a:extLst>
          </p:cNvPr>
          <p:cNvSpPr txBox="1"/>
          <p:nvPr/>
        </p:nvSpPr>
        <p:spPr>
          <a:xfrm>
            <a:off x="363229" y="2043022"/>
            <a:ext cx="7786857" cy="2215991"/>
          </a:xfrm>
          <a:prstGeom prst="rect">
            <a:avLst/>
          </a:prstGeom>
          <a:noFill/>
        </p:spPr>
        <p:txBody>
          <a:bodyPr wrap="square" lIns="0" tIns="0" rIns="0" bIns="0" rtlCol="0">
            <a:spAutoFit/>
          </a:bodyPr>
          <a:lstStyle/>
          <a:p>
            <a:r>
              <a:rPr lang="en-GB" sz="2400" dirty="0">
                <a:effectLst/>
                <a:latin typeface="Calibri" panose="020F0502020204030204" pitchFamily="34" charset="0"/>
                <a:ea typeface="Times New Roman" panose="02020603050405020304" pitchFamily="18" charset="0"/>
              </a:rPr>
              <a:t>3 kg of carrots cost £1.80</a:t>
            </a:r>
          </a:p>
          <a:p>
            <a:r>
              <a:rPr lang="en-GB" sz="2400" dirty="0">
                <a:latin typeface="Calibri" panose="020F0502020204030204" pitchFamily="34" charset="0"/>
                <a:ea typeface="Times New Roman" panose="02020603050405020304" pitchFamily="18" charset="0"/>
              </a:rPr>
              <a:t>2 kg of carrots and 5kg of </a:t>
            </a:r>
          </a:p>
          <a:p>
            <a:r>
              <a:rPr lang="en-GB" sz="2400" dirty="0">
                <a:latin typeface="Calibri" panose="020F0502020204030204" pitchFamily="34" charset="0"/>
                <a:ea typeface="Times New Roman" panose="02020603050405020304" pitchFamily="18" charset="0"/>
              </a:rPr>
              <a:t>potatoes cost a total of £3.45</a:t>
            </a:r>
          </a:p>
          <a:p>
            <a:endParaRPr lang="en-GB" sz="2400" dirty="0">
              <a:effectLst/>
              <a:latin typeface="Calibri" panose="020F0502020204030204" pitchFamily="34" charset="0"/>
              <a:ea typeface="Times New Roman" panose="02020603050405020304" pitchFamily="18" charset="0"/>
            </a:endParaRPr>
          </a:p>
          <a:p>
            <a:r>
              <a:rPr lang="en-GB" sz="2400" dirty="0">
                <a:latin typeface="Calibri" panose="020F0502020204030204" pitchFamily="34" charset="0"/>
                <a:ea typeface="Times New Roman" panose="02020603050405020304" pitchFamily="18" charset="0"/>
              </a:rPr>
              <a:t>Work out the total cost of 4kg of carrots and 2kg of potatoes.</a:t>
            </a:r>
          </a:p>
          <a:p>
            <a:r>
              <a:rPr lang="en-GB" sz="2400" dirty="0">
                <a:effectLst/>
                <a:latin typeface="Calibri" panose="020F0502020204030204" pitchFamily="34" charset="0"/>
                <a:ea typeface="Times New Roman" panose="02020603050405020304" pitchFamily="18" charset="0"/>
              </a:rPr>
              <a:t>You must show your working. </a:t>
            </a:r>
          </a:p>
        </p:txBody>
      </p:sp>
    </p:spTree>
    <p:extLst>
      <p:ext uri="{BB962C8B-B14F-4D97-AF65-F5344CB8AC3E}">
        <p14:creationId xmlns:p14="http://schemas.microsoft.com/office/powerpoint/2010/main" val="390777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pic>
        <p:nvPicPr>
          <p:cNvPr id="5" name="Picture 4" descr="Seedling growing on a tree trunk">
            <a:extLst>
              <a:ext uri="{FF2B5EF4-FFF2-40B4-BE49-F238E27FC236}">
                <a16:creationId xmlns:a16="http://schemas.microsoft.com/office/drawing/2014/main" id="{937962A5-A2E2-CA0B-B256-CEE2713982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124962" y="7"/>
            <a:ext cx="4876038" cy="5143493"/>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2" y="0"/>
            <a:ext cx="5253303"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EA18CF6-5318-CCF6-9D29-CAB8AF603A93}"/>
              </a:ext>
            </a:extLst>
          </p:cNvPr>
          <p:cNvSpPr>
            <a:spLocks noGrp="1"/>
          </p:cNvSpPr>
          <p:nvPr>
            <p:ph type="ctrTitle"/>
          </p:nvPr>
        </p:nvSpPr>
        <p:spPr>
          <a:xfrm>
            <a:off x="1411864" y="841773"/>
            <a:ext cx="3160136" cy="1089296"/>
          </a:xfrm>
        </p:spPr>
        <p:txBody>
          <a:bodyPr anchor="b">
            <a:normAutofit fontScale="90000"/>
          </a:bodyPr>
          <a:lstStyle/>
          <a:p>
            <a:pPr algn="l"/>
            <a:r>
              <a:rPr lang="en-GB" sz="3150">
                <a:latin typeface="Arial" panose="020B0604020202020204" pitchFamily="34" charset="0"/>
                <a:cs typeface="Arial" panose="020B0604020202020204" pitchFamily="34" charset="0"/>
              </a:rPr>
              <a:t>Conclusion - Growth Mindset in practice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56740" y="326101"/>
            <a:ext cx="109728" cy="396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578" y="3410190"/>
            <a:ext cx="2237423"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E469CC6-8AC4-7647-0169-1C44E5E4D717}"/>
              </a:ext>
            </a:extLst>
          </p:cNvPr>
          <p:cNvSpPr/>
          <p:nvPr/>
        </p:nvSpPr>
        <p:spPr>
          <a:xfrm>
            <a:off x="1335506" y="3236495"/>
            <a:ext cx="2406316" cy="2707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en-GB" sz="1350">
              <a:solidFill>
                <a:prstClr val="white"/>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BB5E856-2E0A-4896-EB5F-D96B4AAADFBF}"/>
              </a:ext>
            </a:extLst>
          </p:cNvPr>
          <p:cNvSpPr>
            <a:spLocks noGrp="1"/>
          </p:cNvSpPr>
          <p:nvPr>
            <p:ph type="subTitle" idx="1"/>
          </p:nvPr>
        </p:nvSpPr>
        <p:spPr>
          <a:xfrm>
            <a:off x="1411864" y="2294610"/>
            <a:ext cx="3894062" cy="2425192"/>
          </a:xfrm>
        </p:spPr>
        <p:txBody>
          <a:bodyPr>
            <a:normAutofit lnSpcReduction="10000"/>
          </a:bodyPr>
          <a:lstStyle/>
          <a:p>
            <a:pPr algn="l"/>
            <a:r>
              <a:rPr lang="en-GB">
                <a:latin typeface="Arial" panose="020B0604020202020204" pitchFamily="34" charset="0"/>
                <a:cs typeface="Arial" panose="020B0604020202020204" pitchFamily="34" charset="0"/>
              </a:rPr>
              <a:t>I have seen a greater number of interactions and engagement: peer to peer and teacher to peer. </a:t>
            </a:r>
          </a:p>
          <a:p>
            <a:pPr algn="l"/>
            <a:r>
              <a:rPr lang="en-GB">
                <a:latin typeface="Arial" panose="020B0604020202020204" pitchFamily="34" charset="0"/>
                <a:cs typeface="Arial" panose="020B0604020202020204" pitchFamily="34" charset="0"/>
              </a:rPr>
              <a:t>More frequent constructive class discussions.</a:t>
            </a:r>
          </a:p>
          <a:p>
            <a:pPr algn="l"/>
            <a:r>
              <a:rPr lang="en-GB">
                <a:latin typeface="Arial" panose="020B0604020202020204" pitchFamily="34" charset="0"/>
                <a:cs typeface="Arial" panose="020B0604020202020204" pitchFamily="34" charset="0"/>
              </a:rPr>
              <a:t>More Students with a ‘can do’ attitude. </a:t>
            </a:r>
          </a:p>
          <a:p>
            <a:pPr algn="l"/>
            <a:r>
              <a:rPr lang="en-GB">
                <a:latin typeface="Arial" panose="020B0604020202020204" pitchFamily="34" charset="0"/>
                <a:cs typeface="Arial" panose="020B0604020202020204" pitchFamily="34" charset="0"/>
              </a:rPr>
              <a:t>Students enjoying and appreciating their learning.  </a:t>
            </a:r>
          </a:p>
        </p:txBody>
      </p:sp>
    </p:spTree>
    <p:extLst>
      <p:ext uri="{BB962C8B-B14F-4D97-AF65-F5344CB8AC3E}">
        <p14:creationId xmlns:p14="http://schemas.microsoft.com/office/powerpoint/2010/main" val="218484682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0C7F-0C3C-C049-8CCC-EF1F678E0A30}"/>
              </a:ext>
            </a:extLst>
          </p:cNvPr>
          <p:cNvSpPr>
            <a:spLocks noGrp="1"/>
          </p:cNvSpPr>
          <p:nvPr>
            <p:ph type="title"/>
          </p:nvPr>
        </p:nvSpPr>
        <p:spPr>
          <a:xfrm>
            <a:off x="211015" y="273845"/>
            <a:ext cx="8304335" cy="567076"/>
          </a:xfrm>
        </p:spPr>
        <p:txBody>
          <a:bodyPr>
            <a:normAutofit/>
          </a:bodyPr>
          <a:lstStyle/>
          <a:p>
            <a:r>
              <a:rPr lang="en-GB" sz="2000" b="1" dirty="0">
                <a:solidFill>
                  <a:srgbClr val="005AC5"/>
                </a:solidFill>
                <a:latin typeface="Arial" panose="020B0604020202020204" pitchFamily="34" charset="0"/>
                <a:cs typeface="Arial" panose="020B0604020202020204" pitchFamily="34" charset="0"/>
              </a:rPr>
              <a:t>Alternative to ‘Growth Mindset in practice’ slides – Case studies</a:t>
            </a:r>
          </a:p>
        </p:txBody>
      </p:sp>
      <p:sp>
        <p:nvSpPr>
          <p:cNvPr id="3" name="Content Placeholder 2">
            <a:extLst>
              <a:ext uri="{FF2B5EF4-FFF2-40B4-BE49-F238E27FC236}">
                <a16:creationId xmlns:a16="http://schemas.microsoft.com/office/drawing/2014/main" id="{0246CEC3-3C0C-5442-9777-B8217502F360}"/>
              </a:ext>
            </a:extLst>
          </p:cNvPr>
          <p:cNvSpPr>
            <a:spLocks noGrp="1"/>
          </p:cNvSpPr>
          <p:nvPr>
            <p:ph idx="1"/>
          </p:nvPr>
        </p:nvSpPr>
        <p:spPr/>
        <p:txBody>
          <a:bodyPr/>
          <a:lstStyle/>
          <a:p>
            <a:r>
              <a:rPr lang="en-GB">
                <a:latin typeface="Arial" panose="020B0604020202020204" pitchFamily="34" charset="0"/>
                <a:cs typeface="Arial" panose="020B0604020202020204" pitchFamily="34" charset="0"/>
              </a:rPr>
              <a:t>Choose a case study and discuss on tables how you might work with this learner.</a:t>
            </a:r>
          </a:p>
        </p:txBody>
      </p:sp>
    </p:spTree>
    <p:extLst>
      <p:ext uri="{BB962C8B-B14F-4D97-AF65-F5344CB8AC3E}">
        <p14:creationId xmlns:p14="http://schemas.microsoft.com/office/powerpoint/2010/main" val="534831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09</a:t>
            </a:r>
          </a:p>
        </p:txBody>
      </p:sp>
      <p:sp>
        <p:nvSpPr>
          <p:cNvPr id="5" name="Subtitle 4"/>
          <p:cNvSpPr>
            <a:spLocks noGrp="1"/>
          </p:cNvSpPr>
          <p:nvPr>
            <p:ph type="subTitle" idx="1"/>
          </p:nvPr>
        </p:nvSpPr>
        <p:spPr/>
        <p:txBody>
          <a:bodyPr>
            <a:normAutofit/>
          </a:bodyPr>
          <a:lstStyle/>
          <a:p>
            <a:r>
              <a:rPr lang="en-GB"/>
              <a:t>Next steps</a:t>
            </a:r>
          </a:p>
        </p:txBody>
      </p:sp>
    </p:spTree>
    <p:extLst>
      <p:ext uri="{BB962C8B-B14F-4D97-AF65-F5344CB8AC3E}">
        <p14:creationId xmlns:p14="http://schemas.microsoft.com/office/powerpoint/2010/main" val="2419900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F7623D-BE9D-5EAD-8280-C468868B4FBF}"/>
              </a:ext>
            </a:extLst>
          </p:cNvPr>
          <p:cNvSpPr>
            <a:spLocks noGrp="1"/>
          </p:cNvSpPr>
          <p:nvPr>
            <p:ph type="sldNum" sz="quarter" idx="11"/>
          </p:nvPr>
        </p:nvSpPr>
        <p:spPr/>
        <p:txBody>
          <a:bodyPr/>
          <a:lstStyle/>
          <a:p>
            <a:fld id="{DA2C159E-F13C-4A85-9A41-E7669D3E0D70}" type="slidenum">
              <a:rPr lang="en-GB" smtClean="0"/>
              <a:pPr/>
              <a:t>57</a:t>
            </a:fld>
            <a:endParaRPr lang="en-GB"/>
          </a:p>
        </p:txBody>
      </p:sp>
      <p:sp>
        <p:nvSpPr>
          <p:cNvPr id="3" name="Title 2">
            <a:extLst>
              <a:ext uri="{FF2B5EF4-FFF2-40B4-BE49-F238E27FC236}">
                <a16:creationId xmlns:a16="http://schemas.microsoft.com/office/drawing/2014/main" id="{0D616FF2-0363-D153-E921-731CE1CFEBF0}"/>
              </a:ext>
            </a:extLst>
          </p:cNvPr>
          <p:cNvSpPr>
            <a:spLocks noGrp="1"/>
          </p:cNvSpPr>
          <p:nvPr>
            <p:ph type="title"/>
          </p:nvPr>
        </p:nvSpPr>
        <p:spPr/>
        <p:txBody>
          <a:bodyPr/>
          <a:lstStyle/>
          <a:p>
            <a:r>
              <a:rPr lang="en-GB" dirty="0">
                <a:solidFill>
                  <a:schemeClr val="accent4"/>
                </a:solidFill>
              </a:rPr>
              <a:t>What changes will you make in your practice?</a:t>
            </a:r>
          </a:p>
        </p:txBody>
      </p:sp>
      <p:sp>
        <p:nvSpPr>
          <p:cNvPr id="5" name="Text Placeholder 6">
            <a:extLst>
              <a:ext uri="{FF2B5EF4-FFF2-40B4-BE49-F238E27FC236}">
                <a16:creationId xmlns:a16="http://schemas.microsoft.com/office/drawing/2014/main" id="{933FCF3C-2588-E906-1858-5A9258AAC688}"/>
              </a:ext>
            </a:extLst>
          </p:cNvPr>
          <p:cNvSpPr>
            <a:spLocks noGrp="1"/>
          </p:cNvSpPr>
          <p:nvPr>
            <p:ph type="body" sz="quarter" idx="12"/>
          </p:nvPr>
        </p:nvSpPr>
        <p:spPr/>
        <p:txBody>
          <a:bodyPr vert="horz" lIns="0" tIns="0" rIns="0" bIns="0" rtlCol="0" anchor="t">
            <a:noAutofit/>
          </a:bodyPr>
          <a:lstStyle/>
          <a:p>
            <a:pPr marL="457200" indent="-457200">
              <a:spcAft>
                <a:spcPts val="1200"/>
              </a:spcAft>
              <a:buFont typeface="Arial" panose="020B0604020202020204" pitchFamily="34" charset="0"/>
              <a:buChar char="•"/>
            </a:pPr>
            <a:r>
              <a:rPr lang="en-GB" sz="2000" dirty="0"/>
              <a:t>Use the Reflective log to review the content of this module. </a:t>
            </a:r>
          </a:p>
          <a:p>
            <a:pPr marL="457200" indent="-457200">
              <a:spcAft>
                <a:spcPts val="1200"/>
              </a:spcAft>
              <a:buFont typeface="Arial" panose="020B0604020202020204" pitchFamily="34" charset="0"/>
              <a:buChar char="•"/>
            </a:pPr>
            <a:r>
              <a:rPr lang="en-GB" sz="2000" dirty="0"/>
              <a:t>Commit to making one change in your practice before attending the next module.  Be specific.  Exactly what will you change and when?</a:t>
            </a:r>
          </a:p>
          <a:p>
            <a:pPr marL="457200" indent="-457200">
              <a:spcAft>
                <a:spcPts val="1200"/>
              </a:spcAft>
              <a:buFont typeface="Arial" panose="020B0604020202020204" pitchFamily="34" charset="0"/>
              <a:buChar char="•"/>
            </a:pPr>
            <a:r>
              <a:rPr lang="en-GB" sz="2000" dirty="0"/>
              <a:t>Share this change on tables or with whole group</a:t>
            </a:r>
          </a:p>
        </p:txBody>
      </p:sp>
    </p:spTree>
    <p:extLst>
      <p:ext uri="{BB962C8B-B14F-4D97-AF65-F5344CB8AC3E}">
        <p14:creationId xmlns:p14="http://schemas.microsoft.com/office/powerpoint/2010/main" val="886753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1"/>
          </p:nvPr>
        </p:nvSpPr>
        <p:spPr/>
        <p:txBody>
          <a:bodyPr/>
          <a:lstStyle/>
          <a:p>
            <a:fld id="{DA2C159E-F13C-4A85-9A41-E7669D3E0D70}" type="slidenum">
              <a:rPr lang="en-GB" smtClean="0"/>
              <a:pPr/>
              <a:t>58</a:t>
            </a:fld>
            <a:endParaRPr lang="en-GB"/>
          </a:p>
        </p:txBody>
      </p:sp>
      <p:sp>
        <p:nvSpPr>
          <p:cNvPr id="3" name="Title 2">
            <a:extLst>
              <a:ext uri="{FF2B5EF4-FFF2-40B4-BE49-F238E27FC236}">
                <a16:creationId xmlns:a16="http://schemas.microsoft.com/office/drawing/2014/main" id="{9B17F10F-033F-42EB-98B7-B6F8D24F458B}"/>
              </a:ext>
            </a:extLst>
          </p:cNvPr>
          <p:cNvSpPr>
            <a:spLocks noGrp="1"/>
          </p:cNvSpPr>
          <p:nvPr>
            <p:ph type="title"/>
          </p:nvPr>
        </p:nvSpPr>
        <p:spPr>
          <a:xfrm>
            <a:off x="232950" y="249900"/>
            <a:ext cx="8437563" cy="492387"/>
          </a:xfrm>
        </p:spPr>
        <p:txBody>
          <a:bodyPr/>
          <a:lstStyle/>
          <a:p>
            <a:r>
              <a:rPr lang="en-GB" dirty="0">
                <a:solidFill>
                  <a:srgbClr val="005AC5"/>
                </a:solidFill>
              </a:rPr>
              <a:t>Gap tasks</a:t>
            </a:r>
            <a:endParaRPr lang="id-ID" dirty="0">
              <a:solidFill>
                <a:srgbClr val="005AC5"/>
              </a:solidFill>
            </a:endParaRPr>
          </a:p>
        </p:txBody>
      </p:sp>
      <p:sp>
        <p:nvSpPr>
          <p:cNvPr id="4" name="TextBox 3">
            <a:extLst>
              <a:ext uri="{FF2B5EF4-FFF2-40B4-BE49-F238E27FC236}">
                <a16:creationId xmlns:a16="http://schemas.microsoft.com/office/drawing/2014/main" id="{ACA46F53-5B6B-734D-3389-3695922EFCDC}"/>
              </a:ext>
            </a:extLst>
          </p:cNvPr>
          <p:cNvSpPr txBox="1"/>
          <p:nvPr/>
        </p:nvSpPr>
        <p:spPr>
          <a:xfrm>
            <a:off x="232950" y="851360"/>
            <a:ext cx="4711148" cy="2539157"/>
          </a:xfrm>
          <a:prstGeom prst="rect">
            <a:avLst/>
          </a:prstGeom>
          <a:noFill/>
        </p:spPr>
        <p:txBody>
          <a:bodyPr wrap="square" lIns="0" tIns="0" rIns="0" bIns="0" rtlCol="0">
            <a:spAutoFit/>
          </a:bodyPr>
          <a:lstStyle/>
          <a:p>
            <a:r>
              <a:rPr lang="en-GB" sz="2000" dirty="0"/>
              <a:t>Read the following before attending Module 2:</a:t>
            </a:r>
          </a:p>
          <a:p>
            <a:pPr marL="342900" indent="-342900">
              <a:spcAft>
                <a:spcPts val="600"/>
              </a:spcAft>
              <a:buFont typeface="Arial" panose="020B0604020202020204" pitchFamily="34" charset="0"/>
              <a:buChar char="•"/>
            </a:pPr>
            <a:r>
              <a:rPr lang="en-GB" sz="2000" dirty="0">
                <a:cs typeface="Arial" panose="020B0604020202020204" pitchFamily="34" charset="0"/>
                <a:hlinkClick r:id="rId3"/>
              </a:rPr>
              <a:t>Motivation and Engagement: Practical ideas for developing positive attitudes towards maths in FE colleges</a:t>
            </a:r>
            <a:endParaRPr lang="en-GB" sz="2000" dirty="0">
              <a:cs typeface="Arial" panose="020B0604020202020204" pitchFamily="34" charset="0"/>
            </a:endParaRPr>
          </a:p>
          <a:p>
            <a:pPr marL="342900" indent="-342900">
              <a:spcAft>
                <a:spcPts val="600"/>
              </a:spcAft>
              <a:buFont typeface="Arial" panose="020B0604020202020204" pitchFamily="34" charset="0"/>
              <a:buChar char="•"/>
            </a:pPr>
            <a:r>
              <a:rPr lang="en-GB" sz="2000" dirty="0">
                <a:cs typeface="Arial" panose="020B0604020202020204" pitchFamily="34" charset="0"/>
                <a:hlinkClick r:id="rId4"/>
              </a:rPr>
              <a:t>A diagnostic and responsive approach to teaching Maths Functional Skills and GCSE re-sits</a:t>
            </a:r>
            <a:endParaRPr lang="en-GB" sz="2000" dirty="0">
              <a:cs typeface="Arial" panose="020B0604020202020204" pitchFamily="34" charset="0"/>
            </a:endParaRPr>
          </a:p>
        </p:txBody>
      </p:sp>
      <p:pic>
        <p:nvPicPr>
          <p:cNvPr id="8" name="Picture 7">
            <a:hlinkClick r:id="rId4"/>
            <a:extLst>
              <a:ext uri="{FF2B5EF4-FFF2-40B4-BE49-F238E27FC236}">
                <a16:creationId xmlns:a16="http://schemas.microsoft.com/office/drawing/2014/main" id="{933DF82A-BBF3-EA11-7378-AB82DF3D44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69060">
            <a:off x="6970961" y="1145609"/>
            <a:ext cx="1542145" cy="2215418"/>
          </a:xfrm>
          <a:prstGeom prst="rect">
            <a:avLst/>
          </a:prstGeom>
        </p:spPr>
      </p:pic>
      <p:pic>
        <p:nvPicPr>
          <p:cNvPr id="5" name="Picture 4">
            <a:hlinkClick r:id="rId3"/>
            <a:extLst>
              <a:ext uri="{FF2B5EF4-FFF2-40B4-BE49-F238E27FC236}">
                <a16:creationId xmlns:a16="http://schemas.microsoft.com/office/drawing/2014/main" id="{ABD69389-28F4-D3F4-9035-0553208A47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023007">
            <a:off x="5497367" y="1060290"/>
            <a:ext cx="1560863" cy="2215418"/>
          </a:xfrm>
          <a:prstGeom prst="rect">
            <a:avLst/>
          </a:prstGeom>
        </p:spPr>
      </p:pic>
    </p:spTree>
    <p:extLst>
      <p:ext uri="{BB962C8B-B14F-4D97-AF65-F5344CB8AC3E}">
        <p14:creationId xmlns:p14="http://schemas.microsoft.com/office/powerpoint/2010/main" val="2170935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0C7F-0C3C-C049-8CCC-EF1F678E0A30}"/>
              </a:ext>
            </a:extLst>
          </p:cNvPr>
          <p:cNvSpPr>
            <a:spLocks noGrp="1"/>
          </p:cNvSpPr>
          <p:nvPr>
            <p:ph type="title"/>
          </p:nvPr>
        </p:nvSpPr>
        <p:spPr>
          <a:xfrm>
            <a:off x="252094" y="228599"/>
            <a:ext cx="8304335" cy="640555"/>
          </a:xfrm>
        </p:spPr>
        <p:txBody>
          <a:bodyPr>
            <a:normAutofit/>
          </a:bodyPr>
          <a:lstStyle/>
          <a:p>
            <a:r>
              <a:rPr lang="en-GB" sz="2000" b="1" dirty="0">
                <a:solidFill>
                  <a:srgbClr val="005AC5"/>
                </a:solidFill>
                <a:latin typeface="Arial" panose="020B0604020202020204" pitchFamily="34" charset="0"/>
                <a:cs typeface="Arial" panose="020B0604020202020204" pitchFamily="34" charset="0"/>
              </a:rPr>
              <a:t>Further CfEM engagement and resilience resources </a:t>
            </a:r>
          </a:p>
        </p:txBody>
      </p:sp>
      <p:sp>
        <p:nvSpPr>
          <p:cNvPr id="3" name="Content Placeholder 2">
            <a:extLst>
              <a:ext uri="{FF2B5EF4-FFF2-40B4-BE49-F238E27FC236}">
                <a16:creationId xmlns:a16="http://schemas.microsoft.com/office/drawing/2014/main" id="{0246CEC3-3C0C-5442-9777-B8217502F360}"/>
              </a:ext>
            </a:extLst>
          </p:cNvPr>
          <p:cNvSpPr>
            <a:spLocks noGrp="1"/>
          </p:cNvSpPr>
          <p:nvPr>
            <p:ph idx="1"/>
          </p:nvPr>
        </p:nvSpPr>
        <p:spPr>
          <a:xfrm>
            <a:off x="287994" y="971107"/>
            <a:ext cx="4728506" cy="3877340"/>
          </a:xfrm>
        </p:spPr>
        <p:txBody>
          <a:bodyPr/>
          <a:lstStyle/>
          <a:p>
            <a:pPr>
              <a:spcAft>
                <a:spcPts val="600"/>
              </a:spcAft>
            </a:pPr>
            <a:r>
              <a:rPr lang="en-GB" sz="2000" dirty="0">
                <a:latin typeface="Arial" panose="020B0604020202020204" pitchFamily="34" charset="0"/>
                <a:cs typeface="Arial" panose="020B0604020202020204" pitchFamily="34" charset="0"/>
                <a:hlinkClick r:id="rId3"/>
              </a:rPr>
              <a:t>Practical approaches to engage learners and develop mathematical resilience: an intervention for FE maths</a:t>
            </a:r>
            <a:endParaRPr lang="en-GB" sz="2000" dirty="0">
              <a:latin typeface="Arial" panose="020B0604020202020204" pitchFamily="34" charset="0"/>
              <a:cs typeface="Arial" panose="020B0604020202020204" pitchFamily="34" charset="0"/>
            </a:endParaRPr>
          </a:p>
          <a:p>
            <a:pPr>
              <a:spcAft>
                <a:spcPts val="600"/>
              </a:spcAft>
            </a:pPr>
            <a:r>
              <a:rPr lang="en-GB" sz="2000" dirty="0">
                <a:latin typeface="Arial" panose="020B0604020202020204" pitchFamily="34" charset="0"/>
                <a:cs typeface="Arial" panose="020B0604020202020204" pitchFamily="34" charset="0"/>
                <a:hlinkClick r:id="rId4"/>
              </a:rPr>
              <a:t>Using mastery approaches: engagement and resilience screencasts and other resources</a:t>
            </a:r>
            <a:endParaRPr lang="en-GB" sz="2000" dirty="0">
              <a:latin typeface="Arial" panose="020B0604020202020204" pitchFamily="34" charset="0"/>
              <a:cs typeface="Arial" panose="020B0604020202020204" pitchFamily="34" charset="0"/>
            </a:endParaRPr>
          </a:p>
          <a:p>
            <a:pPr>
              <a:spcAft>
                <a:spcPts val="600"/>
              </a:spcAft>
            </a:pPr>
            <a:r>
              <a:rPr lang="en-GB" sz="2000" dirty="0">
                <a:latin typeface="Arial" panose="020B0604020202020204" pitchFamily="34" charset="0"/>
                <a:cs typeface="Arial" panose="020B0604020202020204" pitchFamily="34" charset="0"/>
                <a:hlinkClick r:id="rId5"/>
              </a:rPr>
              <a:t>Principles and Practice: motivating and engaging students in FE Maths</a:t>
            </a:r>
            <a:endParaRPr lang="en-GB" sz="2000" dirty="0">
              <a:latin typeface="Arial" panose="020B0604020202020204" pitchFamily="34" charset="0"/>
              <a:cs typeface="Arial" panose="020B0604020202020204" pitchFamily="34" charset="0"/>
            </a:endParaRPr>
          </a:p>
          <a:p>
            <a:pPr>
              <a:spcAft>
                <a:spcPts val="600"/>
              </a:spcAft>
            </a:pPr>
            <a:r>
              <a:rPr lang="en-GB" sz="2000" dirty="0">
                <a:latin typeface="Arial" panose="020B0604020202020204" pitchFamily="34" charset="0"/>
                <a:cs typeface="Arial" panose="020B0604020202020204" pitchFamily="34" charset="0"/>
                <a:hlinkClick r:id="rId6"/>
              </a:rPr>
              <a:t>CfEM action research reports </a:t>
            </a:r>
            <a:r>
              <a:rPr lang="en-GB" sz="2000" dirty="0">
                <a:latin typeface="Arial" panose="020B0604020202020204" pitchFamily="34" charset="0"/>
                <a:cs typeface="Arial" panose="020B0604020202020204" pitchFamily="34" charset="0"/>
              </a:rPr>
              <a:t>(scroll to Mathematical Resilience)</a:t>
            </a:r>
          </a:p>
        </p:txBody>
      </p:sp>
      <p:pic>
        <p:nvPicPr>
          <p:cNvPr id="6" name="Picture 5">
            <a:extLst>
              <a:ext uri="{FF2B5EF4-FFF2-40B4-BE49-F238E27FC236}">
                <a16:creationId xmlns:a16="http://schemas.microsoft.com/office/drawing/2014/main" id="{555D81F9-C09A-21FF-896E-8B9A01686A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154423">
            <a:off x="5675681" y="1183494"/>
            <a:ext cx="1643762" cy="2343151"/>
          </a:xfrm>
          <a:prstGeom prst="rect">
            <a:avLst/>
          </a:prstGeom>
        </p:spPr>
      </p:pic>
      <p:pic>
        <p:nvPicPr>
          <p:cNvPr id="5" name="Picture 4">
            <a:extLst>
              <a:ext uri="{FF2B5EF4-FFF2-40B4-BE49-F238E27FC236}">
                <a16:creationId xmlns:a16="http://schemas.microsoft.com/office/drawing/2014/main" id="{4D98E39A-8AAE-E283-0DCF-4C3A5EE62F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468314">
            <a:off x="7043469" y="2183501"/>
            <a:ext cx="1603013" cy="2269849"/>
          </a:xfrm>
          <a:prstGeom prst="rect">
            <a:avLst/>
          </a:prstGeom>
        </p:spPr>
      </p:pic>
    </p:spTree>
    <p:extLst>
      <p:ext uri="{BB962C8B-B14F-4D97-AF65-F5344CB8AC3E}">
        <p14:creationId xmlns:p14="http://schemas.microsoft.com/office/powerpoint/2010/main" val="332826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6CBE8C-B872-0D0D-5C49-0CCA0B365F93}"/>
              </a:ext>
            </a:extLst>
          </p:cNvPr>
          <p:cNvSpPr>
            <a:spLocks noGrp="1"/>
          </p:cNvSpPr>
          <p:nvPr>
            <p:ph type="title"/>
          </p:nvPr>
        </p:nvSpPr>
        <p:spPr>
          <a:xfrm>
            <a:off x="232950" y="249900"/>
            <a:ext cx="8437563" cy="699425"/>
          </a:xfrm>
        </p:spPr>
        <p:txBody>
          <a:bodyPr/>
          <a:lstStyle/>
          <a:p>
            <a:r>
              <a:rPr lang="en-US" dirty="0">
                <a:solidFill>
                  <a:srgbClr val="005AC5"/>
                </a:solidFill>
              </a:rPr>
              <a:t>CfEM Resources and Evidence Hub</a:t>
            </a:r>
          </a:p>
        </p:txBody>
      </p:sp>
      <p:sp>
        <p:nvSpPr>
          <p:cNvPr id="13" name="Text Placeholder 2">
            <a:extLst>
              <a:ext uri="{FF2B5EF4-FFF2-40B4-BE49-F238E27FC236}">
                <a16:creationId xmlns:a16="http://schemas.microsoft.com/office/drawing/2014/main" id="{411A7ACD-924D-2BE0-CE4C-2262DA87E99D}"/>
              </a:ext>
            </a:extLst>
          </p:cNvPr>
          <p:cNvSpPr>
            <a:spLocks noGrp="1"/>
          </p:cNvSpPr>
          <p:nvPr>
            <p:ph type="body" sz="quarter" idx="12"/>
          </p:nvPr>
        </p:nvSpPr>
        <p:spPr>
          <a:xfrm>
            <a:off x="232949" y="873579"/>
            <a:ext cx="6117809" cy="3526971"/>
          </a:xfrm>
        </p:spPr>
        <p:txBody>
          <a:bodyPr/>
          <a:lstStyle/>
          <a:p>
            <a:pPr marL="0" lvl="1" indent="0">
              <a:lnSpc>
                <a:spcPts val="2100"/>
              </a:lnSpc>
              <a:spcAft>
                <a:spcPts val="1200"/>
              </a:spcAft>
              <a:buNone/>
            </a:pPr>
            <a:r>
              <a:rPr lang="en-US" sz="2000" b="0" dirty="0"/>
              <a:t>The </a:t>
            </a:r>
            <a:r>
              <a:rPr lang="en-US" sz="2000" b="0" dirty="0">
                <a:hlinkClick r:id="rId3"/>
              </a:rPr>
              <a:t>CfEM resources and evidence hub </a:t>
            </a:r>
            <a:r>
              <a:rPr lang="en-US" sz="2000" b="0" dirty="0"/>
              <a:t>contains a bank of legacy materials for the sector that can be viewed and downloaded, including:</a:t>
            </a:r>
          </a:p>
          <a:p>
            <a:pPr lvl="1">
              <a:lnSpc>
                <a:spcPts val="2100"/>
              </a:lnSpc>
              <a:spcAft>
                <a:spcPts val="1200"/>
              </a:spcAft>
            </a:pPr>
            <a:r>
              <a:rPr lang="en-US" sz="2000" b="0" dirty="0">
                <a:hlinkClick r:id="rId4"/>
              </a:rPr>
              <a:t>Classroom resources</a:t>
            </a:r>
            <a:endParaRPr lang="en-US" sz="2000" b="0" dirty="0"/>
          </a:p>
          <a:p>
            <a:pPr lvl="1">
              <a:lnSpc>
                <a:spcPts val="2100"/>
              </a:lnSpc>
              <a:spcAft>
                <a:spcPts val="1200"/>
              </a:spcAft>
            </a:pPr>
            <a:r>
              <a:rPr lang="en-US" sz="2000" b="0" dirty="0">
                <a:hlinkClick r:id="rId5"/>
              </a:rPr>
              <a:t>Research evidence</a:t>
            </a:r>
            <a:endParaRPr lang="en-US" sz="2000" b="0" dirty="0"/>
          </a:p>
          <a:p>
            <a:pPr lvl="1">
              <a:lnSpc>
                <a:spcPts val="2100"/>
              </a:lnSpc>
              <a:spcAft>
                <a:spcPts val="1200"/>
              </a:spcAft>
            </a:pPr>
            <a:r>
              <a:rPr lang="en-US" sz="2000" b="0" dirty="0">
                <a:hlinkClick r:id="rId6"/>
              </a:rPr>
              <a:t>Professional development</a:t>
            </a:r>
            <a:endParaRPr lang="en-US" sz="2000" b="0" dirty="0"/>
          </a:p>
          <a:p>
            <a:pPr lvl="1">
              <a:lnSpc>
                <a:spcPts val="2100"/>
              </a:lnSpc>
              <a:spcAft>
                <a:spcPts val="1200"/>
              </a:spcAft>
            </a:pPr>
            <a:r>
              <a:rPr lang="en-US" sz="2000" b="0" dirty="0">
                <a:hlinkClick r:id="rId7"/>
              </a:rPr>
              <a:t>Whole college approach</a:t>
            </a:r>
            <a:endParaRPr lang="en-US" sz="2000" b="0" dirty="0"/>
          </a:p>
          <a:p>
            <a:pPr marL="0" lvl="1" indent="0">
              <a:lnSpc>
                <a:spcPts val="2100"/>
              </a:lnSpc>
              <a:spcAft>
                <a:spcPts val="1200"/>
              </a:spcAft>
              <a:buNone/>
            </a:pPr>
            <a:r>
              <a:rPr lang="en-US" sz="2000" b="0" dirty="0"/>
              <a:t>Included in the resources is the </a:t>
            </a:r>
            <a:r>
              <a:rPr lang="en-US" sz="2000" b="0" dirty="0">
                <a:hlinkClick r:id="rId8"/>
              </a:rPr>
              <a:t>Teaching for Mastery in Further Education</a:t>
            </a:r>
            <a:r>
              <a:rPr lang="en-US" sz="2000" b="0" dirty="0"/>
              <a:t> handbook.</a:t>
            </a:r>
          </a:p>
        </p:txBody>
      </p:sp>
      <p:sp>
        <p:nvSpPr>
          <p:cNvPr id="2" name="Slide Number Placeholder 1">
            <a:extLst>
              <a:ext uri="{FF2B5EF4-FFF2-40B4-BE49-F238E27FC236}">
                <a16:creationId xmlns:a16="http://schemas.microsoft.com/office/drawing/2014/main" id="{E9B106C5-5776-BF28-1CA5-16510035F846}"/>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a:t>
            </a:fld>
            <a:endParaRPr lang="en-GB"/>
          </a:p>
        </p:txBody>
      </p:sp>
      <p:sp>
        <p:nvSpPr>
          <p:cNvPr id="5" name="Footer Placeholder 4">
            <a:extLst>
              <a:ext uri="{FF2B5EF4-FFF2-40B4-BE49-F238E27FC236}">
                <a16:creationId xmlns:a16="http://schemas.microsoft.com/office/drawing/2014/main" id="{DA8FD8DA-0852-8BE9-1D85-F0E43BCC43EE}"/>
              </a:ext>
            </a:extLst>
          </p:cNvPr>
          <p:cNvSpPr>
            <a:spLocks noGrp="1"/>
          </p:cNvSpPr>
          <p:nvPr>
            <p:ph type="ftr" sz="quarter" idx="10"/>
          </p:nvPr>
        </p:nvSpPr>
        <p:spPr>
          <a:xfrm>
            <a:off x="234000" y="4767263"/>
            <a:ext cx="7686376" cy="273844"/>
          </a:xfrm>
        </p:spPr>
        <p:txBody>
          <a:bodyPr anchor="t">
            <a:normAutofit/>
          </a:bodyPr>
          <a:lstStyle/>
          <a:p>
            <a:pPr>
              <a:spcAft>
                <a:spcPts val="600"/>
              </a:spcAft>
            </a:pPr>
            <a:r>
              <a:rPr lang="en-GB" dirty="0"/>
              <a:t>Education &amp; Training Foundation</a:t>
            </a:r>
          </a:p>
        </p:txBody>
      </p:sp>
      <p:pic>
        <p:nvPicPr>
          <p:cNvPr id="3" name="Picture 2">
            <a:hlinkClick r:id="rId8"/>
            <a:extLst>
              <a:ext uri="{FF2B5EF4-FFF2-40B4-BE49-F238E27FC236}">
                <a16:creationId xmlns:a16="http://schemas.microsoft.com/office/drawing/2014/main" id="{D5A8123D-6428-722A-F9FE-A03F73F08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614801">
            <a:off x="6668262" y="1176254"/>
            <a:ext cx="1560452" cy="2190593"/>
          </a:xfrm>
          <a:prstGeom prst="rect">
            <a:avLst/>
          </a:prstGeom>
        </p:spPr>
      </p:pic>
    </p:spTree>
    <p:extLst>
      <p:ext uri="{BB962C8B-B14F-4D97-AF65-F5344CB8AC3E}">
        <p14:creationId xmlns:p14="http://schemas.microsoft.com/office/powerpoint/2010/main" val="1246339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7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1F9DF-97CF-E17D-E488-4FD50D73ECCA}"/>
              </a:ext>
            </a:extLst>
          </p:cNvPr>
          <p:cNvSpPr>
            <a:spLocks noGrp="1"/>
          </p:cNvSpPr>
          <p:nvPr>
            <p:ph type="sldNum" sz="quarter" idx="11"/>
          </p:nvPr>
        </p:nvSpPr>
        <p:spPr/>
        <p:txBody>
          <a:bodyPr/>
          <a:lstStyle/>
          <a:p>
            <a:fld id="{DA2C159E-F13C-4A85-9A41-E7669D3E0D70}" type="slidenum">
              <a:rPr lang="en-GB" smtClean="0"/>
              <a:pPr/>
              <a:t>7</a:t>
            </a:fld>
            <a:endParaRPr lang="en-GB"/>
          </a:p>
        </p:txBody>
      </p:sp>
      <p:sp>
        <p:nvSpPr>
          <p:cNvPr id="3" name="Title 2">
            <a:extLst>
              <a:ext uri="{FF2B5EF4-FFF2-40B4-BE49-F238E27FC236}">
                <a16:creationId xmlns:a16="http://schemas.microsoft.com/office/drawing/2014/main" id="{844E6DD4-4897-3193-25BE-E8329A7ED7CB}"/>
              </a:ext>
            </a:extLst>
          </p:cNvPr>
          <p:cNvSpPr>
            <a:spLocks noGrp="1"/>
          </p:cNvSpPr>
          <p:nvPr>
            <p:ph type="title"/>
          </p:nvPr>
        </p:nvSpPr>
        <p:spPr/>
        <p:txBody>
          <a:bodyPr/>
          <a:lstStyle/>
          <a:p>
            <a:r>
              <a:rPr lang="en-GB" i="1" dirty="0">
                <a:solidFill>
                  <a:srgbClr val="005AC5"/>
                </a:solidFill>
              </a:rPr>
              <a:t>Teaching for Mastery in FE Maths </a:t>
            </a:r>
            <a:r>
              <a:rPr lang="en-GB" dirty="0">
                <a:solidFill>
                  <a:srgbClr val="005AC5"/>
                </a:solidFill>
              </a:rPr>
              <a:t>course resources</a:t>
            </a:r>
          </a:p>
        </p:txBody>
      </p:sp>
      <p:sp>
        <p:nvSpPr>
          <p:cNvPr id="4" name="Text Placeholder 3">
            <a:extLst>
              <a:ext uri="{FF2B5EF4-FFF2-40B4-BE49-F238E27FC236}">
                <a16:creationId xmlns:a16="http://schemas.microsoft.com/office/drawing/2014/main" id="{0DBF600E-D52E-7A3C-34D8-BC388806D800}"/>
              </a:ext>
            </a:extLst>
          </p:cNvPr>
          <p:cNvSpPr>
            <a:spLocks noGrp="1"/>
          </p:cNvSpPr>
          <p:nvPr>
            <p:ph type="body" sz="quarter" idx="12"/>
          </p:nvPr>
        </p:nvSpPr>
        <p:spPr/>
        <p:txBody>
          <a:bodyPr/>
          <a:lstStyle/>
          <a:p>
            <a:pPr>
              <a:lnSpc>
                <a:spcPts val="2500"/>
              </a:lnSpc>
              <a:spcAft>
                <a:spcPts val="1200"/>
              </a:spcAft>
            </a:pPr>
            <a:r>
              <a:rPr lang="en-GB" sz="2400" dirty="0"/>
              <a:t>Copies of all resources required for this course, including gap tasks, can be downloaded from the course page:</a:t>
            </a:r>
          </a:p>
          <a:p>
            <a:pPr lvl="1">
              <a:lnSpc>
                <a:spcPts val="2500"/>
              </a:lnSpc>
              <a:spcAft>
                <a:spcPts val="1200"/>
              </a:spcAft>
            </a:pPr>
            <a:r>
              <a:rPr lang="en-GB" sz="2400" dirty="0">
                <a:hlinkClick r:id="rId3"/>
              </a:rPr>
              <a:t>Teaching for Mastery in FE maths modular course</a:t>
            </a:r>
            <a:endParaRPr lang="en-GB" sz="2400" dirty="0"/>
          </a:p>
          <a:p>
            <a:pPr marL="0" lvl="1" indent="0">
              <a:lnSpc>
                <a:spcPts val="2500"/>
              </a:lnSpc>
              <a:spcAft>
                <a:spcPts val="1200"/>
              </a:spcAft>
              <a:buNone/>
            </a:pPr>
            <a:endParaRPr lang="en-GB" sz="2400" dirty="0"/>
          </a:p>
        </p:txBody>
      </p:sp>
      <p:pic>
        <p:nvPicPr>
          <p:cNvPr id="6" name="Picture 5">
            <a:extLst>
              <a:ext uri="{FF2B5EF4-FFF2-40B4-BE49-F238E27FC236}">
                <a16:creationId xmlns:a16="http://schemas.microsoft.com/office/drawing/2014/main" id="{ABC8F96B-4D64-1CD4-C48F-9E60339780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4671" y="2261418"/>
            <a:ext cx="2036626" cy="2882081"/>
          </a:xfrm>
          <a:prstGeom prst="rect">
            <a:avLst/>
          </a:prstGeom>
        </p:spPr>
      </p:pic>
    </p:spTree>
    <p:extLst>
      <p:ext uri="{BB962C8B-B14F-4D97-AF65-F5344CB8AC3E}">
        <p14:creationId xmlns:p14="http://schemas.microsoft.com/office/powerpoint/2010/main" val="69871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68E130A-995D-8020-9715-0EC70FA539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281901"/>
            <a:ext cx="3809067" cy="3690935"/>
          </a:xfrm>
          <a:prstGeom prst="rect">
            <a:avLst/>
          </a:prstGeom>
        </p:spPr>
      </p:pic>
      <p:sp>
        <p:nvSpPr>
          <p:cNvPr id="2" name="Slide Number Placeholder 1">
            <a:extLst>
              <a:ext uri="{FF2B5EF4-FFF2-40B4-BE49-F238E27FC236}">
                <a16:creationId xmlns:a16="http://schemas.microsoft.com/office/drawing/2014/main" id="{330ECBBD-58AD-E7BF-A06D-8A088320970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E336CA4A-C7F3-F69D-C357-FF72E529EE0A}"/>
              </a:ext>
            </a:extLst>
          </p:cNvPr>
          <p:cNvSpPr>
            <a:spLocks noGrp="1"/>
          </p:cNvSpPr>
          <p:nvPr>
            <p:ph type="title"/>
          </p:nvPr>
        </p:nvSpPr>
        <p:spPr/>
        <p:txBody>
          <a:bodyPr/>
          <a:lstStyle/>
          <a:p>
            <a:r>
              <a:rPr lang="en-GB" dirty="0">
                <a:solidFill>
                  <a:srgbClr val="005AC5"/>
                </a:solidFill>
              </a:rPr>
              <a:t>Reminder - Key principles &amp; key questions</a:t>
            </a:r>
          </a:p>
        </p:txBody>
      </p:sp>
      <p:sp>
        <p:nvSpPr>
          <p:cNvPr id="4" name="Text Placeholder 3">
            <a:extLst>
              <a:ext uri="{FF2B5EF4-FFF2-40B4-BE49-F238E27FC236}">
                <a16:creationId xmlns:a16="http://schemas.microsoft.com/office/drawing/2014/main" id="{899F4288-A2BD-4C8F-EAFB-9FF7B1B02ACA}"/>
              </a:ext>
            </a:extLst>
          </p:cNvPr>
          <p:cNvSpPr>
            <a:spLocks noGrp="1"/>
          </p:cNvSpPr>
          <p:nvPr>
            <p:ph type="body" sz="quarter" idx="12"/>
          </p:nvPr>
        </p:nvSpPr>
        <p:spPr>
          <a:xfrm>
            <a:off x="216394" y="700532"/>
            <a:ext cx="3505531" cy="3384376"/>
          </a:xfrm>
        </p:spPr>
        <p:txBody>
          <a:bodyPr/>
          <a:lstStyle/>
          <a:p>
            <a:pPr marL="342900" lvl="0" indent="-342900">
              <a:lnSpc>
                <a:spcPts val="2000"/>
              </a:lnSpc>
              <a:spcAft>
                <a:spcPts val="600"/>
              </a:spcAft>
              <a:buFont typeface="+mj-lt"/>
              <a:buAutoNum type="arabicPeriod"/>
            </a:pPr>
            <a:r>
              <a:rPr lang="en-GB" sz="1800"/>
              <a:t>Teaching that allows students to develop an </a:t>
            </a:r>
            <a:r>
              <a:rPr lang="en-GB" sz="1800" b="1"/>
              <a:t>understanding of mathematical structure</a:t>
            </a:r>
            <a:r>
              <a:rPr lang="en-GB" sz="1800"/>
              <a:t>.  </a:t>
            </a:r>
          </a:p>
          <a:p>
            <a:pPr marL="342900" lvl="0" indent="-342900">
              <a:lnSpc>
                <a:spcPts val="2000"/>
              </a:lnSpc>
              <a:spcAft>
                <a:spcPts val="600"/>
              </a:spcAft>
              <a:buFont typeface="+mj-lt"/>
              <a:buAutoNum type="arabicPeriod"/>
            </a:pPr>
            <a:r>
              <a:rPr lang="en-GB" sz="1800" b="1"/>
              <a:t>Valuing and building on students’ prior learning</a:t>
            </a:r>
            <a:r>
              <a:rPr lang="en-GB" sz="1800"/>
              <a:t>. </a:t>
            </a:r>
          </a:p>
          <a:p>
            <a:pPr marL="342900" lvl="0" indent="-342900">
              <a:lnSpc>
                <a:spcPts val="2000"/>
              </a:lnSpc>
              <a:spcAft>
                <a:spcPts val="600"/>
              </a:spcAft>
              <a:buFont typeface="+mj-lt"/>
              <a:buAutoNum type="arabicPeriod"/>
            </a:pPr>
            <a:r>
              <a:rPr lang="en-GB" sz="1800"/>
              <a:t>Prioritising </a:t>
            </a:r>
            <a:r>
              <a:rPr lang="en-GB" sz="1800" b="1"/>
              <a:t>curriculum coherence and connections</a:t>
            </a:r>
            <a:r>
              <a:rPr lang="en-GB" sz="1800"/>
              <a:t>. </a:t>
            </a:r>
          </a:p>
          <a:p>
            <a:pPr marL="342900" lvl="0" indent="-342900">
              <a:lnSpc>
                <a:spcPts val="2000"/>
              </a:lnSpc>
              <a:spcAft>
                <a:spcPts val="600"/>
              </a:spcAft>
              <a:buFont typeface="+mj-lt"/>
              <a:buAutoNum type="arabicPeriod"/>
            </a:pPr>
            <a:r>
              <a:rPr lang="en-GB" sz="1800"/>
              <a:t>Developing both </a:t>
            </a:r>
            <a:r>
              <a:rPr lang="en-GB" sz="1800" b="1"/>
              <a:t>fluency and understanding of key ideas</a:t>
            </a:r>
            <a:r>
              <a:rPr lang="en-GB" sz="1800"/>
              <a:t>. </a:t>
            </a:r>
          </a:p>
          <a:p>
            <a:pPr marL="342900" lvl="0" indent="-342900">
              <a:lnSpc>
                <a:spcPts val="2000"/>
              </a:lnSpc>
              <a:spcAft>
                <a:spcPts val="600"/>
              </a:spcAft>
              <a:buFont typeface="+mj-lt"/>
              <a:buAutoNum type="arabicPeriod"/>
            </a:pPr>
            <a:r>
              <a:rPr lang="en-GB" sz="1800"/>
              <a:t>Developing a culture in which </a:t>
            </a:r>
            <a:r>
              <a:rPr lang="en-GB" sz="1800" b="1"/>
              <a:t>everyone believes everyone can succeed</a:t>
            </a:r>
            <a:r>
              <a:rPr lang="en-GB" sz="1800"/>
              <a:t>. </a:t>
            </a:r>
          </a:p>
          <a:p>
            <a:endParaRPr lang="en-GB"/>
          </a:p>
        </p:txBody>
      </p:sp>
      <p:sp>
        <p:nvSpPr>
          <p:cNvPr id="7" name="Arrow: Left-Right 6">
            <a:extLst>
              <a:ext uri="{FF2B5EF4-FFF2-40B4-BE49-F238E27FC236}">
                <a16:creationId xmlns:a16="http://schemas.microsoft.com/office/drawing/2014/main" id="{891C06D5-43C2-6FE7-D2FA-474B8C762A41}"/>
              </a:ext>
            </a:extLst>
          </p:cNvPr>
          <p:cNvSpPr/>
          <p:nvPr/>
        </p:nvSpPr>
        <p:spPr>
          <a:xfrm rot="19433063">
            <a:off x="6977371" y="479364"/>
            <a:ext cx="486607" cy="183350"/>
          </a:xfrm>
          <a:prstGeom prst="lef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Right 7">
            <a:extLst>
              <a:ext uri="{FF2B5EF4-FFF2-40B4-BE49-F238E27FC236}">
                <a16:creationId xmlns:a16="http://schemas.microsoft.com/office/drawing/2014/main" id="{7C370C04-CBA7-4313-F889-C9984D1733A6}"/>
              </a:ext>
            </a:extLst>
          </p:cNvPr>
          <p:cNvSpPr/>
          <p:nvPr/>
        </p:nvSpPr>
        <p:spPr>
          <a:xfrm rot="18525967">
            <a:off x="4774962" y="3859642"/>
            <a:ext cx="592981" cy="208426"/>
          </a:xfrm>
          <a:prstGeom prst="lef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Right 8">
            <a:extLst>
              <a:ext uri="{FF2B5EF4-FFF2-40B4-BE49-F238E27FC236}">
                <a16:creationId xmlns:a16="http://schemas.microsoft.com/office/drawing/2014/main" id="{A6BFAC4F-A623-63F0-D3DE-1FF074292BB3}"/>
              </a:ext>
            </a:extLst>
          </p:cNvPr>
          <p:cNvSpPr/>
          <p:nvPr/>
        </p:nvSpPr>
        <p:spPr>
          <a:xfrm rot="4000153">
            <a:off x="7408491" y="3791800"/>
            <a:ext cx="486607" cy="183350"/>
          </a:xfrm>
          <a:prstGeom prst="leftRightArrow">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51F6176-9F49-2066-379F-8127F3E80875}"/>
              </a:ext>
            </a:extLst>
          </p:cNvPr>
          <p:cNvSpPr txBox="1"/>
          <p:nvPr/>
        </p:nvSpPr>
        <p:spPr>
          <a:xfrm>
            <a:off x="7524328" y="246028"/>
            <a:ext cx="1386722" cy="415498"/>
          </a:xfrm>
          <a:prstGeom prst="rect">
            <a:avLst/>
          </a:prstGeom>
          <a:noFill/>
        </p:spPr>
        <p:txBody>
          <a:bodyPr wrap="square" lIns="0" tIns="0" rIns="0" bIns="0" rtlCol="0">
            <a:spAutoFit/>
          </a:bodyPr>
          <a:lstStyle/>
          <a:p>
            <a:r>
              <a:rPr lang="en-GB" sz="1350" dirty="0"/>
              <a:t>Relates to Key principle 5. </a:t>
            </a:r>
          </a:p>
        </p:txBody>
      </p:sp>
      <p:sp>
        <p:nvSpPr>
          <p:cNvPr id="11" name="TextBox 10">
            <a:extLst>
              <a:ext uri="{FF2B5EF4-FFF2-40B4-BE49-F238E27FC236}">
                <a16:creationId xmlns:a16="http://schemas.microsoft.com/office/drawing/2014/main" id="{AA334591-C67D-C327-6C84-C3327DC582BE}"/>
              </a:ext>
            </a:extLst>
          </p:cNvPr>
          <p:cNvSpPr txBox="1"/>
          <p:nvPr/>
        </p:nvSpPr>
        <p:spPr>
          <a:xfrm>
            <a:off x="4572000" y="4231697"/>
            <a:ext cx="1341511" cy="415498"/>
          </a:xfrm>
          <a:prstGeom prst="rect">
            <a:avLst/>
          </a:prstGeom>
          <a:noFill/>
        </p:spPr>
        <p:txBody>
          <a:bodyPr wrap="square" lIns="0" tIns="0" rIns="0" bIns="0" rtlCol="0">
            <a:spAutoFit/>
          </a:bodyPr>
          <a:lstStyle/>
          <a:p>
            <a:r>
              <a:rPr lang="en-GB" sz="1350" dirty="0"/>
              <a:t>Relates to Key principles 2 &amp; 4. </a:t>
            </a:r>
          </a:p>
        </p:txBody>
      </p:sp>
      <p:sp>
        <p:nvSpPr>
          <p:cNvPr id="12" name="TextBox 11">
            <a:extLst>
              <a:ext uri="{FF2B5EF4-FFF2-40B4-BE49-F238E27FC236}">
                <a16:creationId xmlns:a16="http://schemas.microsoft.com/office/drawing/2014/main" id="{35CBF263-5245-861A-4C3E-3EBF0D667F94}"/>
              </a:ext>
            </a:extLst>
          </p:cNvPr>
          <p:cNvSpPr txBox="1"/>
          <p:nvPr/>
        </p:nvSpPr>
        <p:spPr>
          <a:xfrm>
            <a:off x="7228685" y="4147830"/>
            <a:ext cx="1566972" cy="415498"/>
          </a:xfrm>
          <a:prstGeom prst="rect">
            <a:avLst/>
          </a:prstGeom>
          <a:noFill/>
        </p:spPr>
        <p:txBody>
          <a:bodyPr wrap="square" lIns="0" tIns="0" rIns="0" bIns="0" rtlCol="0">
            <a:spAutoFit/>
          </a:bodyPr>
          <a:lstStyle/>
          <a:p>
            <a:r>
              <a:rPr lang="en-GB" sz="1350" dirty="0"/>
              <a:t>Relates to Key principles 1,3 &amp; 4. </a:t>
            </a:r>
          </a:p>
        </p:txBody>
      </p:sp>
    </p:spTree>
    <p:extLst>
      <p:ext uri="{BB962C8B-B14F-4D97-AF65-F5344CB8AC3E}">
        <p14:creationId xmlns:p14="http://schemas.microsoft.com/office/powerpoint/2010/main" val="107035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C1F04-E1AB-BE2B-F7C6-F76E2ED3D76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427432A9-E8A0-A355-AA7E-A7F74C87B6F3}"/>
              </a:ext>
            </a:extLst>
          </p:cNvPr>
          <p:cNvSpPr>
            <a:spLocks noGrp="1"/>
          </p:cNvSpPr>
          <p:nvPr>
            <p:ph type="title"/>
          </p:nvPr>
        </p:nvSpPr>
        <p:spPr>
          <a:xfrm>
            <a:off x="232950" y="249901"/>
            <a:ext cx="8437563" cy="521650"/>
          </a:xfrm>
        </p:spPr>
        <p:txBody>
          <a:bodyPr/>
          <a:lstStyle/>
          <a:p>
            <a:r>
              <a:rPr lang="en-GB">
                <a:solidFill>
                  <a:srgbClr val="005AC5"/>
                </a:solidFill>
              </a:rPr>
              <a:t>Course aims</a:t>
            </a:r>
            <a:endParaRPr lang="en-GB" dirty="0">
              <a:solidFill>
                <a:srgbClr val="005AC5"/>
              </a:solidFill>
            </a:endParaRPr>
          </a:p>
        </p:txBody>
      </p:sp>
      <p:sp>
        <p:nvSpPr>
          <p:cNvPr id="4" name="Text Placeholder 3">
            <a:extLst>
              <a:ext uri="{FF2B5EF4-FFF2-40B4-BE49-F238E27FC236}">
                <a16:creationId xmlns:a16="http://schemas.microsoft.com/office/drawing/2014/main" id="{6B99434B-F832-91C2-231A-BB63C17F41AA}"/>
              </a:ext>
            </a:extLst>
          </p:cNvPr>
          <p:cNvSpPr>
            <a:spLocks noGrp="1"/>
          </p:cNvSpPr>
          <p:nvPr>
            <p:ph type="body" sz="quarter" idx="12"/>
          </p:nvPr>
        </p:nvSpPr>
        <p:spPr>
          <a:xfrm>
            <a:off x="234000" y="915566"/>
            <a:ext cx="7667625" cy="3672408"/>
          </a:xfrm>
        </p:spPr>
        <p:txBody>
          <a:bodyPr/>
          <a:lstStyle/>
          <a:p>
            <a:pPr marL="0" lvl="1" indent="0">
              <a:lnSpc>
                <a:spcPts val="2000"/>
              </a:lnSpc>
              <a:spcAft>
                <a:spcPts val="1200"/>
              </a:spcAft>
              <a:buNone/>
            </a:pPr>
            <a:r>
              <a:rPr lang="en-GB" sz="2000" dirty="0"/>
              <a:t>By the</a:t>
            </a:r>
            <a:r>
              <a:rPr lang="en-GB" sz="2000" b="1" dirty="0"/>
              <a:t> </a:t>
            </a:r>
            <a:r>
              <a:rPr lang="en-GB" sz="2000" dirty="0"/>
              <a:t>end</a:t>
            </a:r>
            <a:r>
              <a:rPr lang="en-GB" sz="2000" b="1" dirty="0"/>
              <a:t> </a:t>
            </a:r>
            <a:r>
              <a:rPr lang="en-GB" sz="2000" dirty="0"/>
              <a:t>of the course, you will have:</a:t>
            </a:r>
            <a:endParaRPr lang="en-GB" sz="2000" b="1" dirty="0">
              <a:solidFill>
                <a:schemeClr val="accent5"/>
              </a:solidFill>
            </a:endParaRPr>
          </a:p>
          <a:p>
            <a:pPr marL="457200" lvl="1" indent="-457200">
              <a:lnSpc>
                <a:spcPts val="2000"/>
              </a:lnSpc>
              <a:spcAft>
                <a:spcPts val="1200"/>
              </a:spcAft>
              <a:buFont typeface="+mj-lt"/>
              <a:buAutoNum type="arabicPeriod"/>
            </a:pPr>
            <a:r>
              <a:rPr lang="en-GB" sz="2000" dirty="0"/>
              <a:t>developed a </a:t>
            </a:r>
            <a:r>
              <a:rPr lang="en-GB" sz="2000" b="1" dirty="0"/>
              <a:t>toolkit of strategies </a:t>
            </a:r>
            <a:r>
              <a:rPr lang="en-GB" sz="2000" dirty="0"/>
              <a:t>to overcome learners’ negative attitudes, so that they become </a:t>
            </a:r>
            <a:r>
              <a:rPr lang="en-GB" sz="2000" b="1" dirty="0"/>
              <a:t>more resilient maths learners</a:t>
            </a:r>
          </a:p>
          <a:p>
            <a:pPr marL="457200" lvl="1" indent="-457200">
              <a:lnSpc>
                <a:spcPts val="2000"/>
              </a:lnSpc>
              <a:spcAft>
                <a:spcPts val="1200"/>
              </a:spcAft>
              <a:buFont typeface="+mj-lt"/>
              <a:buAutoNum type="arabicPeriod"/>
            </a:pPr>
            <a:r>
              <a:rPr lang="en-GB" sz="2000" dirty="0"/>
              <a:t>embraced </a:t>
            </a:r>
            <a:r>
              <a:rPr lang="en-GB" sz="2000" b="1" dirty="0"/>
              <a:t>ways of working </a:t>
            </a:r>
            <a:r>
              <a:rPr lang="en-GB" sz="2000" dirty="0"/>
              <a:t>which respond to </a:t>
            </a:r>
            <a:r>
              <a:rPr lang="en-GB" sz="2000" b="1" dirty="0"/>
              <a:t>gaps in learners’ skills and understanding,</a:t>
            </a:r>
            <a:r>
              <a:rPr lang="en-GB" sz="2000" dirty="0"/>
              <a:t> both in and out of the classroom</a:t>
            </a:r>
          </a:p>
          <a:p>
            <a:pPr marL="457200" lvl="1" indent="-457200">
              <a:lnSpc>
                <a:spcPts val="2000"/>
              </a:lnSpc>
              <a:spcAft>
                <a:spcPts val="1200"/>
              </a:spcAft>
              <a:buFont typeface="+mj-lt"/>
              <a:buAutoNum type="arabicPeriod"/>
            </a:pPr>
            <a:r>
              <a:rPr lang="en-GB" sz="2000" dirty="0"/>
              <a:t>adopted </a:t>
            </a:r>
            <a:r>
              <a:rPr lang="en-GB" sz="2000" b="1" dirty="0"/>
              <a:t>teaching approaches </a:t>
            </a:r>
            <a:r>
              <a:rPr lang="en-GB" sz="2000" dirty="0"/>
              <a:t>which deepen learners’ understanding of key concepts and </a:t>
            </a:r>
            <a:r>
              <a:rPr lang="en-GB" sz="2000" b="1" dirty="0"/>
              <a:t>improve learners’ mathematical reasoning and problem solving</a:t>
            </a:r>
          </a:p>
          <a:p>
            <a:pPr lvl="1">
              <a:lnSpc>
                <a:spcPts val="2000"/>
              </a:lnSpc>
              <a:spcAft>
                <a:spcPts val="600"/>
              </a:spcAft>
            </a:pPr>
            <a:endParaRPr lang="en-GB" sz="2000" dirty="0"/>
          </a:p>
        </p:txBody>
      </p:sp>
    </p:spTree>
    <p:extLst>
      <p:ext uri="{BB962C8B-B14F-4D97-AF65-F5344CB8AC3E}">
        <p14:creationId xmlns:p14="http://schemas.microsoft.com/office/powerpoint/2010/main" val="21772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1_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ETF Master">
  <a:themeElements>
    <a:clrScheme name="Custom 5">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E2E88-01A8-4B36-BDEE-1AC4C8539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A7CAC7-275A-42CF-AC98-35589B097D2F}">
  <ds:schemaRefs>
    <ds:schemaRef ds:uri="http://purl.org/dc/elements/1.1/"/>
    <ds:schemaRef ds:uri="http://schemas.microsoft.com/office/infopath/2007/PartnerControls"/>
    <ds:schemaRef ds:uri="http://www.w3.org/XML/1998/namespace"/>
    <ds:schemaRef ds:uri="http://schemas.microsoft.com/office/2006/documentManagement/types"/>
    <ds:schemaRef ds:uri="c5cf19a6-e467-491d-9af0-5a70f09a6a41"/>
    <ds:schemaRef ds:uri="a943fffa-545b-4eca-b17d-5f9a138dda08"/>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3DA0907-8476-43DA-9D10-9815955A8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818</TotalTime>
  <Words>4487</Words>
  <Application>Microsoft Macintosh PowerPoint</Application>
  <PresentationFormat>On-screen Show (16:9)</PresentationFormat>
  <Paragraphs>520</Paragraphs>
  <Slides>60</Slides>
  <Notes>58</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60</vt:i4>
      </vt:variant>
    </vt:vector>
  </HeadingPairs>
  <TitlesOfParts>
    <vt:vector size="74" baseType="lpstr">
      <vt:lpstr>Arial</vt:lpstr>
      <vt:lpstr>Arial headings</vt:lpstr>
      <vt:lpstr>Calibri</vt:lpstr>
      <vt:lpstr>Calibri Light</vt:lpstr>
      <vt:lpstr>Helvetica</vt:lpstr>
      <vt:lpstr>Times New Roman</vt:lpstr>
      <vt:lpstr>Wingdings</vt:lpstr>
      <vt:lpstr>ETF Master</vt:lpstr>
      <vt:lpstr>1_ETF Master</vt:lpstr>
      <vt:lpstr>1_Office Theme</vt:lpstr>
      <vt:lpstr>2_ETF Master</vt:lpstr>
      <vt:lpstr>2_Office Theme</vt:lpstr>
      <vt:lpstr>3_Office Theme</vt:lpstr>
      <vt:lpstr>1_ETF Master</vt:lpstr>
      <vt:lpstr>Teaching for Mastery in FE Maths</vt:lpstr>
      <vt:lpstr>Table activity – getting to know each other</vt:lpstr>
      <vt:lpstr>01</vt:lpstr>
      <vt:lpstr>Module 1:  Motivation and engagement – developing resilient learners </vt:lpstr>
      <vt:lpstr>02</vt:lpstr>
      <vt:lpstr>CfEM Resources and Evidence Hub</vt:lpstr>
      <vt:lpstr>Teaching for Mastery in FE Maths course resources</vt:lpstr>
      <vt:lpstr>Reminder - Key principles &amp; key questions</vt:lpstr>
      <vt:lpstr>Course aims</vt:lpstr>
      <vt:lpstr> By the end of the course your learners will react positively to questions like this:</vt:lpstr>
      <vt:lpstr>Course structure</vt:lpstr>
      <vt:lpstr>03</vt:lpstr>
      <vt:lpstr>Module objectives</vt:lpstr>
      <vt:lpstr>Today’s schedule</vt:lpstr>
      <vt:lpstr>04</vt:lpstr>
      <vt:lpstr>PowerPoint Presentation</vt:lpstr>
      <vt:lpstr>How do your learners feel?</vt:lpstr>
      <vt:lpstr>PowerPoint Presentation</vt:lpstr>
      <vt:lpstr>PowerPoint Presentation</vt:lpstr>
      <vt:lpstr>PowerPoint Presentation</vt:lpstr>
      <vt:lpstr>PowerPoint Presentation</vt:lpstr>
      <vt:lpstr>Maths Anxiety - a challenge.  What is it? What are its effects?</vt:lpstr>
      <vt:lpstr>How common is Maths Anxiety?</vt:lpstr>
      <vt:lpstr>At the start of the academic year, FE learners responded as follows:</vt:lpstr>
      <vt:lpstr>05</vt:lpstr>
      <vt:lpstr>PowerPoint Presentation</vt:lpstr>
      <vt:lpstr>PowerPoint Presentation</vt:lpstr>
      <vt:lpstr>PowerPoint Presentation</vt:lpstr>
      <vt:lpstr>PowerPoint Presentation</vt:lpstr>
      <vt:lpstr>Using questionnaires at Cambridge Regional College</vt:lpstr>
      <vt:lpstr>Break</vt:lpstr>
      <vt:lpstr>06</vt:lpstr>
      <vt:lpstr>PowerPoint Presentation</vt:lpstr>
      <vt:lpstr>Relationships – the research </vt:lpstr>
      <vt:lpstr>PowerPoint Presentation</vt:lpstr>
      <vt:lpstr>Focus on the physical environment at Cambridge Regional College</vt:lpstr>
      <vt:lpstr>Focus on the physical environment at Cambridge Regional College</vt:lpstr>
      <vt:lpstr>Focus on the physical environment at Cambridge Regional College</vt:lpstr>
      <vt:lpstr>Focus on the physical environment at Cambridge Regional College</vt:lpstr>
      <vt:lpstr>Focus on the physical environment at Cambridge Regional College</vt:lpstr>
      <vt:lpstr>Ways in which teachers support learners</vt:lpstr>
      <vt:lpstr>07</vt:lpstr>
      <vt:lpstr>Growth Zone – a model which students have found useful in dealing with their anxiety</vt:lpstr>
      <vt:lpstr>PowerPoint Presentation</vt:lpstr>
      <vt:lpstr>What does it mean to be in the Growth Zone?</vt:lpstr>
      <vt:lpstr>PowerPoint Presentation</vt:lpstr>
      <vt:lpstr>PowerPoint Presentation</vt:lpstr>
      <vt:lpstr>08</vt:lpstr>
      <vt:lpstr>What does maths resilience look like?   </vt:lpstr>
      <vt:lpstr>Putting it all into practice – CfEM case study</vt:lpstr>
      <vt:lpstr>Demo of Growth Mindset in practice</vt:lpstr>
      <vt:lpstr>The question learners were asked to attempt</vt:lpstr>
      <vt:lpstr>The teacher - student dialogue</vt:lpstr>
      <vt:lpstr>Conclusion - Growth Mindset in practice</vt:lpstr>
      <vt:lpstr>Alternative to ‘Growth Mindset in practice’ slides – Case studies</vt:lpstr>
      <vt:lpstr>09</vt:lpstr>
      <vt:lpstr>What changes will you make in your practice?</vt:lpstr>
      <vt:lpstr>Gap tasks</vt:lpstr>
      <vt:lpstr>Further CfEM engagement and resilience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Steve Pardoe</cp:lastModifiedBy>
  <cp:revision>68</cp:revision>
  <cp:lastPrinted>2023-05-09T11:35:51Z</cp:lastPrinted>
  <dcterms:created xsi:type="dcterms:W3CDTF">2020-10-20T08:50:32Z</dcterms:created>
  <dcterms:modified xsi:type="dcterms:W3CDTF">2023-05-23T15:44:17Z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MediaServiceImageTags">
    <vt:lpwstr/>
  </property>
</Properties>
</file>