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745" r:id="rId6"/>
  </p:sldMasterIdLst>
  <p:notesMasterIdLst>
    <p:notesMasterId r:id="rId55"/>
  </p:notesMasterIdLst>
  <p:handoutMasterIdLst>
    <p:handoutMasterId r:id="rId56"/>
  </p:handoutMasterIdLst>
  <p:sldIdLst>
    <p:sldId id="256" r:id="rId7"/>
    <p:sldId id="2173" r:id="rId8"/>
    <p:sldId id="2151" r:id="rId9"/>
    <p:sldId id="2161" r:id="rId10"/>
    <p:sldId id="2048" r:id="rId11"/>
    <p:sldId id="283" r:id="rId12"/>
    <p:sldId id="2228" r:id="rId13"/>
    <p:sldId id="275" r:id="rId14"/>
    <p:sldId id="343" r:id="rId15"/>
    <p:sldId id="271" r:id="rId16"/>
    <p:sldId id="2170" r:id="rId17"/>
    <p:sldId id="2236" r:id="rId18"/>
    <p:sldId id="2239" r:id="rId19"/>
    <p:sldId id="2172" r:id="rId20"/>
    <p:sldId id="2280" r:id="rId21"/>
    <p:sldId id="2281" r:id="rId22"/>
    <p:sldId id="2163" r:id="rId23"/>
    <p:sldId id="2159" r:id="rId24"/>
    <p:sldId id="2176" r:id="rId25"/>
    <p:sldId id="2178" r:id="rId26"/>
    <p:sldId id="2179" r:id="rId27"/>
    <p:sldId id="2180" r:id="rId28"/>
    <p:sldId id="2181" r:id="rId29"/>
    <p:sldId id="2182" r:id="rId30"/>
    <p:sldId id="2177" r:id="rId31"/>
    <p:sldId id="2183" r:id="rId32"/>
    <p:sldId id="2185" r:id="rId33"/>
    <p:sldId id="2186" r:id="rId34"/>
    <p:sldId id="2229" r:id="rId35"/>
    <p:sldId id="2187" r:id="rId36"/>
    <p:sldId id="2153" r:id="rId37"/>
    <p:sldId id="2165" r:id="rId38"/>
    <p:sldId id="2240" r:id="rId39"/>
    <p:sldId id="2283" r:id="rId40"/>
    <p:sldId id="2232" r:id="rId41"/>
    <p:sldId id="382" r:id="rId42"/>
    <p:sldId id="2286" r:id="rId43"/>
    <p:sldId id="2169" r:id="rId44"/>
    <p:sldId id="2285" r:id="rId45"/>
    <p:sldId id="2167" r:id="rId46"/>
    <p:sldId id="2158" r:id="rId47"/>
    <p:sldId id="2235" r:id="rId48"/>
    <p:sldId id="2197" r:id="rId49"/>
    <p:sldId id="2231" r:id="rId50"/>
    <p:sldId id="2196" r:id="rId51"/>
    <p:sldId id="2175" r:id="rId52"/>
    <p:sldId id="2152" r:id="rId53"/>
    <p:sldId id="270" r:id="rId5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064"/>
    <a:srgbClr val="0071F8"/>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0A7A8B-608B-4645-8577-4DDF5612C529}" v="279" dt="2023-05-17T09:15:57.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35" autoAdjust="0"/>
    <p:restoredTop sz="71973" autoAdjust="0"/>
  </p:normalViewPr>
  <p:slideViewPr>
    <p:cSldViewPr showGuides="1">
      <p:cViewPr varScale="1">
        <p:scale>
          <a:sx n="95" d="100"/>
          <a:sy n="95" d="100"/>
        </p:scale>
        <p:origin x="184" y="584"/>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100" d="100"/>
        <a:sy n="100" d="100"/>
      </p:scale>
      <p:origin x="0" y="0"/>
    </p:cViewPr>
  </p:notesTextViewPr>
  <p:sorterViewPr>
    <p:cViewPr>
      <p:scale>
        <a:sx n="1" d="1"/>
        <a:sy n="1" d="1"/>
      </p:scale>
      <p:origin x="0" y="-2512"/>
    </p:cViewPr>
  </p:sorterViewPr>
  <p:notesViewPr>
    <p:cSldViewPr showGuide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ardoe" userId="6fa2db72-1fdb-41be-8a25-f49a2205c689" providerId="ADAL" clId="{E40A7A8B-608B-4645-8577-4DDF5612C529}"/>
    <pc:docChg chg="undo custSel addSld delSld modSld sldOrd">
      <pc:chgData name="Steve Pardoe" userId="6fa2db72-1fdb-41be-8a25-f49a2205c689" providerId="ADAL" clId="{E40A7A8B-608B-4645-8577-4DDF5612C529}" dt="2023-05-17T09:48:03.311" v="6028" actId="14100"/>
      <pc:docMkLst>
        <pc:docMk/>
      </pc:docMkLst>
      <pc:sldChg chg="del">
        <pc:chgData name="Steve Pardoe" userId="6fa2db72-1fdb-41be-8a25-f49a2205c689" providerId="ADAL" clId="{E40A7A8B-608B-4645-8577-4DDF5612C529}" dt="2023-05-16T18:46:22.887" v="3158" actId="2696"/>
        <pc:sldMkLst>
          <pc:docMk/>
          <pc:sldMk cId="3269314659" sldId="262"/>
        </pc:sldMkLst>
      </pc:sldChg>
      <pc:sldChg chg="modSp mod">
        <pc:chgData name="Steve Pardoe" userId="6fa2db72-1fdb-41be-8a25-f49a2205c689" providerId="ADAL" clId="{E40A7A8B-608B-4645-8577-4DDF5612C529}" dt="2023-05-15T17:08:35.456" v="3" actId="948"/>
        <pc:sldMkLst>
          <pc:docMk/>
          <pc:sldMk cId="1066291375" sldId="283"/>
        </pc:sldMkLst>
        <pc:spChg chg="mod">
          <ac:chgData name="Steve Pardoe" userId="6fa2db72-1fdb-41be-8a25-f49a2205c689" providerId="ADAL" clId="{E40A7A8B-608B-4645-8577-4DDF5612C529}" dt="2023-05-15T17:08:35.456" v="3" actId="948"/>
          <ac:spMkLst>
            <pc:docMk/>
            <pc:sldMk cId="1066291375" sldId="283"/>
            <ac:spMk id="4" creationId="{DC1AD5AC-AECF-373E-28A3-8ABB5F8C3636}"/>
          </ac:spMkLst>
        </pc:spChg>
      </pc:sldChg>
      <pc:sldChg chg="modSp add mod modNotesTx">
        <pc:chgData name="Steve Pardoe" userId="6fa2db72-1fdb-41be-8a25-f49a2205c689" providerId="ADAL" clId="{E40A7A8B-608B-4645-8577-4DDF5612C529}" dt="2023-05-17T09:41:19.329" v="5460" actId="5793"/>
        <pc:sldMkLst>
          <pc:docMk/>
          <pc:sldMk cId="2774569199" sldId="382"/>
        </pc:sldMkLst>
        <pc:spChg chg="mod">
          <ac:chgData name="Steve Pardoe" userId="6fa2db72-1fdb-41be-8a25-f49a2205c689" providerId="ADAL" clId="{E40A7A8B-608B-4645-8577-4DDF5612C529}" dt="2023-05-17T06:20:50.493" v="3442" actId="20577"/>
          <ac:spMkLst>
            <pc:docMk/>
            <pc:sldMk cId="2774569199" sldId="382"/>
            <ac:spMk id="3" creationId="{45D62CDD-83AC-F920-E7CF-4C5E635B2656}"/>
          </ac:spMkLst>
        </pc:spChg>
        <pc:spChg chg="mod">
          <ac:chgData name="Steve Pardoe" userId="6fa2db72-1fdb-41be-8a25-f49a2205c689" providerId="ADAL" clId="{E40A7A8B-608B-4645-8577-4DDF5612C529}" dt="2023-05-17T06:23:49.688" v="3768" actId="948"/>
          <ac:spMkLst>
            <pc:docMk/>
            <pc:sldMk cId="2774569199" sldId="382"/>
            <ac:spMk id="4" creationId="{CE73D71C-51A9-0333-1024-33DD7D4F2B38}"/>
          </ac:spMkLst>
        </pc:spChg>
      </pc:sldChg>
      <pc:sldChg chg="delSp modSp mod">
        <pc:chgData name="Steve Pardoe" userId="6fa2db72-1fdb-41be-8a25-f49a2205c689" providerId="ADAL" clId="{E40A7A8B-608B-4645-8577-4DDF5612C529}" dt="2023-05-16T19:24:42.107" v="3380" actId="20577"/>
        <pc:sldMkLst>
          <pc:docMk/>
          <pc:sldMk cId="86843923" sldId="2152"/>
        </pc:sldMkLst>
        <pc:spChg chg="mod">
          <ac:chgData name="Steve Pardoe" userId="6fa2db72-1fdb-41be-8a25-f49a2205c689" providerId="ADAL" clId="{E40A7A8B-608B-4645-8577-4DDF5612C529}" dt="2023-05-16T19:24:42.107" v="3380" actId="20577"/>
          <ac:spMkLst>
            <pc:docMk/>
            <pc:sldMk cId="86843923" sldId="2152"/>
            <ac:spMk id="4" creationId="{053B081C-EF0D-771B-0EB4-A166D6574C4E}"/>
          </ac:spMkLst>
        </pc:spChg>
        <pc:picChg chg="del">
          <ac:chgData name="Steve Pardoe" userId="6fa2db72-1fdb-41be-8a25-f49a2205c689" providerId="ADAL" clId="{E40A7A8B-608B-4645-8577-4DDF5612C529}" dt="2023-05-16T19:22:13.749" v="3271" actId="478"/>
          <ac:picMkLst>
            <pc:docMk/>
            <pc:sldMk cId="86843923" sldId="2152"/>
            <ac:picMk id="6" creationId="{31B4281E-501A-FEE3-E01D-AF1149E52A87}"/>
          </ac:picMkLst>
        </pc:picChg>
        <pc:picChg chg="del">
          <ac:chgData name="Steve Pardoe" userId="6fa2db72-1fdb-41be-8a25-f49a2205c689" providerId="ADAL" clId="{E40A7A8B-608B-4645-8577-4DDF5612C529}" dt="2023-05-16T19:22:07.990" v="3269" actId="478"/>
          <ac:picMkLst>
            <pc:docMk/>
            <pc:sldMk cId="86843923" sldId="2152"/>
            <ac:picMk id="7" creationId="{3C306842-EE07-A99E-ADE7-195E64213FCB}"/>
          </ac:picMkLst>
        </pc:picChg>
      </pc:sldChg>
      <pc:sldChg chg="add">
        <pc:chgData name="Steve Pardoe" userId="6fa2db72-1fdb-41be-8a25-f49a2205c689" providerId="ADAL" clId="{E40A7A8B-608B-4645-8577-4DDF5612C529}" dt="2023-05-16T16:46:26.376" v="489"/>
        <pc:sldMkLst>
          <pc:docMk/>
          <pc:sldMk cId="274708299" sldId="2153"/>
        </pc:sldMkLst>
      </pc:sldChg>
      <pc:sldChg chg="del">
        <pc:chgData name="Steve Pardoe" userId="6fa2db72-1fdb-41be-8a25-f49a2205c689" providerId="ADAL" clId="{E40A7A8B-608B-4645-8577-4DDF5612C529}" dt="2023-05-16T16:46:16.037" v="488" actId="2696"/>
        <pc:sldMkLst>
          <pc:docMk/>
          <pc:sldMk cId="2061781175" sldId="2153"/>
        </pc:sldMkLst>
      </pc:sldChg>
      <pc:sldChg chg="del">
        <pc:chgData name="Steve Pardoe" userId="6fa2db72-1fdb-41be-8a25-f49a2205c689" providerId="ADAL" clId="{E40A7A8B-608B-4645-8577-4DDF5612C529}" dt="2023-05-16T16:45:33.367" v="482" actId="2696"/>
        <pc:sldMkLst>
          <pc:docMk/>
          <pc:sldMk cId="3029264238" sldId="2159"/>
        </pc:sldMkLst>
      </pc:sldChg>
      <pc:sldChg chg="add">
        <pc:chgData name="Steve Pardoe" userId="6fa2db72-1fdb-41be-8a25-f49a2205c689" providerId="ADAL" clId="{E40A7A8B-608B-4645-8577-4DDF5612C529}" dt="2023-05-16T16:45:41.655" v="483"/>
        <pc:sldMkLst>
          <pc:docMk/>
          <pc:sldMk cId="3949057413" sldId="2159"/>
        </pc:sldMkLst>
      </pc:sldChg>
      <pc:sldChg chg="del">
        <pc:chgData name="Steve Pardoe" userId="6fa2db72-1fdb-41be-8a25-f49a2205c689" providerId="ADAL" clId="{E40A7A8B-608B-4645-8577-4DDF5612C529}" dt="2023-05-16T19:24:52.082" v="3381" actId="2696"/>
        <pc:sldMkLst>
          <pc:docMk/>
          <pc:sldMk cId="511812120" sldId="2162"/>
        </pc:sldMkLst>
      </pc:sldChg>
      <pc:sldChg chg="del">
        <pc:chgData name="Steve Pardoe" userId="6fa2db72-1fdb-41be-8a25-f49a2205c689" providerId="ADAL" clId="{E40A7A8B-608B-4645-8577-4DDF5612C529}" dt="2023-05-16T16:45:33.367" v="482" actId="2696"/>
        <pc:sldMkLst>
          <pc:docMk/>
          <pc:sldMk cId="1622446819" sldId="2163"/>
        </pc:sldMkLst>
      </pc:sldChg>
      <pc:sldChg chg="modSp add mod">
        <pc:chgData name="Steve Pardoe" userId="6fa2db72-1fdb-41be-8a25-f49a2205c689" providerId="ADAL" clId="{E40A7A8B-608B-4645-8577-4DDF5612C529}" dt="2023-05-16T16:45:52.347" v="485" actId="20577"/>
        <pc:sldMkLst>
          <pc:docMk/>
          <pc:sldMk cId="2338090898" sldId="2163"/>
        </pc:sldMkLst>
        <pc:spChg chg="mod">
          <ac:chgData name="Steve Pardoe" userId="6fa2db72-1fdb-41be-8a25-f49a2205c689" providerId="ADAL" clId="{E40A7A8B-608B-4645-8577-4DDF5612C529}" dt="2023-05-16T16:45:52.347" v="485" actId="20577"/>
          <ac:spMkLst>
            <pc:docMk/>
            <pc:sldMk cId="2338090898" sldId="2163"/>
            <ac:spMk id="2" creationId="{00000000-0000-0000-0000-000000000000}"/>
          </ac:spMkLst>
        </pc:spChg>
      </pc:sldChg>
      <pc:sldChg chg="modSp mod">
        <pc:chgData name="Steve Pardoe" userId="6fa2db72-1fdb-41be-8a25-f49a2205c689" providerId="ADAL" clId="{E40A7A8B-608B-4645-8577-4DDF5612C529}" dt="2023-05-16T16:46:34.116" v="491" actId="20577"/>
        <pc:sldMkLst>
          <pc:docMk/>
          <pc:sldMk cId="4205292065" sldId="2165"/>
        </pc:sldMkLst>
        <pc:spChg chg="mod">
          <ac:chgData name="Steve Pardoe" userId="6fa2db72-1fdb-41be-8a25-f49a2205c689" providerId="ADAL" clId="{E40A7A8B-608B-4645-8577-4DDF5612C529}" dt="2023-05-16T16:46:34.116" v="491" actId="20577"/>
          <ac:spMkLst>
            <pc:docMk/>
            <pc:sldMk cId="4205292065" sldId="2165"/>
            <ac:spMk id="2" creationId="{00000000-0000-0000-0000-000000000000}"/>
          </ac:spMkLst>
        </pc:spChg>
      </pc:sldChg>
      <pc:sldChg chg="modSp mod modNotesTx">
        <pc:chgData name="Steve Pardoe" userId="6fa2db72-1fdb-41be-8a25-f49a2205c689" providerId="ADAL" clId="{E40A7A8B-608B-4645-8577-4DDF5612C529}" dt="2023-05-17T09:45:38.647" v="5835" actId="20577"/>
        <pc:sldMkLst>
          <pc:docMk/>
          <pc:sldMk cId="895857010" sldId="2169"/>
        </pc:sldMkLst>
        <pc:spChg chg="mod">
          <ac:chgData name="Steve Pardoe" userId="6fa2db72-1fdb-41be-8a25-f49a2205c689" providerId="ADAL" clId="{E40A7A8B-608B-4645-8577-4DDF5612C529}" dt="2023-05-17T09:30:14.874" v="4260" actId="20577"/>
          <ac:spMkLst>
            <pc:docMk/>
            <pc:sldMk cId="895857010" sldId="2169"/>
            <ac:spMk id="12" creationId="{00000000-0000-0000-0000-000000000000}"/>
          </ac:spMkLst>
        </pc:spChg>
        <pc:spChg chg="mod">
          <ac:chgData name="Steve Pardoe" userId="6fa2db72-1fdb-41be-8a25-f49a2205c689" providerId="ADAL" clId="{E40A7A8B-608B-4645-8577-4DDF5612C529}" dt="2023-05-17T09:33:11.436" v="4474" actId="20577"/>
          <ac:spMkLst>
            <pc:docMk/>
            <pc:sldMk cId="895857010" sldId="2169"/>
            <ac:spMk id="22" creationId="{E5EB568C-8AC2-59AA-89A2-337E31BDEB80}"/>
          </ac:spMkLst>
        </pc:spChg>
      </pc:sldChg>
      <pc:sldChg chg="ord">
        <pc:chgData name="Steve Pardoe" userId="6fa2db72-1fdb-41be-8a25-f49a2205c689" providerId="ADAL" clId="{E40A7A8B-608B-4645-8577-4DDF5612C529}" dt="2023-05-16T17:24:55.836" v="493" actId="20578"/>
        <pc:sldMkLst>
          <pc:docMk/>
          <pc:sldMk cId="3118432726" sldId="2172"/>
        </pc:sldMkLst>
      </pc:sldChg>
      <pc:sldChg chg="add">
        <pc:chgData name="Steve Pardoe" userId="6fa2db72-1fdb-41be-8a25-f49a2205c689" providerId="ADAL" clId="{E40A7A8B-608B-4645-8577-4DDF5612C529}" dt="2023-05-16T16:45:41.655" v="483"/>
        <pc:sldMkLst>
          <pc:docMk/>
          <pc:sldMk cId="1815350218" sldId="2176"/>
        </pc:sldMkLst>
      </pc:sldChg>
      <pc:sldChg chg="del">
        <pc:chgData name="Steve Pardoe" userId="6fa2db72-1fdb-41be-8a25-f49a2205c689" providerId="ADAL" clId="{E40A7A8B-608B-4645-8577-4DDF5612C529}" dt="2023-05-16T16:45:33.367" v="482" actId="2696"/>
        <pc:sldMkLst>
          <pc:docMk/>
          <pc:sldMk cId="2817124640" sldId="2176"/>
        </pc:sldMkLst>
      </pc:sldChg>
      <pc:sldChg chg="del">
        <pc:chgData name="Steve Pardoe" userId="6fa2db72-1fdb-41be-8a25-f49a2205c689" providerId="ADAL" clId="{E40A7A8B-608B-4645-8577-4DDF5612C529}" dt="2023-05-16T16:45:33.367" v="482" actId="2696"/>
        <pc:sldMkLst>
          <pc:docMk/>
          <pc:sldMk cId="2444458918" sldId="2177"/>
        </pc:sldMkLst>
      </pc:sldChg>
      <pc:sldChg chg="add">
        <pc:chgData name="Steve Pardoe" userId="6fa2db72-1fdb-41be-8a25-f49a2205c689" providerId="ADAL" clId="{E40A7A8B-608B-4645-8577-4DDF5612C529}" dt="2023-05-16T16:45:41.655" v="483"/>
        <pc:sldMkLst>
          <pc:docMk/>
          <pc:sldMk cId="2509719693" sldId="2177"/>
        </pc:sldMkLst>
      </pc:sldChg>
      <pc:sldChg chg="add">
        <pc:chgData name="Steve Pardoe" userId="6fa2db72-1fdb-41be-8a25-f49a2205c689" providerId="ADAL" clId="{E40A7A8B-608B-4645-8577-4DDF5612C529}" dt="2023-05-16T16:45:41.655" v="483"/>
        <pc:sldMkLst>
          <pc:docMk/>
          <pc:sldMk cId="1622057619" sldId="2178"/>
        </pc:sldMkLst>
      </pc:sldChg>
      <pc:sldChg chg="del">
        <pc:chgData name="Steve Pardoe" userId="6fa2db72-1fdb-41be-8a25-f49a2205c689" providerId="ADAL" clId="{E40A7A8B-608B-4645-8577-4DDF5612C529}" dt="2023-05-16T16:45:33.367" v="482" actId="2696"/>
        <pc:sldMkLst>
          <pc:docMk/>
          <pc:sldMk cId="3716149413" sldId="2178"/>
        </pc:sldMkLst>
      </pc:sldChg>
      <pc:sldChg chg="add">
        <pc:chgData name="Steve Pardoe" userId="6fa2db72-1fdb-41be-8a25-f49a2205c689" providerId="ADAL" clId="{E40A7A8B-608B-4645-8577-4DDF5612C529}" dt="2023-05-16T16:45:41.655" v="483"/>
        <pc:sldMkLst>
          <pc:docMk/>
          <pc:sldMk cId="827734218" sldId="2179"/>
        </pc:sldMkLst>
      </pc:sldChg>
      <pc:sldChg chg="del">
        <pc:chgData name="Steve Pardoe" userId="6fa2db72-1fdb-41be-8a25-f49a2205c689" providerId="ADAL" clId="{E40A7A8B-608B-4645-8577-4DDF5612C529}" dt="2023-05-16T16:45:33.367" v="482" actId="2696"/>
        <pc:sldMkLst>
          <pc:docMk/>
          <pc:sldMk cId="1101981264" sldId="2179"/>
        </pc:sldMkLst>
      </pc:sldChg>
      <pc:sldChg chg="del">
        <pc:chgData name="Steve Pardoe" userId="6fa2db72-1fdb-41be-8a25-f49a2205c689" providerId="ADAL" clId="{E40A7A8B-608B-4645-8577-4DDF5612C529}" dt="2023-05-16T16:45:33.367" v="482" actId="2696"/>
        <pc:sldMkLst>
          <pc:docMk/>
          <pc:sldMk cId="483878411" sldId="2180"/>
        </pc:sldMkLst>
      </pc:sldChg>
      <pc:sldChg chg="add">
        <pc:chgData name="Steve Pardoe" userId="6fa2db72-1fdb-41be-8a25-f49a2205c689" providerId="ADAL" clId="{E40A7A8B-608B-4645-8577-4DDF5612C529}" dt="2023-05-16T16:45:41.655" v="483"/>
        <pc:sldMkLst>
          <pc:docMk/>
          <pc:sldMk cId="2519997441" sldId="2180"/>
        </pc:sldMkLst>
      </pc:sldChg>
      <pc:sldChg chg="add">
        <pc:chgData name="Steve Pardoe" userId="6fa2db72-1fdb-41be-8a25-f49a2205c689" providerId="ADAL" clId="{E40A7A8B-608B-4645-8577-4DDF5612C529}" dt="2023-05-16T16:45:41.655" v="483"/>
        <pc:sldMkLst>
          <pc:docMk/>
          <pc:sldMk cId="619544348" sldId="2181"/>
        </pc:sldMkLst>
      </pc:sldChg>
      <pc:sldChg chg="del">
        <pc:chgData name="Steve Pardoe" userId="6fa2db72-1fdb-41be-8a25-f49a2205c689" providerId="ADAL" clId="{E40A7A8B-608B-4645-8577-4DDF5612C529}" dt="2023-05-16T16:45:33.367" v="482" actId="2696"/>
        <pc:sldMkLst>
          <pc:docMk/>
          <pc:sldMk cId="1423186467" sldId="2181"/>
        </pc:sldMkLst>
      </pc:sldChg>
      <pc:sldChg chg="del">
        <pc:chgData name="Steve Pardoe" userId="6fa2db72-1fdb-41be-8a25-f49a2205c689" providerId="ADAL" clId="{E40A7A8B-608B-4645-8577-4DDF5612C529}" dt="2023-05-16T16:45:33.367" v="482" actId="2696"/>
        <pc:sldMkLst>
          <pc:docMk/>
          <pc:sldMk cId="176452795" sldId="2182"/>
        </pc:sldMkLst>
      </pc:sldChg>
      <pc:sldChg chg="add">
        <pc:chgData name="Steve Pardoe" userId="6fa2db72-1fdb-41be-8a25-f49a2205c689" providerId="ADAL" clId="{E40A7A8B-608B-4645-8577-4DDF5612C529}" dt="2023-05-16T16:45:41.655" v="483"/>
        <pc:sldMkLst>
          <pc:docMk/>
          <pc:sldMk cId="1589389196" sldId="2182"/>
        </pc:sldMkLst>
      </pc:sldChg>
      <pc:sldChg chg="modSp add mod">
        <pc:chgData name="Steve Pardoe" userId="6fa2db72-1fdb-41be-8a25-f49a2205c689" providerId="ADAL" clId="{E40A7A8B-608B-4645-8577-4DDF5612C529}" dt="2023-05-16T16:46:00.869" v="487" actId="20577"/>
        <pc:sldMkLst>
          <pc:docMk/>
          <pc:sldMk cId="779031536" sldId="2183"/>
        </pc:sldMkLst>
        <pc:spChg chg="mod">
          <ac:chgData name="Steve Pardoe" userId="6fa2db72-1fdb-41be-8a25-f49a2205c689" providerId="ADAL" clId="{E40A7A8B-608B-4645-8577-4DDF5612C529}" dt="2023-05-16T16:46:00.869" v="487" actId="20577"/>
          <ac:spMkLst>
            <pc:docMk/>
            <pc:sldMk cId="779031536" sldId="2183"/>
            <ac:spMk id="2" creationId="{00000000-0000-0000-0000-000000000000}"/>
          </ac:spMkLst>
        </pc:spChg>
      </pc:sldChg>
      <pc:sldChg chg="del">
        <pc:chgData name="Steve Pardoe" userId="6fa2db72-1fdb-41be-8a25-f49a2205c689" providerId="ADAL" clId="{E40A7A8B-608B-4645-8577-4DDF5612C529}" dt="2023-05-16T16:45:33.367" v="482" actId="2696"/>
        <pc:sldMkLst>
          <pc:docMk/>
          <pc:sldMk cId="1354199657" sldId="2183"/>
        </pc:sldMkLst>
      </pc:sldChg>
      <pc:sldChg chg="del">
        <pc:chgData name="Steve Pardoe" userId="6fa2db72-1fdb-41be-8a25-f49a2205c689" providerId="ADAL" clId="{E40A7A8B-608B-4645-8577-4DDF5612C529}" dt="2023-05-16T16:45:33.367" v="482" actId="2696"/>
        <pc:sldMkLst>
          <pc:docMk/>
          <pc:sldMk cId="1457643929" sldId="2185"/>
        </pc:sldMkLst>
      </pc:sldChg>
      <pc:sldChg chg="add">
        <pc:chgData name="Steve Pardoe" userId="6fa2db72-1fdb-41be-8a25-f49a2205c689" providerId="ADAL" clId="{E40A7A8B-608B-4645-8577-4DDF5612C529}" dt="2023-05-16T16:45:41.655" v="483"/>
        <pc:sldMkLst>
          <pc:docMk/>
          <pc:sldMk cId="1712728336" sldId="2185"/>
        </pc:sldMkLst>
      </pc:sldChg>
      <pc:sldChg chg="add">
        <pc:chgData name="Steve Pardoe" userId="6fa2db72-1fdb-41be-8a25-f49a2205c689" providerId="ADAL" clId="{E40A7A8B-608B-4645-8577-4DDF5612C529}" dt="2023-05-16T16:45:41.655" v="483"/>
        <pc:sldMkLst>
          <pc:docMk/>
          <pc:sldMk cId="645985400" sldId="2186"/>
        </pc:sldMkLst>
      </pc:sldChg>
      <pc:sldChg chg="del">
        <pc:chgData name="Steve Pardoe" userId="6fa2db72-1fdb-41be-8a25-f49a2205c689" providerId="ADAL" clId="{E40A7A8B-608B-4645-8577-4DDF5612C529}" dt="2023-05-16T16:45:33.367" v="482" actId="2696"/>
        <pc:sldMkLst>
          <pc:docMk/>
          <pc:sldMk cId="4155854717" sldId="2186"/>
        </pc:sldMkLst>
      </pc:sldChg>
      <pc:sldChg chg="add setBg">
        <pc:chgData name="Steve Pardoe" userId="6fa2db72-1fdb-41be-8a25-f49a2205c689" providerId="ADAL" clId="{E40A7A8B-608B-4645-8577-4DDF5612C529}" dt="2023-05-16T16:45:41.655" v="483"/>
        <pc:sldMkLst>
          <pc:docMk/>
          <pc:sldMk cId="1497575973" sldId="2187"/>
        </pc:sldMkLst>
      </pc:sldChg>
      <pc:sldChg chg="del">
        <pc:chgData name="Steve Pardoe" userId="6fa2db72-1fdb-41be-8a25-f49a2205c689" providerId="ADAL" clId="{E40A7A8B-608B-4645-8577-4DDF5612C529}" dt="2023-05-16T16:45:33.367" v="482" actId="2696"/>
        <pc:sldMkLst>
          <pc:docMk/>
          <pc:sldMk cId="3082763231" sldId="2187"/>
        </pc:sldMkLst>
      </pc:sldChg>
      <pc:sldChg chg="del">
        <pc:chgData name="Steve Pardoe" userId="6fa2db72-1fdb-41be-8a25-f49a2205c689" providerId="ADAL" clId="{E40A7A8B-608B-4645-8577-4DDF5612C529}" dt="2023-05-16T19:15:11.655" v="3263" actId="2696"/>
        <pc:sldMkLst>
          <pc:docMk/>
          <pc:sldMk cId="121046400" sldId="2190"/>
        </pc:sldMkLst>
      </pc:sldChg>
      <pc:sldChg chg="del">
        <pc:chgData name="Steve Pardoe" userId="6fa2db72-1fdb-41be-8a25-f49a2205c689" providerId="ADAL" clId="{E40A7A8B-608B-4645-8577-4DDF5612C529}" dt="2023-05-16T19:15:13.972" v="3264" actId="2696"/>
        <pc:sldMkLst>
          <pc:docMk/>
          <pc:sldMk cId="3668408616" sldId="2191"/>
        </pc:sldMkLst>
      </pc:sldChg>
      <pc:sldChg chg="del">
        <pc:chgData name="Steve Pardoe" userId="6fa2db72-1fdb-41be-8a25-f49a2205c689" providerId="ADAL" clId="{E40A7A8B-608B-4645-8577-4DDF5612C529}" dt="2023-05-16T19:17:33.555" v="3265" actId="2696"/>
        <pc:sldMkLst>
          <pc:docMk/>
          <pc:sldMk cId="3385234452" sldId="2193"/>
        </pc:sldMkLst>
      </pc:sldChg>
      <pc:sldChg chg="del">
        <pc:chgData name="Steve Pardoe" userId="6fa2db72-1fdb-41be-8a25-f49a2205c689" providerId="ADAL" clId="{E40A7A8B-608B-4645-8577-4DDF5612C529}" dt="2023-05-16T19:17:36.728" v="3266" actId="2696"/>
        <pc:sldMkLst>
          <pc:docMk/>
          <pc:sldMk cId="4290406679" sldId="2194"/>
        </pc:sldMkLst>
      </pc:sldChg>
      <pc:sldChg chg="del">
        <pc:chgData name="Steve Pardoe" userId="6fa2db72-1fdb-41be-8a25-f49a2205c689" providerId="ADAL" clId="{E40A7A8B-608B-4645-8577-4DDF5612C529}" dt="2023-05-16T19:21:37.108" v="3268" actId="2696"/>
        <pc:sldMkLst>
          <pc:docMk/>
          <pc:sldMk cId="3177851447" sldId="2195"/>
        </pc:sldMkLst>
      </pc:sldChg>
      <pc:sldChg chg="modSp mod">
        <pc:chgData name="Steve Pardoe" userId="6fa2db72-1fdb-41be-8a25-f49a2205c689" providerId="ADAL" clId="{E40A7A8B-608B-4645-8577-4DDF5612C529}" dt="2023-05-16T19:43:20.286" v="3419" actId="20577"/>
        <pc:sldMkLst>
          <pc:docMk/>
          <pc:sldMk cId="2252492094" sldId="2228"/>
        </pc:sldMkLst>
        <pc:spChg chg="mod">
          <ac:chgData name="Steve Pardoe" userId="6fa2db72-1fdb-41be-8a25-f49a2205c689" providerId="ADAL" clId="{E40A7A8B-608B-4645-8577-4DDF5612C529}" dt="2023-05-16T19:43:20.286" v="3419" actId="20577"/>
          <ac:spMkLst>
            <pc:docMk/>
            <pc:sldMk cId="2252492094" sldId="2228"/>
            <ac:spMk id="3" creationId="{FA865143-D2F4-DE47-B20B-829AB57910CA}"/>
          </ac:spMkLst>
        </pc:spChg>
      </pc:sldChg>
      <pc:sldChg chg="add">
        <pc:chgData name="Steve Pardoe" userId="6fa2db72-1fdb-41be-8a25-f49a2205c689" providerId="ADAL" clId="{E40A7A8B-608B-4645-8577-4DDF5612C529}" dt="2023-05-16T16:45:41.655" v="483"/>
        <pc:sldMkLst>
          <pc:docMk/>
          <pc:sldMk cId="1200849708" sldId="2229"/>
        </pc:sldMkLst>
      </pc:sldChg>
      <pc:sldChg chg="del">
        <pc:chgData name="Steve Pardoe" userId="6fa2db72-1fdb-41be-8a25-f49a2205c689" providerId="ADAL" clId="{E40A7A8B-608B-4645-8577-4DDF5612C529}" dt="2023-05-16T16:45:33.367" v="482" actId="2696"/>
        <pc:sldMkLst>
          <pc:docMk/>
          <pc:sldMk cId="2885274824" sldId="2229"/>
        </pc:sldMkLst>
      </pc:sldChg>
      <pc:sldChg chg="modSp mod modNotesTx">
        <pc:chgData name="Steve Pardoe" userId="6fa2db72-1fdb-41be-8a25-f49a2205c689" providerId="ADAL" clId="{E40A7A8B-608B-4645-8577-4DDF5612C529}" dt="2023-05-17T09:18:03.848" v="4252" actId="207"/>
        <pc:sldMkLst>
          <pc:docMk/>
          <pc:sldMk cId="637885890" sldId="2232"/>
        </pc:sldMkLst>
        <pc:spChg chg="mod">
          <ac:chgData name="Steve Pardoe" userId="6fa2db72-1fdb-41be-8a25-f49a2205c689" providerId="ADAL" clId="{E40A7A8B-608B-4645-8577-4DDF5612C529}" dt="2023-05-15T20:03:54.613" v="396" actId="255"/>
          <ac:spMkLst>
            <pc:docMk/>
            <pc:sldMk cId="637885890" sldId="2232"/>
            <ac:spMk id="4" creationId="{41B41AC2-4DBC-194E-5446-B6427C184FEF}"/>
          </ac:spMkLst>
        </pc:spChg>
        <pc:spChg chg="mod">
          <ac:chgData name="Steve Pardoe" userId="6fa2db72-1fdb-41be-8a25-f49a2205c689" providerId="ADAL" clId="{E40A7A8B-608B-4645-8577-4DDF5612C529}" dt="2023-05-15T20:06:40.469" v="445" actId="20577"/>
          <ac:spMkLst>
            <pc:docMk/>
            <pc:sldMk cId="637885890" sldId="2232"/>
            <ac:spMk id="5" creationId="{7EE8451D-9207-A060-6FA7-18E994CEAB63}"/>
          </ac:spMkLst>
        </pc:spChg>
        <pc:spChg chg="mod">
          <ac:chgData name="Steve Pardoe" userId="6fa2db72-1fdb-41be-8a25-f49a2205c689" providerId="ADAL" clId="{E40A7A8B-608B-4645-8577-4DDF5612C529}" dt="2023-05-15T20:04:03.453" v="397" actId="255"/>
          <ac:spMkLst>
            <pc:docMk/>
            <pc:sldMk cId="637885890" sldId="2232"/>
            <ac:spMk id="6" creationId="{0AAA3ED9-9CFC-4624-FD0E-E51AD29807C0}"/>
          </ac:spMkLst>
        </pc:spChg>
        <pc:spChg chg="mod">
          <ac:chgData name="Steve Pardoe" userId="6fa2db72-1fdb-41be-8a25-f49a2205c689" providerId="ADAL" clId="{E40A7A8B-608B-4645-8577-4DDF5612C529}" dt="2023-05-17T09:18:03.848" v="4252" actId="207"/>
          <ac:spMkLst>
            <pc:docMk/>
            <pc:sldMk cId="637885890" sldId="2232"/>
            <ac:spMk id="7" creationId="{2F0B3C01-2F2F-68CD-EB85-209F3A007DC1}"/>
          </ac:spMkLst>
        </pc:spChg>
        <pc:spChg chg="mod">
          <ac:chgData name="Steve Pardoe" userId="6fa2db72-1fdb-41be-8a25-f49a2205c689" providerId="ADAL" clId="{E40A7A8B-608B-4645-8577-4DDF5612C529}" dt="2023-05-15T20:06:12.234" v="428" actId="20577"/>
          <ac:spMkLst>
            <pc:docMk/>
            <pc:sldMk cId="637885890" sldId="2232"/>
            <ac:spMk id="8" creationId="{516788C7-7F75-21FC-EBE6-6794125D5567}"/>
          </ac:spMkLst>
        </pc:spChg>
        <pc:spChg chg="mod">
          <ac:chgData name="Steve Pardoe" userId="6fa2db72-1fdb-41be-8a25-f49a2205c689" providerId="ADAL" clId="{E40A7A8B-608B-4645-8577-4DDF5612C529}" dt="2023-05-16T16:01:12.975" v="448" actId="20577"/>
          <ac:spMkLst>
            <pc:docMk/>
            <pc:sldMk cId="637885890" sldId="2232"/>
            <ac:spMk id="9" creationId="{3807CABA-9387-418D-C5AC-F8CCB875A96B}"/>
          </ac:spMkLst>
        </pc:spChg>
        <pc:spChg chg="mod">
          <ac:chgData name="Steve Pardoe" userId="6fa2db72-1fdb-41be-8a25-f49a2205c689" providerId="ADAL" clId="{E40A7A8B-608B-4645-8577-4DDF5612C529}" dt="2023-05-17T09:15:53.845" v="4247" actId="207"/>
          <ac:spMkLst>
            <pc:docMk/>
            <pc:sldMk cId="637885890" sldId="2232"/>
            <ac:spMk id="10" creationId="{EB437D5E-9AFC-3D41-AE2C-9740C5EEA19B}"/>
          </ac:spMkLst>
        </pc:spChg>
      </pc:sldChg>
      <pc:sldChg chg="addSp delSp modSp new mod ord modNotesTx">
        <pc:chgData name="Steve Pardoe" userId="6fa2db72-1fdb-41be-8a25-f49a2205c689" providerId="ADAL" clId="{E40A7A8B-608B-4645-8577-4DDF5612C529}" dt="2023-05-16T18:35:13.915" v="2630" actId="20577"/>
        <pc:sldMkLst>
          <pc:docMk/>
          <pc:sldMk cId="302415506" sldId="2240"/>
        </pc:sldMkLst>
        <pc:spChg chg="mod">
          <ac:chgData name="Steve Pardoe" userId="6fa2db72-1fdb-41be-8a25-f49a2205c689" providerId="ADAL" clId="{E40A7A8B-608B-4645-8577-4DDF5612C529}" dt="2023-05-16T18:03:32.385" v="2016" actId="14100"/>
          <ac:spMkLst>
            <pc:docMk/>
            <pc:sldMk cId="302415506" sldId="2240"/>
            <ac:spMk id="2" creationId="{727326FE-930A-8603-1D94-4E20B032E238}"/>
          </ac:spMkLst>
        </pc:spChg>
        <pc:spChg chg="mod">
          <ac:chgData name="Steve Pardoe" userId="6fa2db72-1fdb-41be-8a25-f49a2205c689" providerId="ADAL" clId="{E40A7A8B-608B-4645-8577-4DDF5612C529}" dt="2023-05-16T18:13:32.504" v="2305" actId="948"/>
          <ac:spMkLst>
            <pc:docMk/>
            <pc:sldMk cId="302415506" sldId="2240"/>
            <ac:spMk id="3" creationId="{893A7676-D4F4-F22D-2D8A-193C602F01DD}"/>
          </ac:spMkLst>
        </pc:spChg>
        <pc:spChg chg="add del">
          <ac:chgData name="Steve Pardoe" userId="6fa2db72-1fdb-41be-8a25-f49a2205c689" providerId="ADAL" clId="{E40A7A8B-608B-4645-8577-4DDF5612C529}" dt="2023-05-16T18:09:05.239" v="2148" actId="22"/>
          <ac:spMkLst>
            <pc:docMk/>
            <pc:sldMk cId="302415506" sldId="2240"/>
            <ac:spMk id="7" creationId="{C0C3587D-4D1C-CD2C-F5C2-914AC05CCFA8}"/>
          </ac:spMkLst>
        </pc:spChg>
      </pc:sldChg>
      <pc:sldChg chg="modSp new del mod">
        <pc:chgData name="Steve Pardoe" userId="6fa2db72-1fdb-41be-8a25-f49a2205c689" providerId="ADAL" clId="{E40A7A8B-608B-4645-8577-4DDF5612C529}" dt="2023-05-16T16:43:39.109" v="471" actId="2696"/>
        <pc:sldMkLst>
          <pc:docMk/>
          <pc:sldMk cId="703113887" sldId="2241"/>
        </pc:sldMkLst>
        <pc:spChg chg="mod">
          <ac:chgData name="Steve Pardoe" userId="6fa2db72-1fdb-41be-8a25-f49a2205c689" providerId="ADAL" clId="{E40A7A8B-608B-4645-8577-4DDF5612C529}" dt="2023-05-16T16:38:24.276" v="469" actId="20577"/>
          <ac:spMkLst>
            <pc:docMk/>
            <pc:sldMk cId="703113887" sldId="2241"/>
            <ac:spMk id="5" creationId="{FAD84E1F-1F3F-FB37-7356-66029F366440}"/>
          </ac:spMkLst>
        </pc:spChg>
      </pc:sldChg>
      <pc:sldChg chg="modSp add mod modNotesTx">
        <pc:chgData name="Steve Pardoe" userId="6fa2db72-1fdb-41be-8a25-f49a2205c689" providerId="ADAL" clId="{E40A7A8B-608B-4645-8577-4DDF5612C529}" dt="2023-05-16T17:51:18.745" v="1165"/>
        <pc:sldMkLst>
          <pc:docMk/>
          <pc:sldMk cId="1880283021" sldId="2280"/>
        </pc:sldMkLst>
        <pc:spChg chg="mod">
          <ac:chgData name="Steve Pardoe" userId="6fa2db72-1fdb-41be-8a25-f49a2205c689" providerId="ADAL" clId="{E40A7A8B-608B-4645-8577-4DDF5612C529}" dt="2023-05-16T16:44:38.433" v="481" actId="207"/>
          <ac:spMkLst>
            <pc:docMk/>
            <pc:sldMk cId="1880283021" sldId="2280"/>
            <ac:spMk id="3" creationId="{51EFD093-17B6-DC84-CCFF-766381420768}"/>
          </ac:spMkLst>
        </pc:spChg>
        <pc:spChg chg="mod">
          <ac:chgData name="Steve Pardoe" userId="6fa2db72-1fdb-41be-8a25-f49a2205c689" providerId="ADAL" clId="{E40A7A8B-608B-4645-8577-4DDF5612C529}" dt="2023-05-16T17:38:55.629" v="1157" actId="20577"/>
          <ac:spMkLst>
            <pc:docMk/>
            <pc:sldMk cId="1880283021" sldId="2280"/>
            <ac:spMk id="7" creationId="{558E99A4-6F9F-F43F-4B31-ADACEE8260FF}"/>
          </ac:spMkLst>
        </pc:spChg>
      </pc:sldChg>
      <pc:sldChg chg="modSp new mod modNotesTx">
        <pc:chgData name="Steve Pardoe" userId="6fa2db72-1fdb-41be-8a25-f49a2205c689" providerId="ADAL" clId="{E40A7A8B-608B-4645-8577-4DDF5612C529}" dt="2023-05-16T17:51:37.705" v="1166"/>
        <pc:sldMkLst>
          <pc:docMk/>
          <pc:sldMk cId="1930444394" sldId="2281"/>
        </pc:sldMkLst>
        <pc:spChg chg="mod">
          <ac:chgData name="Steve Pardoe" userId="6fa2db72-1fdb-41be-8a25-f49a2205c689" providerId="ADAL" clId="{E40A7A8B-608B-4645-8577-4DDF5612C529}" dt="2023-05-16T17:43:00.611" v="1164" actId="20577"/>
          <ac:spMkLst>
            <pc:docMk/>
            <pc:sldMk cId="1930444394" sldId="2281"/>
            <ac:spMk id="4" creationId="{DAE2A6C4-427D-B525-2C27-2710F982D43E}"/>
          </ac:spMkLst>
        </pc:spChg>
        <pc:spChg chg="mod">
          <ac:chgData name="Steve Pardoe" userId="6fa2db72-1fdb-41be-8a25-f49a2205c689" providerId="ADAL" clId="{E40A7A8B-608B-4645-8577-4DDF5612C529}" dt="2023-05-16T17:25:16.566" v="495"/>
          <ac:spMkLst>
            <pc:docMk/>
            <pc:sldMk cId="1930444394" sldId="2281"/>
            <ac:spMk id="5" creationId="{27BB56AC-158E-02BD-4D75-F2FC693D4F76}"/>
          </ac:spMkLst>
        </pc:spChg>
      </pc:sldChg>
      <pc:sldChg chg="modSp new del mod">
        <pc:chgData name="Steve Pardoe" userId="6fa2db72-1fdb-41be-8a25-f49a2205c689" providerId="ADAL" clId="{E40A7A8B-608B-4645-8577-4DDF5612C529}" dt="2023-05-16T18:09:26.385" v="2154" actId="2696"/>
        <pc:sldMkLst>
          <pc:docMk/>
          <pc:sldMk cId="1982090575" sldId="2282"/>
        </pc:sldMkLst>
        <pc:spChg chg="mod">
          <ac:chgData name="Steve Pardoe" userId="6fa2db72-1fdb-41be-8a25-f49a2205c689" providerId="ADAL" clId="{E40A7A8B-608B-4645-8577-4DDF5612C529}" dt="2023-05-16T18:09:14.491" v="2152"/>
          <ac:spMkLst>
            <pc:docMk/>
            <pc:sldMk cId="1982090575" sldId="2282"/>
            <ac:spMk id="3" creationId="{1E415B8F-445E-5AE4-C7CB-801503150D45}"/>
          </ac:spMkLst>
        </pc:spChg>
      </pc:sldChg>
      <pc:sldChg chg="addSp modSp add mod modNotesTx">
        <pc:chgData name="Steve Pardoe" userId="6fa2db72-1fdb-41be-8a25-f49a2205c689" providerId="ADAL" clId="{E40A7A8B-608B-4645-8577-4DDF5612C529}" dt="2023-05-16T18:35:32.433" v="2633" actId="20577"/>
        <pc:sldMkLst>
          <pc:docMk/>
          <pc:sldMk cId="2275491310" sldId="2283"/>
        </pc:sldMkLst>
        <pc:spChg chg="mod">
          <ac:chgData name="Steve Pardoe" userId="6fa2db72-1fdb-41be-8a25-f49a2205c689" providerId="ADAL" clId="{E40A7A8B-608B-4645-8577-4DDF5612C529}" dt="2023-05-16T18:19:53.890" v="2614" actId="20577"/>
          <ac:spMkLst>
            <pc:docMk/>
            <pc:sldMk cId="2275491310" sldId="2283"/>
            <ac:spMk id="2" creationId="{727326FE-930A-8603-1D94-4E20B032E238}"/>
          </ac:spMkLst>
        </pc:spChg>
        <pc:spChg chg="mod">
          <ac:chgData name="Steve Pardoe" userId="6fa2db72-1fdb-41be-8a25-f49a2205c689" providerId="ADAL" clId="{E40A7A8B-608B-4645-8577-4DDF5612C529}" dt="2023-05-16T18:22:20.780" v="2627" actId="14100"/>
          <ac:spMkLst>
            <pc:docMk/>
            <pc:sldMk cId="2275491310" sldId="2283"/>
            <ac:spMk id="3" creationId="{893A7676-D4F4-F22D-2D8A-193C602F01DD}"/>
          </ac:spMkLst>
        </pc:spChg>
        <pc:spChg chg="add mod">
          <ac:chgData name="Steve Pardoe" userId="6fa2db72-1fdb-41be-8a25-f49a2205c689" providerId="ADAL" clId="{E40A7A8B-608B-4645-8577-4DDF5612C529}" dt="2023-05-16T18:18:04.700" v="2501"/>
          <ac:spMkLst>
            <pc:docMk/>
            <pc:sldMk cId="2275491310" sldId="2283"/>
            <ac:spMk id="6" creationId="{FEBB9D53-ACA5-18A6-2142-3D37DAFB1619}"/>
          </ac:spMkLst>
        </pc:spChg>
        <pc:picChg chg="add mod">
          <ac:chgData name="Steve Pardoe" userId="6fa2db72-1fdb-41be-8a25-f49a2205c689" providerId="ADAL" clId="{E40A7A8B-608B-4645-8577-4DDF5612C529}" dt="2023-05-16T18:19:46.735" v="2613" actId="1076"/>
          <ac:picMkLst>
            <pc:docMk/>
            <pc:sldMk cId="2275491310" sldId="2283"/>
            <ac:picMk id="7" creationId="{E2B2AAD4-F9B5-2BFB-138F-328C7A1655A6}"/>
          </ac:picMkLst>
        </pc:picChg>
        <pc:picChg chg="add mod">
          <ac:chgData name="Steve Pardoe" userId="6fa2db72-1fdb-41be-8a25-f49a2205c689" providerId="ADAL" clId="{E40A7A8B-608B-4645-8577-4DDF5612C529}" dt="2023-05-16T18:19:43.584" v="2612" actId="1076"/>
          <ac:picMkLst>
            <pc:docMk/>
            <pc:sldMk cId="2275491310" sldId="2283"/>
            <ac:picMk id="8" creationId="{6CA08E19-8CF9-AFC3-E6B2-2050BCD6540B}"/>
          </ac:picMkLst>
        </pc:picChg>
        <pc:picChg chg="add mod">
          <ac:chgData name="Steve Pardoe" userId="6fa2db72-1fdb-41be-8a25-f49a2205c689" providerId="ADAL" clId="{E40A7A8B-608B-4645-8577-4DDF5612C529}" dt="2023-05-16T18:19:41.144" v="2611" actId="1076"/>
          <ac:picMkLst>
            <pc:docMk/>
            <pc:sldMk cId="2275491310" sldId="2283"/>
            <ac:picMk id="9" creationId="{7AD41B90-3BC8-8788-0EF5-97A4DDB764FF}"/>
          </ac:picMkLst>
        </pc:picChg>
        <pc:picChg chg="add mod">
          <ac:chgData name="Steve Pardoe" userId="6fa2db72-1fdb-41be-8a25-f49a2205c689" providerId="ADAL" clId="{E40A7A8B-608B-4645-8577-4DDF5612C529}" dt="2023-05-16T18:18:04.700" v="2501"/>
          <ac:picMkLst>
            <pc:docMk/>
            <pc:sldMk cId="2275491310" sldId="2283"/>
            <ac:picMk id="10" creationId="{F34F3DF7-0BFE-8A74-F9A2-3ECC8B5D1982}"/>
          </ac:picMkLst>
        </pc:picChg>
      </pc:sldChg>
      <pc:sldChg chg="add del">
        <pc:chgData name="Steve Pardoe" userId="6fa2db72-1fdb-41be-8a25-f49a2205c689" providerId="ADAL" clId="{E40A7A8B-608B-4645-8577-4DDF5612C529}" dt="2023-05-16T18:09:47.752" v="2156" actId="2696"/>
        <pc:sldMkLst>
          <pc:docMk/>
          <pc:sldMk cId="443301074" sldId="2284"/>
        </pc:sldMkLst>
      </pc:sldChg>
      <pc:sldChg chg="modSp new del mod modNotesTx">
        <pc:chgData name="Steve Pardoe" userId="6fa2db72-1fdb-41be-8a25-f49a2205c689" providerId="ADAL" clId="{E40A7A8B-608B-4645-8577-4DDF5612C529}" dt="2023-05-17T06:25:50.684" v="3832" actId="2696"/>
        <pc:sldMkLst>
          <pc:docMk/>
          <pc:sldMk cId="2529765335" sldId="2284"/>
        </pc:sldMkLst>
        <pc:spChg chg="mod">
          <ac:chgData name="Steve Pardoe" userId="6fa2db72-1fdb-41be-8a25-f49a2205c689" providerId="ADAL" clId="{E40A7A8B-608B-4645-8577-4DDF5612C529}" dt="2023-05-17T06:24:10.865" v="3791" actId="20577"/>
          <ac:spMkLst>
            <pc:docMk/>
            <pc:sldMk cId="2529765335" sldId="2284"/>
            <ac:spMk id="3" creationId="{CC868476-CBD8-1F0A-9EDD-E996348147E3}"/>
          </ac:spMkLst>
        </pc:spChg>
        <pc:spChg chg="mod">
          <ac:chgData name="Steve Pardoe" userId="6fa2db72-1fdb-41be-8a25-f49a2205c689" providerId="ADAL" clId="{E40A7A8B-608B-4645-8577-4DDF5612C529}" dt="2023-05-17T06:25:45.366" v="3831" actId="15"/>
          <ac:spMkLst>
            <pc:docMk/>
            <pc:sldMk cId="2529765335" sldId="2284"/>
            <ac:spMk id="4" creationId="{9D34EEAA-7F1B-E499-9466-985050773E98}"/>
          </ac:spMkLst>
        </pc:spChg>
      </pc:sldChg>
      <pc:sldChg chg="modSp new mod modNotesTx">
        <pc:chgData name="Steve Pardoe" userId="6fa2db72-1fdb-41be-8a25-f49a2205c689" providerId="ADAL" clId="{E40A7A8B-608B-4645-8577-4DDF5612C529}" dt="2023-05-17T09:48:03.311" v="6028" actId="14100"/>
        <pc:sldMkLst>
          <pc:docMk/>
          <pc:sldMk cId="3764611050" sldId="2285"/>
        </pc:sldMkLst>
        <pc:spChg chg="mod">
          <ac:chgData name="Steve Pardoe" userId="6fa2db72-1fdb-41be-8a25-f49a2205c689" providerId="ADAL" clId="{E40A7A8B-608B-4645-8577-4DDF5612C529}" dt="2023-05-17T09:48:03.311" v="6028" actId="14100"/>
          <ac:spMkLst>
            <pc:docMk/>
            <pc:sldMk cId="3764611050" sldId="2285"/>
            <ac:spMk id="4" creationId="{2540CB77-C3F6-CBA5-E76D-7DE86C8E96E1}"/>
          </ac:spMkLst>
        </pc:spChg>
        <pc:spChg chg="mod">
          <ac:chgData name="Steve Pardoe" userId="6fa2db72-1fdb-41be-8a25-f49a2205c689" providerId="ADAL" clId="{E40A7A8B-608B-4645-8577-4DDF5612C529}" dt="2023-05-16T19:14:37.374" v="3262" actId="20577"/>
          <ac:spMkLst>
            <pc:docMk/>
            <pc:sldMk cId="3764611050" sldId="2285"/>
            <ac:spMk id="5" creationId="{F7632522-0F8C-A81C-6A99-3FFFA03841AC}"/>
          </ac:spMkLst>
        </pc:spChg>
      </pc:sldChg>
      <pc:sldChg chg="modSp add mod modNotesTx">
        <pc:chgData name="Steve Pardoe" userId="6fa2db72-1fdb-41be-8a25-f49a2205c689" providerId="ADAL" clId="{E40A7A8B-608B-4645-8577-4DDF5612C529}" dt="2023-05-17T09:43:25.302" v="5623" actId="948"/>
        <pc:sldMkLst>
          <pc:docMk/>
          <pc:sldMk cId="3131803244" sldId="2286"/>
        </pc:sldMkLst>
        <pc:spChg chg="mod">
          <ac:chgData name="Steve Pardoe" userId="6fa2db72-1fdb-41be-8a25-f49a2205c689" providerId="ADAL" clId="{E40A7A8B-608B-4645-8577-4DDF5612C529}" dt="2023-05-17T09:43:25.302" v="5623" actId="948"/>
          <ac:spMkLst>
            <pc:docMk/>
            <pc:sldMk cId="3131803244" sldId="2286"/>
            <ac:spMk id="4" creationId="{CE73D71C-51A9-0333-1024-33DD7D4F2B38}"/>
          </ac:spMkLst>
        </pc:spChg>
      </pc:sldChg>
    </pc:docChg>
  </pc:docChgLst>
  <pc:docChgLst>
    <pc:chgData name="Steve Pardoe" userId="6fa2db72-1fdb-41be-8a25-f49a2205c689" providerId="ADAL" clId="{9617A839-1BE4-B049-9854-63ECE831D4C5}"/>
    <pc:docChg chg="custSel addSld delSld modSld modMainMaster">
      <pc:chgData name="Steve Pardoe" userId="6fa2db72-1fdb-41be-8a25-f49a2205c689" providerId="ADAL" clId="{9617A839-1BE4-B049-9854-63ECE831D4C5}" dt="2023-05-09T17:15:58.441" v="487"/>
      <pc:docMkLst>
        <pc:docMk/>
      </pc:docMkLst>
      <pc:sldChg chg="add setBg">
        <pc:chgData name="Steve Pardoe" userId="6fa2db72-1fdb-41be-8a25-f49a2205c689" providerId="ADAL" clId="{9617A839-1BE4-B049-9854-63ECE831D4C5}" dt="2023-05-09T17:09:21.787" v="464"/>
        <pc:sldMkLst>
          <pc:docMk/>
          <pc:sldMk cId="1440674324" sldId="270"/>
        </pc:sldMkLst>
      </pc:sldChg>
      <pc:sldChg chg="addSp delSp modSp mod">
        <pc:chgData name="Steve Pardoe" userId="6fa2db72-1fdb-41be-8a25-f49a2205c689" providerId="ADAL" clId="{9617A839-1BE4-B049-9854-63ECE831D4C5}" dt="2023-05-09T17:08:53.280" v="462" actId="167"/>
        <pc:sldMkLst>
          <pc:docMk/>
          <pc:sldMk cId="1070359728" sldId="343"/>
        </pc:sldMkLst>
        <pc:spChg chg="mod">
          <ac:chgData name="Steve Pardoe" userId="6fa2db72-1fdb-41be-8a25-f49a2205c689" providerId="ADAL" clId="{9617A839-1BE4-B049-9854-63ECE831D4C5}" dt="2023-05-09T17:07:56.280" v="459"/>
          <ac:spMkLst>
            <pc:docMk/>
            <pc:sldMk cId="1070359728" sldId="343"/>
            <ac:spMk id="3" creationId="{E336CA4A-C7F3-F69D-C357-FF72E529EE0A}"/>
          </ac:spMkLst>
        </pc:spChg>
        <pc:graphicFrameChg chg="del">
          <ac:chgData name="Steve Pardoe" userId="6fa2db72-1fdb-41be-8a25-f49a2205c689" providerId="ADAL" clId="{9617A839-1BE4-B049-9854-63ECE831D4C5}" dt="2023-05-09T17:08:44.129" v="460" actId="478"/>
          <ac:graphicFrameMkLst>
            <pc:docMk/>
            <pc:sldMk cId="1070359728" sldId="343"/>
            <ac:graphicFrameMk id="14" creationId="{2D941408-CFE9-8646-BE7C-E493A9B4ADCE}"/>
          </ac:graphicFrameMkLst>
        </pc:graphicFrameChg>
        <pc:picChg chg="add mod">
          <ac:chgData name="Steve Pardoe" userId="6fa2db72-1fdb-41be-8a25-f49a2205c689" providerId="ADAL" clId="{9617A839-1BE4-B049-9854-63ECE831D4C5}" dt="2023-05-09T17:08:53.280" v="462" actId="167"/>
          <ac:picMkLst>
            <pc:docMk/>
            <pc:sldMk cId="1070359728" sldId="343"/>
            <ac:picMk id="5" creationId="{0BAFE673-881D-13AD-D193-CCD5F6BDCF69}"/>
          </ac:picMkLst>
        </pc:picChg>
      </pc:sldChg>
      <pc:sldChg chg="modSp mod">
        <pc:chgData name="Steve Pardoe" userId="6fa2db72-1fdb-41be-8a25-f49a2205c689" providerId="ADAL" clId="{9617A839-1BE4-B049-9854-63ECE831D4C5}" dt="2023-05-09T17:15:45.686" v="486" actId="207"/>
        <pc:sldMkLst>
          <pc:docMk/>
          <pc:sldMk cId="3925637054" sldId="2048"/>
        </pc:sldMkLst>
        <pc:spChg chg="mod">
          <ac:chgData name="Steve Pardoe" userId="6fa2db72-1fdb-41be-8a25-f49a2205c689" providerId="ADAL" clId="{9617A839-1BE4-B049-9854-63ECE831D4C5}" dt="2023-05-09T17:07:20.297" v="413" actId="14100"/>
          <ac:spMkLst>
            <pc:docMk/>
            <pc:sldMk cId="3925637054" sldId="2048"/>
            <ac:spMk id="3" creationId="{9B17F10F-033F-42EB-98B7-B6F8D24F458B}"/>
          </ac:spMkLst>
        </pc:spChg>
        <pc:spChg chg="mod">
          <ac:chgData name="Steve Pardoe" userId="6fa2db72-1fdb-41be-8a25-f49a2205c689" providerId="ADAL" clId="{9617A839-1BE4-B049-9854-63ECE831D4C5}" dt="2023-05-09T17:15:45.686" v="486" actId="207"/>
          <ac:spMkLst>
            <pc:docMk/>
            <pc:sldMk cId="3925637054" sldId="2048"/>
            <ac:spMk id="7" creationId="{C54549FC-9D1B-446B-A0DD-3FADFA42C21B}"/>
          </ac:spMkLst>
        </pc:spChg>
      </pc:sldChg>
      <pc:sldChg chg="del">
        <pc:chgData name="Steve Pardoe" userId="6fa2db72-1fdb-41be-8a25-f49a2205c689" providerId="ADAL" clId="{9617A839-1BE4-B049-9854-63ECE831D4C5}" dt="2023-05-09T17:09:09.384" v="463" actId="2696"/>
        <pc:sldMkLst>
          <pc:docMk/>
          <pc:sldMk cId="1442181233" sldId="2150"/>
        </pc:sldMkLst>
      </pc:sldChg>
      <pc:sldChg chg="modSp mod">
        <pc:chgData name="Steve Pardoe" userId="6fa2db72-1fdb-41be-8a25-f49a2205c689" providerId="ADAL" clId="{9617A839-1BE4-B049-9854-63ECE831D4C5}" dt="2023-05-09T17:15:58.441" v="487"/>
        <pc:sldMkLst>
          <pc:docMk/>
          <pc:sldMk cId="254945298" sldId="2151"/>
        </pc:sldMkLst>
        <pc:spChg chg="mod">
          <ac:chgData name="Steve Pardoe" userId="6fa2db72-1fdb-41be-8a25-f49a2205c689" providerId="ADAL" clId="{9617A839-1BE4-B049-9854-63ECE831D4C5}" dt="2023-05-09T17:15:58.441" v="487"/>
          <ac:spMkLst>
            <pc:docMk/>
            <pc:sldMk cId="254945298" sldId="2151"/>
            <ac:spMk id="12" creationId="{00000000-0000-0000-0000-000000000000}"/>
          </ac:spMkLst>
        </pc:spChg>
      </pc:sldChg>
      <pc:sldChg chg="addSp modSp mod modNotesTx">
        <pc:chgData name="Steve Pardoe" userId="6fa2db72-1fdb-41be-8a25-f49a2205c689" providerId="ADAL" clId="{9617A839-1BE4-B049-9854-63ECE831D4C5}" dt="2023-05-05T14:45:01.728" v="87" actId="1076"/>
        <pc:sldMkLst>
          <pc:docMk/>
          <pc:sldMk cId="121046400" sldId="2190"/>
        </pc:sldMkLst>
        <pc:spChg chg="add mod">
          <ac:chgData name="Steve Pardoe" userId="6fa2db72-1fdb-41be-8a25-f49a2205c689" providerId="ADAL" clId="{9617A839-1BE4-B049-9854-63ECE831D4C5}" dt="2023-05-05T14:45:01.728" v="87" actId="1076"/>
          <ac:spMkLst>
            <pc:docMk/>
            <pc:sldMk cId="121046400" sldId="2190"/>
            <ac:spMk id="4" creationId="{9BC1B0B7-914E-2906-41F9-E65E8BDA93C6}"/>
          </ac:spMkLst>
        </pc:spChg>
        <pc:picChg chg="mod">
          <ac:chgData name="Steve Pardoe" userId="6fa2db72-1fdb-41be-8a25-f49a2205c689" providerId="ADAL" clId="{9617A839-1BE4-B049-9854-63ECE831D4C5}" dt="2023-05-05T14:42:57.053" v="0" actId="14100"/>
          <ac:picMkLst>
            <pc:docMk/>
            <pc:sldMk cId="121046400" sldId="2190"/>
            <ac:picMk id="7" creationId="{68A8F2A7-999B-B549-A7B6-5684A65215CF}"/>
          </ac:picMkLst>
        </pc:picChg>
      </pc:sldChg>
      <pc:sldChg chg="addSp modSp mod modNotesTx">
        <pc:chgData name="Steve Pardoe" userId="6fa2db72-1fdb-41be-8a25-f49a2205c689" providerId="ADAL" clId="{9617A839-1BE4-B049-9854-63ECE831D4C5}" dt="2023-05-05T14:58:05.580" v="216" actId="14100"/>
        <pc:sldMkLst>
          <pc:docMk/>
          <pc:sldMk cId="3668408616" sldId="2191"/>
        </pc:sldMkLst>
        <pc:spChg chg="add mod">
          <ac:chgData name="Steve Pardoe" userId="6fa2db72-1fdb-41be-8a25-f49a2205c689" providerId="ADAL" clId="{9617A839-1BE4-B049-9854-63ECE831D4C5}" dt="2023-05-05T14:58:05.580" v="216" actId="14100"/>
          <ac:spMkLst>
            <pc:docMk/>
            <pc:sldMk cId="3668408616" sldId="2191"/>
            <ac:spMk id="4" creationId="{8DDEC88D-E970-7560-F34A-5BC1052366BC}"/>
          </ac:spMkLst>
        </pc:spChg>
        <pc:picChg chg="mod">
          <ac:chgData name="Steve Pardoe" userId="6fa2db72-1fdb-41be-8a25-f49a2205c689" providerId="ADAL" clId="{9617A839-1BE4-B049-9854-63ECE831D4C5}" dt="2023-05-05T14:57:18.576" v="149" actId="14100"/>
          <ac:picMkLst>
            <pc:docMk/>
            <pc:sldMk cId="3668408616" sldId="2191"/>
            <ac:picMk id="5" creationId="{87013D46-A107-9B76-D709-2D8C09FBA49F}"/>
          </ac:picMkLst>
        </pc:picChg>
      </pc:sldChg>
      <pc:sldChg chg="addSp modSp mod">
        <pc:chgData name="Steve Pardoe" userId="6fa2db72-1fdb-41be-8a25-f49a2205c689" providerId="ADAL" clId="{9617A839-1BE4-B049-9854-63ECE831D4C5}" dt="2023-05-05T14:48:06.241" v="141" actId="114"/>
        <pc:sldMkLst>
          <pc:docMk/>
          <pc:sldMk cId="3385234452" sldId="2193"/>
        </pc:sldMkLst>
        <pc:spChg chg="add mod">
          <ac:chgData name="Steve Pardoe" userId="6fa2db72-1fdb-41be-8a25-f49a2205c689" providerId="ADAL" clId="{9617A839-1BE4-B049-9854-63ECE831D4C5}" dt="2023-05-05T14:48:06.241" v="141" actId="114"/>
          <ac:spMkLst>
            <pc:docMk/>
            <pc:sldMk cId="3385234452" sldId="2193"/>
            <ac:spMk id="4" creationId="{E8A0BA0E-11A5-8F64-2BFE-B96BCFE75F5E}"/>
          </ac:spMkLst>
        </pc:spChg>
      </pc:sldChg>
      <pc:sldChg chg="addSp modSp mod">
        <pc:chgData name="Steve Pardoe" userId="6fa2db72-1fdb-41be-8a25-f49a2205c689" providerId="ADAL" clId="{9617A839-1BE4-B049-9854-63ECE831D4C5}" dt="2023-05-05T14:59:22.055" v="294" actId="20577"/>
        <pc:sldMkLst>
          <pc:docMk/>
          <pc:sldMk cId="4290406679" sldId="2194"/>
        </pc:sldMkLst>
        <pc:spChg chg="add mod">
          <ac:chgData name="Steve Pardoe" userId="6fa2db72-1fdb-41be-8a25-f49a2205c689" providerId="ADAL" clId="{9617A839-1BE4-B049-9854-63ECE831D4C5}" dt="2023-05-05T14:59:22.055" v="294" actId="20577"/>
          <ac:spMkLst>
            <pc:docMk/>
            <pc:sldMk cId="4290406679" sldId="2194"/>
            <ac:spMk id="4" creationId="{61F7B71D-A582-417C-F607-C9F589A3114C}"/>
          </ac:spMkLst>
        </pc:spChg>
        <pc:picChg chg="mod">
          <ac:chgData name="Steve Pardoe" userId="6fa2db72-1fdb-41be-8a25-f49a2205c689" providerId="ADAL" clId="{9617A839-1BE4-B049-9854-63ECE831D4C5}" dt="2023-05-05T14:58:29.992" v="217" actId="14100"/>
          <ac:picMkLst>
            <pc:docMk/>
            <pc:sldMk cId="4290406679" sldId="2194"/>
            <ac:picMk id="5" creationId="{0BF8E942-377B-DFED-850C-03957B6ED344}"/>
          </ac:picMkLst>
        </pc:picChg>
      </pc:sldChg>
      <pc:sldChg chg="addSp modSp mod">
        <pc:chgData name="Steve Pardoe" userId="6fa2db72-1fdb-41be-8a25-f49a2205c689" providerId="ADAL" clId="{9617A839-1BE4-B049-9854-63ECE831D4C5}" dt="2023-05-05T15:01:39.928" v="376" actId="14100"/>
        <pc:sldMkLst>
          <pc:docMk/>
          <pc:sldMk cId="3177851447" sldId="2195"/>
        </pc:sldMkLst>
        <pc:spChg chg="add mod">
          <ac:chgData name="Steve Pardoe" userId="6fa2db72-1fdb-41be-8a25-f49a2205c689" providerId="ADAL" clId="{9617A839-1BE4-B049-9854-63ECE831D4C5}" dt="2023-05-05T15:01:39.928" v="376" actId="14100"/>
          <ac:spMkLst>
            <pc:docMk/>
            <pc:sldMk cId="3177851447" sldId="2195"/>
            <ac:spMk id="4" creationId="{6A8785C6-EA32-8FEE-D591-D6E6AC3B7CDE}"/>
          </ac:spMkLst>
        </pc:spChg>
      </pc:sldChg>
      <pc:sldChg chg="modSp mod">
        <pc:chgData name="Steve Pardoe" userId="6fa2db72-1fdb-41be-8a25-f49a2205c689" providerId="ADAL" clId="{9617A839-1BE4-B049-9854-63ECE831D4C5}" dt="2023-05-09T17:07:28.103" v="414" actId="255"/>
        <pc:sldMkLst>
          <pc:docMk/>
          <pc:sldMk cId="2252492094" sldId="2228"/>
        </pc:sldMkLst>
        <pc:spChg chg="mod">
          <ac:chgData name="Steve Pardoe" userId="6fa2db72-1fdb-41be-8a25-f49a2205c689" providerId="ADAL" clId="{9617A839-1BE4-B049-9854-63ECE831D4C5}" dt="2023-05-09T17:07:28.103" v="414" actId="255"/>
          <ac:spMkLst>
            <pc:docMk/>
            <pc:sldMk cId="2252492094" sldId="2228"/>
            <ac:spMk id="2" creationId="{421B08E6-6C32-0A40-A09D-BAC552079DF0}"/>
          </ac:spMkLst>
        </pc:spChg>
      </pc:sldChg>
      <pc:sldMasterChg chg="modSldLayout">
        <pc:chgData name="Steve Pardoe" userId="6fa2db72-1fdb-41be-8a25-f49a2205c689" providerId="ADAL" clId="{9617A839-1BE4-B049-9854-63ECE831D4C5}" dt="2023-05-09T17:10:06.366" v="467"/>
        <pc:sldMasterMkLst>
          <pc:docMk/>
          <pc:sldMasterMk cId="3063329374" sldId="2147483675"/>
        </pc:sldMasterMkLst>
        <pc:sldLayoutChg chg="addSp delSp modSp mod setBg">
          <pc:chgData name="Steve Pardoe" userId="6fa2db72-1fdb-41be-8a25-f49a2205c689" providerId="ADAL" clId="{9617A839-1BE4-B049-9854-63ECE831D4C5}" dt="2023-05-09T17:10:06.366" v="467"/>
          <pc:sldLayoutMkLst>
            <pc:docMk/>
            <pc:sldMasterMk cId="3063329374" sldId="2147483675"/>
            <pc:sldLayoutMk cId="69623109" sldId="2147483711"/>
          </pc:sldLayoutMkLst>
          <pc:grpChg chg="add mod">
            <ac:chgData name="Steve Pardoe" userId="6fa2db72-1fdb-41be-8a25-f49a2205c689" providerId="ADAL" clId="{9617A839-1BE4-B049-9854-63ECE831D4C5}" dt="2023-05-09T17:09:53.510" v="466"/>
            <ac:grpSpMkLst>
              <pc:docMk/>
              <pc:sldMasterMk cId="3063329374" sldId="2147483675"/>
              <pc:sldLayoutMk cId="69623109" sldId="2147483711"/>
              <ac:grpSpMk id="3" creationId="{7006B302-016E-44C0-6D88-447D41241882}"/>
            </ac:grpSpMkLst>
          </pc:grpChg>
          <pc:grpChg chg="mod">
            <ac:chgData name="Steve Pardoe" userId="6fa2db72-1fdb-41be-8a25-f49a2205c689" providerId="ADAL" clId="{9617A839-1BE4-B049-9854-63ECE831D4C5}" dt="2023-05-09T17:09:53.510" v="466"/>
            <ac:grpSpMkLst>
              <pc:docMk/>
              <pc:sldMasterMk cId="3063329374" sldId="2147483675"/>
              <pc:sldLayoutMk cId="69623109" sldId="2147483711"/>
              <ac:grpSpMk id="6" creationId="{CEAA8145-D6AB-4A7E-2E50-B1AB2A6ADB49}"/>
            </ac:grpSpMkLst>
          </pc:grpChg>
          <pc:picChg chg="del">
            <ac:chgData name="Steve Pardoe" userId="6fa2db72-1fdb-41be-8a25-f49a2205c689" providerId="ADAL" clId="{9617A839-1BE4-B049-9854-63ECE831D4C5}" dt="2023-05-09T17:09:36.248" v="465" actId="478"/>
            <ac:picMkLst>
              <pc:docMk/>
              <pc:sldMasterMk cId="3063329374" sldId="2147483675"/>
              <pc:sldLayoutMk cId="69623109" sldId="2147483711"/>
              <ac:picMk id="4" creationId="{1C3E1581-9214-3247-A86B-DCF1E76733AE}"/>
            </ac:picMkLst>
          </pc:picChg>
          <pc:picChg chg="mod">
            <ac:chgData name="Steve Pardoe" userId="6fa2db72-1fdb-41be-8a25-f49a2205c689" providerId="ADAL" clId="{9617A839-1BE4-B049-9854-63ECE831D4C5}" dt="2023-05-09T17:09:53.510" v="466"/>
            <ac:picMkLst>
              <pc:docMk/>
              <pc:sldMasterMk cId="3063329374" sldId="2147483675"/>
              <pc:sldLayoutMk cId="69623109" sldId="2147483711"/>
              <ac:picMk id="7" creationId="{3B4F21F1-92CB-FC87-101D-34507CB5770F}"/>
            </ac:picMkLst>
          </pc:picChg>
          <pc:picChg chg="mod">
            <ac:chgData name="Steve Pardoe" userId="6fa2db72-1fdb-41be-8a25-f49a2205c689" providerId="ADAL" clId="{9617A839-1BE4-B049-9854-63ECE831D4C5}" dt="2023-05-09T17:09:53.510" v="466"/>
            <ac:picMkLst>
              <pc:docMk/>
              <pc:sldMasterMk cId="3063329374" sldId="2147483675"/>
              <pc:sldLayoutMk cId="69623109" sldId="2147483711"/>
              <ac:picMk id="8" creationId="{71BDCCA9-B68A-E0A9-BB9C-04A3820D8A59}"/>
            </ac:picMkLst>
          </pc:picChg>
          <pc:picChg chg="mod">
            <ac:chgData name="Steve Pardoe" userId="6fa2db72-1fdb-41be-8a25-f49a2205c689" providerId="ADAL" clId="{9617A839-1BE4-B049-9854-63ECE831D4C5}" dt="2023-05-09T17:09:53.510" v="466"/>
            <ac:picMkLst>
              <pc:docMk/>
              <pc:sldMasterMk cId="3063329374" sldId="2147483675"/>
              <pc:sldLayoutMk cId="69623109" sldId="2147483711"/>
              <ac:picMk id="9" creationId="{D7C68318-C9B2-2FD3-4163-2A2895A502D4}"/>
            </ac:picMkLst>
          </pc:picChg>
          <pc:picChg chg="mod">
            <ac:chgData name="Steve Pardoe" userId="6fa2db72-1fdb-41be-8a25-f49a2205c689" providerId="ADAL" clId="{9617A839-1BE4-B049-9854-63ECE831D4C5}" dt="2023-05-09T17:09:53.510" v="466"/>
            <ac:picMkLst>
              <pc:docMk/>
              <pc:sldMasterMk cId="3063329374" sldId="2147483675"/>
              <pc:sldLayoutMk cId="69623109" sldId="2147483711"/>
              <ac:picMk id="11" creationId="{0065B898-5D5B-E936-ADD9-98E9E115CBA9}"/>
            </ac:picMkLst>
          </pc:picChg>
        </pc:sldLayoutChg>
      </pc:sldMasterChg>
      <pc:sldMasterChg chg="delSldLayout">
        <pc:chgData name="Steve Pardoe" userId="6fa2db72-1fdb-41be-8a25-f49a2205c689" providerId="ADAL" clId="{9617A839-1BE4-B049-9854-63ECE831D4C5}" dt="2023-05-09T17:09:09.384" v="463" actId="2696"/>
        <pc:sldMasterMkLst>
          <pc:docMk/>
          <pc:sldMasterMk cId="2253866760" sldId="2147483745"/>
        </pc:sldMasterMkLst>
        <pc:sldLayoutChg chg="del">
          <pc:chgData name="Steve Pardoe" userId="6fa2db72-1fdb-41be-8a25-f49a2205c689" providerId="ADAL" clId="{9617A839-1BE4-B049-9854-63ECE831D4C5}" dt="2023-05-09T17:09:09.384" v="463" actId="2696"/>
          <pc:sldLayoutMkLst>
            <pc:docMk/>
            <pc:sldMasterMk cId="2253866760" sldId="2147483745"/>
            <pc:sldLayoutMk cId="1237446328" sldId="214748376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82162-03E0-428B-A3B2-3F696B5F7132}"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GB"/>
        </a:p>
      </dgm:t>
    </dgm:pt>
    <dgm:pt modelId="{E349A0B1-25D1-4922-BD54-830332F39B2F}">
      <dgm:prSet phldrT="[Text]"/>
      <dgm:spPr>
        <a:solidFill>
          <a:schemeClr val="accent5"/>
        </a:solidFill>
      </dgm:spPr>
      <dgm:t>
        <a:bodyPr/>
        <a:lstStyle/>
        <a:p>
          <a:r>
            <a:rPr lang="en-GB" dirty="0"/>
            <a:t>Agree Topics</a:t>
          </a:r>
        </a:p>
      </dgm:t>
    </dgm:pt>
    <dgm:pt modelId="{7B274A40-0020-42EA-A9B3-B7F651E931A5}" type="parTrans" cxnId="{C1E4D4C0-F156-4240-A133-74795DCDF322}">
      <dgm:prSet/>
      <dgm:spPr/>
      <dgm:t>
        <a:bodyPr/>
        <a:lstStyle/>
        <a:p>
          <a:endParaRPr lang="en-GB"/>
        </a:p>
      </dgm:t>
    </dgm:pt>
    <dgm:pt modelId="{7454081D-8F4C-4ECE-9ADE-4450ADE7CC08}" type="sibTrans" cxnId="{C1E4D4C0-F156-4240-A133-74795DCDF322}">
      <dgm:prSet/>
      <dgm:spPr/>
      <dgm:t>
        <a:bodyPr/>
        <a:lstStyle/>
        <a:p>
          <a:endParaRPr lang="en-GB"/>
        </a:p>
      </dgm:t>
    </dgm:pt>
    <dgm:pt modelId="{13F2A074-136E-4E3C-A8E9-8C49D56BF7CC}">
      <dgm:prSet phldrT="[Text]" custT="1"/>
      <dgm:spPr/>
      <dgm:t>
        <a:bodyPr/>
        <a:lstStyle/>
        <a:p>
          <a:r>
            <a:rPr lang="en-GB" sz="1700" dirty="0" err="1"/>
            <a:t>CfEM</a:t>
          </a:r>
          <a:r>
            <a:rPr lang="en-GB" sz="1700" dirty="0"/>
            <a:t> centres worked in groups to agree which topics they would include in the scheme, and which they wouldn’t</a:t>
          </a:r>
        </a:p>
      </dgm:t>
    </dgm:pt>
    <dgm:pt modelId="{655A5EC2-485E-4E6B-9D26-D9EA7757A35B}" type="parTrans" cxnId="{C7F30BEC-1BE5-4574-B172-FDF3E5B41799}">
      <dgm:prSet/>
      <dgm:spPr/>
      <dgm:t>
        <a:bodyPr/>
        <a:lstStyle/>
        <a:p>
          <a:endParaRPr lang="en-GB"/>
        </a:p>
      </dgm:t>
    </dgm:pt>
    <dgm:pt modelId="{A1B1ECFF-69A5-404A-8D50-1D0476127D54}" type="sibTrans" cxnId="{C7F30BEC-1BE5-4574-B172-FDF3E5B41799}">
      <dgm:prSet/>
      <dgm:spPr/>
      <dgm:t>
        <a:bodyPr/>
        <a:lstStyle/>
        <a:p>
          <a:endParaRPr lang="en-GB"/>
        </a:p>
      </dgm:t>
    </dgm:pt>
    <dgm:pt modelId="{948B615A-F61D-4600-864C-9CB147E95E9D}">
      <dgm:prSet phldrT="[Text]"/>
      <dgm:spPr>
        <a:solidFill>
          <a:schemeClr val="accent5"/>
        </a:solidFill>
      </dgm:spPr>
      <dgm:t>
        <a:bodyPr/>
        <a:lstStyle/>
        <a:p>
          <a:r>
            <a:rPr lang="en-GB" dirty="0"/>
            <a:t>Groupings</a:t>
          </a:r>
        </a:p>
      </dgm:t>
    </dgm:pt>
    <dgm:pt modelId="{66202308-733E-49E6-8D94-64D78F5BE071}" type="parTrans" cxnId="{97F58328-D259-4FBD-86F2-0321C7393B1F}">
      <dgm:prSet/>
      <dgm:spPr/>
      <dgm:t>
        <a:bodyPr/>
        <a:lstStyle/>
        <a:p>
          <a:endParaRPr lang="en-GB"/>
        </a:p>
      </dgm:t>
    </dgm:pt>
    <dgm:pt modelId="{C516B233-B4C9-42DE-9C44-B343EAF4CC5A}" type="sibTrans" cxnId="{97F58328-D259-4FBD-86F2-0321C7393B1F}">
      <dgm:prSet/>
      <dgm:spPr/>
      <dgm:t>
        <a:bodyPr/>
        <a:lstStyle/>
        <a:p>
          <a:endParaRPr lang="en-GB"/>
        </a:p>
      </dgm:t>
    </dgm:pt>
    <dgm:pt modelId="{924AC8F9-1F21-46C2-9990-BD462631B02F}">
      <dgm:prSet phldrT="[Text]" custT="1"/>
      <dgm:spPr/>
      <dgm:t>
        <a:bodyPr/>
        <a:lstStyle/>
        <a:p>
          <a:r>
            <a:rPr lang="en-GB" sz="1700" dirty="0"/>
            <a:t>Discuss how the topics can be grouped together</a:t>
          </a:r>
        </a:p>
      </dgm:t>
    </dgm:pt>
    <dgm:pt modelId="{17E330AC-EC30-4E9C-B6BB-33C6A955FF03}" type="parTrans" cxnId="{FE96CAEA-7D8D-4DBA-BF1F-E1D3EC0BA107}">
      <dgm:prSet/>
      <dgm:spPr/>
      <dgm:t>
        <a:bodyPr/>
        <a:lstStyle/>
        <a:p>
          <a:endParaRPr lang="en-GB"/>
        </a:p>
      </dgm:t>
    </dgm:pt>
    <dgm:pt modelId="{3D637F20-4777-4CA2-8C3A-866F31397B60}" type="sibTrans" cxnId="{FE96CAEA-7D8D-4DBA-BF1F-E1D3EC0BA107}">
      <dgm:prSet/>
      <dgm:spPr/>
      <dgm:t>
        <a:bodyPr/>
        <a:lstStyle/>
        <a:p>
          <a:endParaRPr lang="en-GB"/>
        </a:p>
      </dgm:t>
    </dgm:pt>
    <dgm:pt modelId="{E8DDCE8C-46B2-452A-AD37-45A0684B42D7}">
      <dgm:prSet phldrT="[Text]"/>
      <dgm:spPr>
        <a:solidFill>
          <a:schemeClr val="accent5"/>
        </a:solidFill>
      </dgm:spPr>
      <dgm:t>
        <a:bodyPr/>
        <a:lstStyle/>
        <a:p>
          <a:r>
            <a:rPr lang="en-GB" dirty="0"/>
            <a:t>Models and Representations</a:t>
          </a:r>
        </a:p>
      </dgm:t>
    </dgm:pt>
    <dgm:pt modelId="{F1F1443A-4885-40CD-AC51-D96526189DE0}" type="parTrans" cxnId="{03659C8F-51CA-44C7-951F-3C778B6F9665}">
      <dgm:prSet/>
      <dgm:spPr/>
      <dgm:t>
        <a:bodyPr/>
        <a:lstStyle/>
        <a:p>
          <a:endParaRPr lang="en-GB"/>
        </a:p>
      </dgm:t>
    </dgm:pt>
    <dgm:pt modelId="{CE27E402-3A00-41C5-B38C-2E64391190F5}" type="sibTrans" cxnId="{03659C8F-51CA-44C7-951F-3C778B6F9665}">
      <dgm:prSet/>
      <dgm:spPr/>
      <dgm:t>
        <a:bodyPr/>
        <a:lstStyle/>
        <a:p>
          <a:endParaRPr lang="en-GB"/>
        </a:p>
      </dgm:t>
    </dgm:pt>
    <dgm:pt modelId="{BEB06C9B-0868-4D3D-A167-F03D7FC7E0AD}">
      <dgm:prSet phldrT="[Text]" custT="1"/>
      <dgm:spPr/>
      <dgm:t>
        <a:bodyPr/>
        <a:lstStyle/>
        <a:p>
          <a:r>
            <a:rPr lang="en-GB" sz="1700" dirty="0"/>
            <a:t>Decide which models and representations would be most appropriate to each topic</a:t>
          </a:r>
        </a:p>
      </dgm:t>
    </dgm:pt>
    <dgm:pt modelId="{50D956C5-F246-4941-AB7C-1162ECC7D908}" type="parTrans" cxnId="{FC55197F-821C-4323-BC45-AEE36819C855}">
      <dgm:prSet/>
      <dgm:spPr/>
      <dgm:t>
        <a:bodyPr/>
        <a:lstStyle/>
        <a:p>
          <a:endParaRPr lang="en-GB"/>
        </a:p>
      </dgm:t>
    </dgm:pt>
    <dgm:pt modelId="{2FD11FA4-6EA9-4528-844C-FD39184E84A1}" type="sibTrans" cxnId="{FC55197F-821C-4323-BC45-AEE36819C855}">
      <dgm:prSet/>
      <dgm:spPr/>
      <dgm:t>
        <a:bodyPr/>
        <a:lstStyle/>
        <a:p>
          <a:endParaRPr lang="en-GB"/>
        </a:p>
      </dgm:t>
    </dgm:pt>
    <dgm:pt modelId="{603A3E7F-7148-4DE1-8359-38F88DB68BD5}">
      <dgm:prSet phldrT="[Text]"/>
      <dgm:spPr>
        <a:solidFill>
          <a:schemeClr val="accent5"/>
        </a:solidFill>
      </dgm:spPr>
      <dgm:t>
        <a:bodyPr/>
        <a:lstStyle/>
        <a:p>
          <a:r>
            <a:rPr lang="en-GB" dirty="0"/>
            <a:t>Sequencing</a:t>
          </a:r>
        </a:p>
      </dgm:t>
    </dgm:pt>
    <dgm:pt modelId="{9AD33DC7-6D64-4FE5-89B6-515A57ABA565}" type="parTrans" cxnId="{1794D24E-B8CC-4B93-86DF-7B1E15BF3E59}">
      <dgm:prSet/>
      <dgm:spPr/>
      <dgm:t>
        <a:bodyPr/>
        <a:lstStyle/>
        <a:p>
          <a:endParaRPr lang="en-GB"/>
        </a:p>
      </dgm:t>
    </dgm:pt>
    <dgm:pt modelId="{8BA76B79-12B0-4CC3-861E-38E0E6A51B52}" type="sibTrans" cxnId="{1794D24E-B8CC-4B93-86DF-7B1E15BF3E59}">
      <dgm:prSet/>
      <dgm:spPr/>
      <dgm:t>
        <a:bodyPr/>
        <a:lstStyle/>
        <a:p>
          <a:endParaRPr lang="en-GB"/>
        </a:p>
      </dgm:t>
    </dgm:pt>
    <dgm:pt modelId="{E323CC20-FACB-4DDE-9BE6-78A93976320C}">
      <dgm:prSet phldrT="[Text]" custT="1"/>
      <dgm:spPr/>
      <dgm:t>
        <a:bodyPr/>
        <a:lstStyle/>
        <a:p>
          <a:r>
            <a:rPr lang="en-GB" sz="1700" dirty="0"/>
            <a:t>Decide the order of the topics based on overlapping mathematical structure, common models/representations and engagement issues</a:t>
          </a:r>
        </a:p>
      </dgm:t>
    </dgm:pt>
    <dgm:pt modelId="{BABF2FCC-D05C-4A1F-9092-AF229CDCC62C}" type="parTrans" cxnId="{3A758E59-9F07-4289-9934-248DAE6AFFAB}">
      <dgm:prSet/>
      <dgm:spPr/>
      <dgm:t>
        <a:bodyPr/>
        <a:lstStyle/>
        <a:p>
          <a:endParaRPr lang="en-GB"/>
        </a:p>
      </dgm:t>
    </dgm:pt>
    <dgm:pt modelId="{A8B849BE-ACD2-441A-B031-719DBBF1D62C}" type="sibTrans" cxnId="{3A758E59-9F07-4289-9934-248DAE6AFFAB}">
      <dgm:prSet/>
      <dgm:spPr/>
      <dgm:t>
        <a:bodyPr/>
        <a:lstStyle/>
        <a:p>
          <a:endParaRPr lang="en-GB"/>
        </a:p>
      </dgm:t>
    </dgm:pt>
    <dgm:pt modelId="{474884EC-85E2-4B9A-9D30-FAF02CBBCBE9}" type="pres">
      <dgm:prSet presAssocID="{BA282162-03E0-428B-A3B2-3F696B5F7132}" presName="Name0" presStyleCnt="0">
        <dgm:presLayoutVars>
          <dgm:dir/>
          <dgm:animLvl val="lvl"/>
          <dgm:resizeHandles val="exact"/>
        </dgm:presLayoutVars>
      </dgm:prSet>
      <dgm:spPr/>
    </dgm:pt>
    <dgm:pt modelId="{35A3BB88-BB57-4BB8-8310-4FC249BD49D1}" type="pres">
      <dgm:prSet presAssocID="{E349A0B1-25D1-4922-BD54-830332F39B2F}" presName="linNode" presStyleCnt="0"/>
      <dgm:spPr/>
    </dgm:pt>
    <dgm:pt modelId="{77A7DCC8-B5C1-4CC3-812D-8D7F32FAC3F7}" type="pres">
      <dgm:prSet presAssocID="{E349A0B1-25D1-4922-BD54-830332F39B2F}" presName="parentText" presStyleLbl="node1" presStyleIdx="0" presStyleCnt="4">
        <dgm:presLayoutVars>
          <dgm:chMax val="1"/>
          <dgm:bulletEnabled val="1"/>
        </dgm:presLayoutVars>
      </dgm:prSet>
      <dgm:spPr/>
    </dgm:pt>
    <dgm:pt modelId="{26D26DD1-E017-461B-A8E0-9552D633139F}" type="pres">
      <dgm:prSet presAssocID="{E349A0B1-25D1-4922-BD54-830332F39B2F}" presName="descendantText" presStyleLbl="alignAccFollowNode1" presStyleIdx="0" presStyleCnt="4">
        <dgm:presLayoutVars>
          <dgm:bulletEnabled val="1"/>
        </dgm:presLayoutVars>
      </dgm:prSet>
      <dgm:spPr/>
    </dgm:pt>
    <dgm:pt modelId="{BA403128-F6AB-4D7C-B0AC-BD05ACCE3CA5}" type="pres">
      <dgm:prSet presAssocID="{7454081D-8F4C-4ECE-9ADE-4450ADE7CC08}" presName="sp" presStyleCnt="0"/>
      <dgm:spPr/>
    </dgm:pt>
    <dgm:pt modelId="{3EA14D54-8B9F-4A13-BD98-0F87AE5D0092}" type="pres">
      <dgm:prSet presAssocID="{948B615A-F61D-4600-864C-9CB147E95E9D}" presName="linNode" presStyleCnt="0"/>
      <dgm:spPr/>
    </dgm:pt>
    <dgm:pt modelId="{1DED9AF8-B108-43B2-B708-0AC763290FDA}" type="pres">
      <dgm:prSet presAssocID="{948B615A-F61D-4600-864C-9CB147E95E9D}" presName="parentText" presStyleLbl="node1" presStyleIdx="1" presStyleCnt="4">
        <dgm:presLayoutVars>
          <dgm:chMax val="1"/>
          <dgm:bulletEnabled val="1"/>
        </dgm:presLayoutVars>
      </dgm:prSet>
      <dgm:spPr/>
    </dgm:pt>
    <dgm:pt modelId="{1672FFAA-6F87-4366-B021-53976FB94F58}" type="pres">
      <dgm:prSet presAssocID="{948B615A-F61D-4600-864C-9CB147E95E9D}" presName="descendantText" presStyleLbl="alignAccFollowNode1" presStyleIdx="1" presStyleCnt="4">
        <dgm:presLayoutVars>
          <dgm:bulletEnabled val="1"/>
        </dgm:presLayoutVars>
      </dgm:prSet>
      <dgm:spPr/>
    </dgm:pt>
    <dgm:pt modelId="{851C9CB9-01E3-4625-A076-B2D7DF6AF2FF}" type="pres">
      <dgm:prSet presAssocID="{C516B233-B4C9-42DE-9C44-B343EAF4CC5A}" presName="sp" presStyleCnt="0"/>
      <dgm:spPr/>
    </dgm:pt>
    <dgm:pt modelId="{837C2F7F-0054-42B1-B51E-96A3ECFED176}" type="pres">
      <dgm:prSet presAssocID="{E8DDCE8C-46B2-452A-AD37-45A0684B42D7}" presName="linNode" presStyleCnt="0"/>
      <dgm:spPr/>
    </dgm:pt>
    <dgm:pt modelId="{E4991E9F-1171-4B32-A2F1-A8DA64DF70B5}" type="pres">
      <dgm:prSet presAssocID="{E8DDCE8C-46B2-452A-AD37-45A0684B42D7}" presName="parentText" presStyleLbl="node1" presStyleIdx="2" presStyleCnt="4">
        <dgm:presLayoutVars>
          <dgm:chMax val="1"/>
          <dgm:bulletEnabled val="1"/>
        </dgm:presLayoutVars>
      </dgm:prSet>
      <dgm:spPr/>
    </dgm:pt>
    <dgm:pt modelId="{DD905761-FEB8-4B2B-914B-8346334927DF}" type="pres">
      <dgm:prSet presAssocID="{E8DDCE8C-46B2-452A-AD37-45A0684B42D7}" presName="descendantText" presStyleLbl="alignAccFollowNode1" presStyleIdx="2" presStyleCnt="4">
        <dgm:presLayoutVars>
          <dgm:bulletEnabled val="1"/>
        </dgm:presLayoutVars>
      </dgm:prSet>
      <dgm:spPr/>
    </dgm:pt>
    <dgm:pt modelId="{F9EA5DF1-5B6F-455F-9315-5081094505E6}" type="pres">
      <dgm:prSet presAssocID="{CE27E402-3A00-41C5-B38C-2E64391190F5}" presName="sp" presStyleCnt="0"/>
      <dgm:spPr/>
    </dgm:pt>
    <dgm:pt modelId="{F5DA3313-0892-4CF6-AF61-9C8858981336}" type="pres">
      <dgm:prSet presAssocID="{603A3E7F-7148-4DE1-8359-38F88DB68BD5}" presName="linNode" presStyleCnt="0"/>
      <dgm:spPr/>
    </dgm:pt>
    <dgm:pt modelId="{61518FCA-5321-48A6-B7AA-51D26C1055A2}" type="pres">
      <dgm:prSet presAssocID="{603A3E7F-7148-4DE1-8359-38F88DB68BD5}" presName="parentText" presStyleLbl="node1" presStyleIdx="3" presStyleCnt="4">
        <dgm:presLayoutVars>
          <dgm:chMax val="1"/>
          <dgm:bulletEnabled val="1"/>
        </dgm:presLayoutVars>
      </dgm:prSet>
      <dgm:spPr/>
    </dgm:pt>
    <dgm:pt modelId="{3CFB71D1-41A2-4D57-BEFF-50F0F512C4F0}" type="pres">
      <dgm:prSet presAssocID="{603A3E7F-7148-4DE1-8359-38F88DB68BD5}" presName="descendantText" presStyleLbl="alignAccFollowNode1" presStyleIdx="3" presStyleCnt="4">
        <dgm:presLayoutVars>
          <dgm:bulletEnabled val="1"/>
        </dgm:presLayoutVars>
      </dgm:prSet>
      <dgm:spPr/>
    </dgm:pt>
  </dgm:ptLst>
  <dgm:cxnLst>
    <dgm:cxn modelId="{97F58328-D259-4FBD-86F2-0321C7393B1F}" srcId="{BA282162-03E0-428B-A3B2-3F696B5F7132}" destId="{948B615A-F61D-4600-864C-9CB147E95E9D}" srcOrd="1" destOrd="0" parTransId="{66202308-733E-49E6-8D94-64D78F5BE071}" sibTransId="{C516B233-B4C9-42DE-9C44-B343EAF4CC5A}"/>
    <dgm:cxn modelId="{82F3FE36-A6FD-454A-BE01-D1617FCEE42E}" type="presOf" srcId="{BA282162-03E0-428B-A3B2-3F696B5F7132}" destId="{474884EC-85E2-4B9A-9D30-FAF02CBBCBE9}" srcOrd="0" destOrd="0" presId="urn:microsoft.com/office/officeart/2005/8/layout/vList5"/>
    <dgm:cxn modelId="{42AEC140-B6BE-4C1A-B2B5-E6EAACDECCD6}" type="presOf" srcId="{13F2A074-136E-4E3C-A8E9-8C49D56BF7CC}" destId="{26D26DD1-E017-461B-A8E0-9552D633139F}" srcOrd="0" destOrd="0" presId="urn:microsoft.com/office/officeart/2005/8/layout/vList5"/>
    <dgm:cxn modelId="{1794D24E-B8CC-4B93-86DF-7B1E15BF3E59}" srcId="{BA282162-03E0-428B-A3B2-3F696B5F7132}" destId="{603A3E7F-7148-4DE1-8359-38F88DB68BD5}" srcOrd="3" destOrd="0" parTransId="{9AD33DC7-6D64-4FE5-89B6-515A57ABA565}" sibTransId="{8BA76B79-12B0-4CC3-861E-38E0E6A51B52}"/>
    <dgm:cxn modelId="{41517F57-0EFF-4523-B484-0F2DB04717E7}" type="presOf" srcId="{BEB06C9B-0868-4D3D-A167-F03D7FC7E0AD}" destId="{DD905761-FEB8-4B2B-914B-8346334927DF}" srcOrd="0" destOrd="0" presId="urn:microsoft.com/office/officeart/2005/8/layout/vList5"/>
    <dgm:cxn modelId="{D1B57859-3C53-46AE-A81B-3E9DA70957D7}" type="presOf" srcId="{603A3E7F-7148-4DE1-8359-38F88DB68BD5}" destId="{61518FCA-5321-48A6-B7AA-51D26C1055A2}" srcOrd="0" destOrd="0" presId="urn:microsoft.com/office/officeart/2005/8/layout/vList5"/>
    <dgm:cxn modelId="{3A758E59-9F07-4289-9934-248DAE6AFFAB}" srcId="{603A3E7F-7148-4DE1-8359-38F88DB68BD5}" destId="{E323CC20-FACB-4DDE-9BE6-78A93976320C}" srcOrd="0" destOrd="0" parTransId="{BABF2FCC-D05C-4A1F-9092-AF229CDCC62C}" sibTransId="{A8B849BE-ACD2-441A-B031-719DBBF1D62C}"/>
    <dgm:cxn modelId="{73BFE176-B67D-4852-B1E6-CB2A23E0A21B}" type="presOf" srcId="{E323CC20-FACB-4DDE-9BE6-78A93976320C}" destId="{3CFB71D1-41A2-4D57-BEFF-50F0F512C4F0}" srcOrd="0" destOrd="0" presId="urn:microsoft.com/office/officeart/2005/8/layout/vList5"/>
    <dgm:cxn modelId="{FC55197F-821C-4323-BC45-AEE36819C855}" srcId="{E8DDCE8C-46B2-452A-AD37-45A0684B42D7}" destId="{BEB06C9B-0868-4D3D-A167-F03D7FC7E0AD}" srcOrd="0" destOrd="0" parTransId="{50D956C5-F246-4941-AB7C-1162ECC7D908}" sibTransId="{2FD11FA4-6EA9-4528-844C-FD39184E84A1}"/>
    <dgm:cxn modelId="{0123EE8B-788E-4255-9DA5-81EE59672331}" type="presOf" srcId="{E8DDCE8C-46B2-452A-AD37-45A0684B42D7}" destId="{E4991E9F-1171-4B32-A2F1-A8DA64DF70B5}" srcOrd="0" destOrd="0" presId="urn:microsoft.com/office/officeart/2005/8/layout/vList5"/>
    <dgm:cxn modelId="{03659C8F-51CA-44C7-951F-3C778B6F9665}" srcId="{BA282162-03E0-428B-A3B2-3F696B5F7132}" destId="{E8DDCE8C-46B2-452A-AD37-45A0684B42D7}" srcOrd="2" destOrd="0" parTransId="{F1F1443A-4885-40CD-AC51-D96526189DE0}" sibTransId="{CE27E402-3A00-41C5-B38C-2E64391190F5}"/>
    <dgm:cxn modelId="{EF6CE2A9-6AC1-46FB-ABFA-25EDE9104A04}" type="presOf" srcId="{E349A0B1-25D1-4922-BD54-830332F39B2F}" destId="{77A7DCC8-B5C1-4CC3-812D-8D7F32FAC3F7}" srcOrd="0" destOrd="0" presId="urn:microsoft.com/office/officeart/2005/8/layout/vList5"/>
    <dgm:cxn modelId="{7A2438BD-F8D4-4BBE-9FDF-A5DF930B423C}" type="presOf" srcId="{924AC8F9-1F21-46C2-9990-BD462631B02F}" destId="{1672FFAA-6F87-4366-B021-53976FB94F58}" srcOrd="0" destOrd="0" presId="urn:microsoft.com/office/officeart/2005/8/layout/vList5"/>
    <dgm:cxn modelId="{C1E4D4C0-F156-4240-A133-74795DCDF322}" srcId="{BA282162-03E0-428B-A3B2-3F696B5F7132}" destId="{E349A0B1-25D1-4922-BD54-830332F39B2F}" srcOrd="0" destOrd="0" parTransId="{7B274A40-0020-42EA-A9B3-B7F651E931A5}" sibTransId="{7454081D-8F4C-4ECE-9ADE-4450ADE7CC08}"/>
    <dgm:cxn modelId="{5B29B5E6-60A7-4E22-9C31-33263203A1D5}" type="presOf" srcId="{948B615A-F61D-4600-864C-9CB147E95E9D}" destId="{1DED9AF8-B108-43B2-B708-0AC763290FDA}" srcOrd="0" destOrd="0" presId="urn:microsoft.com/office/officeart/2005/8/layout/vList5"/>
    <dgm:cxn modelId="{FE96CAEA-7D8D-4DBA-BF1F-E1D3EC0BA107}" srcId="{948B615A-F61D-4600-864C-9CB147E95E9D}" destId="{924AC8F9-1F21-46C2-9990-BD462631B02F}" srcOrd="0" destOrd="0" parTransId="{17E330AC-EC30-4E9C-B6BB-33C6A955FF03}" sibTransId="{3D637F20-4777-4CA2-8C3A-866F31397B60}"/>
    <dgm:cxn modelId="{C7F30BEC-1BE5-4574-B172-FDF3E5B41799}" srcId="{E349A0B1-25D1-4922-BD54-830332F39B2F}" destId="{13F2A074-136E-4E3C-A8E9-8C49D56BF7CC}" srcOrd="0" destOrd="0" parTransId="{655A5EC2-485E-4E6B-9D26-D9EA7757A35B}" sibTransId="{A1B1ECFF-69A5-404A-8D50-1D0476127D54}"/>
    <dgm:cxn modelId="{C1FD995D-D11B-4998-815C-CA68EFE11B04}" type="presParOf" srcId="{474884EC-85E2-4B9A-9D30-FAF02CBBCBE9}" destId="{35A3BB88-BB57-4BB8-8310-4FC249BD49D1}" srcOrd="0" destOrd="0" presId="urn:microsoft.com/office/officeart/2005/8/layout/vList5"/>
    <dgm:cxn modelId="{5E913515-9998-4A29-A490-5BB6F1EDEF64}" type="presParOf" srcId="{35A3BB88-BB57-4BB8-8310-4FC249BD49D1}" destId="{77A7DCC8-B5C1-4CC3-812D-8D7F32FAC3F7}" srcOrd="0" destOrd="0" presId="urn:microsoft.com/office/officeart/2005/8/layout/vList5"/>
    <dgm:cxn modelId="{EFCA8CFB-D33D-4121-83BF-C133F227CFE8}" type="presParOf" srcId="{35A3BB88-BB57-4BB8-8310-4FC249BD49D1}" destId="{26D26DD1-E017-461B-A8E0-9552D633139F}" srcOrd="1" destOrd="0" presId="urn:microsoft.com/office/officeart/2005/8/layout/vList5"/>
    <dgm:cxn modelId="{7C581621-73A2-48ED-8EAD-67F6CDEE0264}" type="presParOf" srcId="{474884EC-85E2-4B9A-9D30-FAF02CBBCBE9}" destId="{BA403128-F6AB-4D7C-B0AC-BD05ACCE3CA5}" srcOrd="1" destOrd="0" presId="urn:microsoft.com/office/officeart/2005/8/layout/vList5"/>
    <dgm:cxn modelId="{78950907-1871-42AA-A7BC-921AAE0AA619}" type="presParOf" srcId="{474884EC-85E2-4B9A-9D30-FAF02CBBCBE9}" destId="{3EA14D54-8B9F-4A13-BD98-0F87AE5D0092}" srcOrd="2" destOrd="0" presId="urn:microsoft.com/office/officeart/2005/8/layout/vList5"/>
    <dgm:cxn modelId="{F853DF5C-15B7-4506-847E-775309CFE5E8}" type="presParOf" srcId="{3EA14D54-8B9F-4A13-BD98-0F87AE5D0092}" destId="{1DED9AF8-B108-43B2-B708-0AC763290FDA}" srcOrd="0" destOrd="0" presId="urn:microsoft.com/office/officeart/2005/8/layout/vList5"/>
    <dgm:cxn modelId="{E0F9FCC7-DEE0-4F88-BC20-93AA47FD3BF3}" type="presParOf" srcId="{3EA14D54-8B9F-4A13-BD98-0F87AE5D0092}" destId="{1672FFAA-6F87-4366-B021-53976FB94F58}" srcOrd="1" destOrd="0" presId="urn:microsoft.com/office/officeart/2005/8/layout/vList5"/>
    <dgm:cxn modelId="{3F1D5B38-6AB0-427B-A2E3-D8E2B6CA592C}" type="presParOf" srcId="{474884EC-85E2-4B9A-9D30-FAF02CBBCBE9}" destId="{851C9CB9-01E3-4625-A076-B2D7DF6AF2FF}" srcOrd="3" destOrd="0" presId="urn:microsoft.com/office/officeart/2005/8/layout/vList5"/>
    <dgm:cxn modelId="{C4037A08-A28D-4199-A164-76C59C3B852F}" type="presParOf" srcId="{474884EC-85E2-4B9A-9D30-FAF02CBBCBE9}" destId="{837C2F7F-0054-42B1-B51E-96A3ECFED176}" srcOrd="4" destOrd="0" presId="urn:microsoft.com/office/officeart/2005/8/layout/vList5"/>
    <dgm:cxn modelId="{B63BF390-DAFB-4B4F-BFFA-ECACBCFAE7DF}" type="presParOf" srcId="{837C2F7F-0054-42B1-B51E-96A3ECFED176}" destId="{E4991E9F-1171-4B32-A2F1-A8DA64DF70B5}" srcOrd="0" destOrd="0" presId="urn:microsoft.com/office/officeart/2005/8/layout/vList5"/>
    <dgm:cxn modelId="{E501A555-3875-4B75-89B2-1250113F393B}" type="presParOf" srcId="{837C2F7F-0054-42B1-B51E-96A3ECFED176}" destId="{DD905761-FEB8-4B2B-914B-8346334927DF}" srcOrd="1" destOrd="0" presId="urn:microsoft.com/office/officeart/2005/8/layout/vList5"/>
    <dgm:cxn modelId="{6AF10057-F399-4068-B98C-3AA722540EEA}" type="presParOf" srcId="{474884EC-85E2-4B9A-9D30-FAF02CBBCBE9}" destId="{F9EA5DF1-5B6F-455F-9315-5081094505E6}" srcOrd="5" destOrd="0" presId="urn:microsoft.com/office/officeart/2005/8/layout/vList5"/>
    <dgm:cxn modelId="{B5EBDA2C-8FF8-4688-BA89-C138C474FC35}" type="presParOf" srcId="{474884EC-85E2-4B9A-9D30-FAF02CBBCBE9}" destId="{F5DA3313-0892-4CF6-AF61-9C8858981336}" srcOrd="6" destOrd="0" presId="urn:microsoft.com/office/officeart/2005/8/layout/vList5"/>
    <dgm:cxn modelId="{2BB75C1B-683F-4BB2-9EDA-F682758762EF}" type="presParOf" srcId="{F5DA3313-0892-4CF6-AF61-9C8858981336}" destId="{61518FCA-5321-48A6-B7AA-51D26C1055A2}" srcOrd="0" destOrd="0" presId="urn:microsoft.com/office/officeart/2005/8/layout/vList5"/>
    <dgm:cxn modelId="{D3E0C22D-47BE-486F-BD8B-36BBB2561EA2}" type="presParOf" srcId="{F5DA3313-0892-4CF6-AF61-9C8858981336}" destId="{3CFB71D1-41A2-4D57-BEFF-50F0F512C4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26DD1-E017-461B-A8E0-9552D633139F}">
      <dsp:nvSpPr>
        <dsp:cNvPr id="0" name=""/>
        <dsp:cNvSpPr/>
      </dsp:nvSpPr>
      <dsp:spPr>
        <a:xfrm rot="5400000">
          <a:off x="5652196" y="-2364393"/>
          <a:ext cx="753149" cy="5674138"/>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err="1"/>
            <a:t>CfEM</a:t>
          </a:r>
          <a:r>
            <a:rPr lang="en-GB" sz="1700" kern="1200" dirty="0"/>
            <a:t> centres worked in groups to agree which topics they would include in the scheme, and which they wouldn’t</a:t>
          </a:r>
        </a:p>
      </dsp:txBody>
      <dsp:txXfrm rot="-5400000">
        <a:off x="3191702" y="132867"/>
        <a:ext cx="5637372" cy="679617"/>
      </dsp:txXfrm>
    </dsp:sp>
    <dsp:sp modelId="{77A7DCC8-B5C1-4CC3-812D-8D7F32FAC3F7}">
      <dsp:nvSpPr>
        <dsp:cNvPr id="0" name=""/>
        <dsp:cNvSpPr/>
      </dsp:nvSpPr>
      <dsp:spPr>
        <a:xfrm>
          <a:off x="0" y="1957"/>
          <a:ext cx="3191702" cy="941437"/>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Agree Topics</a:t>
          </a:r>
        </a:p>
      </dsp:txBody>
      <dsp:txXfrm>
        <a:off x="45957" y="47914"/>
        <a:ext cx="3099788" cy="849523"/>
      </dsp:txXfrm>
    </dsp:sp>
    <dsp:sp modelId="{1672FFAA-6F87-4366-B021-53976FB94F58}">
      <dsp:nvSpPr>
        <dsp:cNvPr id="0" name=""/>
        <dsp:cNvSpPr/>
      </dsp:nvSpPr>
      <dsp:spPr>
        <a:xfrm rot="5400000">
          <a:off x="5652196" y="-1375883"/>
          <a:ext cx="753149" cy="5674138"/>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Discuss how the topics can be grouped together</a:t>
          </a:r>
        </a:p>
      </dsp:txBody>
      <dsp:txXfrm rot="-5400000">
        <a:off x="3191702" y="1121377"/>
        <a:ext cx="5637372" cy="679617"/>
      </dsp:txXfrm>
    </dsp:sp>
    <dsp:sp modelId="{1DED9AF8-B108-43B2-B708-0AC763290FDA}">
      <dsp:nvSpPr>
        <dsp:cNvPr id="0" name=""/>
        <dsp:cNvSpPr/>
      </dsp:nvSpPr>
      <dsp:spPr>
        <a:xfrm>
          <a:off x="0" y="990466"/>
          <a:ext cx="3191702" cy="941437"/>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Groupings</a:t>
          </a:r>
        </a:p>
      </dsp:txBody>
      <dsp:txXfrm>
        <a:off x="45957" y="1036423"/>
        <a:ext cx="3099788" cy="849523"/>
      </dsp:txXfrm>
    </dsp:sp>
    <dsp:sp modelId="{DD905761-FEB8-4B2B-914B-8346334927DF}">
      <dsp:nvSpPr>
        <dsp:cNvPr id="0" name=""/>
        <dsp:cNvSpPr/>
      </dsp:nvSpPr>
      <dsp:spPr>
        <a:xfrm rot="5400000">
          <a:off x="5652196" y="-387374"/>
          <a:ext cx="753149" cy="5674138"/>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Decide which models and representations would be most appropriate to each topic</a:t>
          </a:r>
        </a:p>
      </dsp:txBody>
      <dsp:txXfrm rot="-5400000">
        <a:off x="3191702" y="2109886"/>
        <a:ext cx="5637372" cy="679617"/>
      </dsp:txXfrm>
    </dsp:sp>
    <dsp:sp modelId="{E4991E9F-1171-4B32-A2F1-A8DA64DF70B5}">
      <dsp:nvSpPr>
        <dsp:cNvPr id="0" name=""/>
        <dsp:cNvSpPr/>
      </dsp:nvSpPr>
      <dsp:spPr>
        <a:xfrm>
          <a:off x="0" y="1978975"/>
          <a:ext cx="3191702" cy="941437"/>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Models and Representations</a:t>
          </a:r>
        </a:p>
      </dsp:txBody>
      <dsp:txXfrm>
        <a:off x="45957" y="2024932"/>
        <a:ext cx="3099788" cy="849523"/>
      </dsp:txXfrm>
    </dsp:sp>
    <dsp:sp modelId="{3CFB71D1-41A2-4D57-BEFF-50F0F512C4F0}">
      <dsp:nvSpPr>
        <dsp:cNvPr id="0" name=""/>
        <dsp:cNvSpPr/>
      </dsp:nvSpPr>
      <dsp:spPr>
        <a:xfrm rot="5400000">
          <a:off x="5652196" y="601134"/>
          <a:ext cx="753149" cy="5674138"/>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Decide the order of the topics based on overlapping mathematical structure, common models/representations and engagement issues</a:t>
          </a:r>
        </a:p>
      </dsp:txBody>
      <dsp:txXfrm rot="-5400000">
        <a:off x="3191702" y="3098394"/>
        <a:ext cx="5637372" cy="679617"/>
      </dsp:txXfrm>
    </dsp:sp>
    <dsp:sp modelId="{61518FCA-5321-48A6-B7AA-51D26C1055A2}">
      <dsp:nvSpPr>
        <dsp:cNvPr id="0" name=""/>
        <dsp:cNvSpPr/>
      </dsp:nvSpPr>
      <dsp:spPr>
        <a:xfrm>
          <a:off x="0" y="2967485"/>
          <a:ext cx="3191702" cy="941437"/>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Sequencing</a:t>
          </a:r>
        </a:p>
      </dsp:txBody>
      <dsp:txXfrm>
        <a:off x="45957" y="3013442"/>
        <a:ext cx="3099788" cy="8495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t>17/05/2023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t>17/05/2023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600" dirty="0">
                <a:effectLst/>
                <a:latin typeface="Arial" panose="020B0604020202020204" pitchFamily="34" charset="0"/>
                <a:ea typeface="Calibri" panose="020F0502020204030204" pitchFamily="34" charset="0"/>
              </a:rPr>
              <a:t>Title Slide - to be updated by deliverer of PD, and yellow parts removed.</a:t>
            </a:r>
          </a:p>
          <a:p>
            <a:endParaRPr lang="en-GB" sz="600" dirty="0">
              <a:effectLst/>
              <a:latin typeface="Arial" panose="020B0604020202020204" pitchFamily="34" charset="0"/>
              <a:ea typeface="Calibri" panose="020F0502020204030204" pitchFamily="34" charset="0"/>
            </a:endParaRPr>
          </a:p>
          <a:p>
            <a:pPr marL="0" algn="l" defTabSz="914400" rtl="0" eaLnBrk="1" latinLnBrk="0" hangingPunct="1"/>
            <a:r>
              <a:rPr lang="en-GB" sz="600" kern="1200" dirty="0">
                <a:solidFill>
                  <a:schemeClr val="tx1"/>
                </a:solidFill>
                <a:effectLst/>
                <a:latin typeface="Arial" panose="020B0604020202020204" pitchFamily="34" charset="0"/>
                <a:ea typeface="Calibri" panose="020F0502020204030204" pitchFamily="34" charset="0"/>
                <a:cs typeface="+mn-cs"/>
              </a:rPr>
              <a:t>Slide background colour for text: #F5F5F5</a:t>
            </a:r>
          </a:p>
          <a:p>
            <a:pPr marL="0" indent="0" algn="l" defTabSz="914400" rtl="0" eaLnBrk="1" latinLnBrk="0" hangingPunct="1">
              <a:buFont typeface="Arial" panose="020B0604020202020204" pitchFamily="34" charset="0"/>
              <a:buNone/>
            </a:pPr>
            <a:endParaRPr lang="en-GB" sz="600" kern="1200" dirty="0">
              <a:solidFill>
                <a:schemeClr val="tx1"/>
              </a:solidFill>
              <a:effectLst/>
              <a:latin typeface="Arial" panose="020B0604020202020204" pitchFamily="34" charset="0"/>
              <a:cs typeface="+mn-cs"/>
            </a:endParaRPr>
          </a:p>
          <a:p>
            <a:pPr marL="171450" indent="-171450">
              <a:buFont typeface="Arial" panose="020B0604020202020204" pitchFamily="34" charset="0"/>
              <a:buChar char="•"/>
            </a:pPr>
            <a:endParaRPr lang="en-GB" sz="3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876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RESOURCE HANDOUT 6.4</a:t>
            </a:r>
          </a:p>
          <a:p>
            <a:r>
              <a:rPr lang="en-GB" dirty="0"/>
              <a:t>Gap task between modules 5 and 6 – to read 2 blog posts from </a:t>
            </a:r>
            <a:r>
              <a:rPr lang="en-GB" dirty="0" err="1"/>
              <a:t>CfEM</a:t>
            </a:r>
            <a:r>
              <a:rPr lang="en-GB" dirty="0"/>
              <a:t> centres taking different approaches to curriculum design.</a:t>
            </a:r>
          </a:p>
          <a:p>
            <a:r>
              <a:rPr lang="en-GB" dirty="0"/>
              <a:t>Blog posts available as a pdf on </a:t>
            </a:r>
            <a:r>
              <a:rPr lang="en-GB" dirty="0" err="1"/>
              <a:t>padlet</a:t>
            </a:r>
            <a:r>
              <a:rPr lang="en-GB" dirty="0"/>
              <a:t> and at original source:</a:t>
            </a:r>
          </a:p>
          <a:p>
            <a:r>
              <a:rPr lang="en-GB" dirty="0"/>
              <a:t>https://www.et-foundation.co.uk/cfem/resit-mastery-leyton-sixth-form/</a:t>
            </a:r>
          </a:p>
          <a:p>
            <a:r>
              <a:rPr lang="en-GB" dirty="0"/>
              <a:t>https://www.et-foundation.co.uk/cfem/cfem-blog-the-focussed-15-at-grimsby-college/</a:t>
            </a:r>
          </a:p>
          <a:p>
            <a:r>
              <a:rPr lang="en-GB" dirty="0"/>
              <a:t>Printouts should be available for groups to refer to during this task.</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10</a:t>
            </a:fld>
            <a:endParaRPr lang="en-GB"/>
          </a:p>
        </p:txBody>
      </p:sp>
    </p:spTree>
    <p:extLst>
      <p:ext uri="{BB962C8B-B14F-4D97-AF65-F5344CB8AC3E}">
        <p14:creationId xmlns:p14="http://schemas.microsoft.com/office/powerpoint/2010/main" val="671494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For participants to examine different approaches and appreciate that colleges can look at curriculum planning and design from many perspectives – all whilst aligning with the 5 Key Principles.</a:t>
            </a:r>
          </a:p>
          <a:p>
            <a:endParaRPr lang="en-GB" dirty="0"/>
          </a:p>
          <a:p>
            <a:r>
              <a:rPr lang="en-GB" dirty="0"/>
              <a:t>Participants use sticky notes and flipchart paper to record similarities and differences in a Venn diagram.</a:t>
            </a:r>
          </a:p>
          <a:p>
            <a:endParaRPr lang="en-GB" dirty="0"/>
          </a:p>
          <a:p>
            <a:r>
              <a:rPr lang="en-GB" dirty="0"/>
              <a:t>(Extension - Use outside the rings for curriculum designing elements that participants identify as not being covered in the blog posts.)</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11</a:t>
            </a:fld>
            <a:endParaRPr lang="en-GB"/>
          </a:p>
        </p:txBody>
      </p:sp>
    </p:spTree>
    <p:extLst>
      <p:ext uri="{BB962C8B-B14F-4D97-AF65-F5344CB8AC3E}">
        <p14:creationId xmlns:p14="http://schemas.microsoft.com/office/powerpoint/2010/main" val="3527462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possible answers – not exhaustive.</a:t>
            </a:r>
          </a:p>
          <a:p>
            <a:r>
              <a:rPr lang="en-GB" dirty="0"/>
              <a:t>Image generated during PD Lead training.</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12</a:t>
            </a:fld>
            <a:endParaRPr lang="en-GB"/>
          </a:p>
        </p:txBody>
      </p:sp>
    </p:spTree>
    <p:extLst>
      <p:ext uri="{BB962C8B-B14F-4D97-AF65-F5344CB8AC3E}">
        <p14:creationId xmlns:p14="http://schemas.microsoft.com/office/powerpoint/2010/main" val="105083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possible answers – not exhaustive.</a:t>
            </a:r>
          </a:p>
          <a:p>
            <a:r>
              <a:rPr lang="en-GB" dirty="0"/>
              <a:t>Image generated during PD Lead training.</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13</a:t>
            </a:fld>
            <a:endParaRPr lang="en-GB"/>
          </a:p>
        </p:txBody>
      </p:sp>
    </p:spTree>
    <p:extLst>
      <p:ext uri="{BB962C8B-B14F-4D97-AF65-F5344CB8AC3E}">
        <p14:creationId xmlns:p14="http://schemas.microsoft.com/office/powerpoint/2010/main" val="200127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Facilitate feedback from the groups.</a:t>
            </a:r>
          </a:p>
          <a:p>
            <a:r>
              <a:rPr lang="en-GB" dirty="0"/>
              <a:t>PD leads may wish to draw/make a ‘crowd sourced’ Venn diagram of similarities and differences on a board at the front of the room.</a:t>
            </a:r>
          </a:p>
          <a:p>
            <a:r>
              <a:rPr lang="en-GB" dirty="0"/>
              <a:t>Draw out that the common points in each blog exemplify the Key Principles, with the differences showing adaptation for context/setting and professional judgement.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effectLst/>
                <a:latin typeface="Arial" panose="020B0604020202020204" pitchFamily="34" charset="0"/>
                <a:ea typeface="Calibri" panose="020F0502020204030204" pitchFamily="34" charset="0"/>
                <a:cs typeface="+mn-cs"/>
              </a:rPr>
              <a:t>Image – Microsoft365 Stock Image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14</a:t>
            </a:fld>
            <a:endParaRPr lang="en-GB"/>
          </a:p>
        </p:txBody>
      </p:sp>
    </p:spTree>
    <p:extLst>
      <p:ext uri="{BB962C8B-B14F-4D97-AF65-F5344CB8AC3E}">
        <p14:creationId xmlns:p14="http://schemas.microsoft.com/office/powerpoint/2010/main" val="2757406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85"/>
            <a:r>
              <a:rPr lang="en-GB" sz="1800" dirty="0">
                <a:effectLst/>
                <a:latin typeface="Arial" panose="020B0604020202020204" pitchFamily="34" charset="0"/>
                <a:ea typeface="Times New Roman" panose="02020603050405020304" pitchFamily="18" charset="0"/>
              </a:rPr>
              <a:t>Gap task 2 – to read the rationale for the CfEM schemes of work.</a:t>
            </a:r>
            <a:endParaRPr lang="en-GB" sz="1800" dirty="0">
              <a:effectLst/>
              <a:latin typeface="Times New Roman" panose="02020603050405020304" pitchFamily="18" charset="0"/>
              <a:ea typeface="Times New Roman" panose="02020603050405020304" pitchFamily="18" charset="0"/>
            </a:endParaRPr>
          </a:p>
          <a:p>
            <a:pPr marL="19685"/>
            <a:r>
              <a:rPr lang="en-GB" sz="1800" dirty="0">
                <a:effectLst/>
                <a:latin typeface="Arial" panose="020B0604020202020204" pitchFamily="34" charset="0"/>
                <a:ea typeface="Times New Roman" panose="02020603050405020304" pitchFamily="18" charset="0"/>
              </a:rPr>
              <a:t>Group participants according to which curriculum they wish to focus on:</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GCSE re-sit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Functional skills level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Functional skills level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Printouts of the relevant scheme of work should be available to each group.</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Allow time for discussion of the three questions on the slide, then </a:t>
            </a:r>
            <a:r>
              <a:rPr lang="en-GB" sz="1800" b="1" dirty="0">
                <a:effectLst/>
                <a:latin typeface="Arial" panose="020B0604020202020204" pitchFamily="34" charset="0"/>
                <a:ea typeface="Times New Roman" panose="02020603050405020304" pitchFamily="18" charset="0"/>
              </a:rPr>
              <a:t>take feedback on Q1 and Q2</a:t>
            </a:r>
            <a:r>
              <a:rPr lang="en-GB" dirty="0">
                <a:effectLst/>
              </a:rPr>
              <a:t> </a:t>
            </a:r>
            <a:endParaRPr lang="en-GB" dirty="0"/>
          </a:p>
        </p:txBody>
      </p:sp>
      <p:sp>
        <p:nvSpPr>
          <p:cNvPr id="4" name="Slide Number Placeholder 3"/>
          <p:cNvSpPr>
            <a:spLocks noGrp="1"/>
          </p:cNvSpPr>
          <p:nvPr>
            <p:ph type="sldNum" sz="quarter" idx="5"/>
          </p:nvPr>
        </p:nvSpPr>
        <p:spPr/>
        <p:txBody>
          <a:bodyPr/>
          <a:lstStyle/>
          <a:p>
            <a:fld id="{BAFF0CE7-4CD0-48B1-A3E0-B6D6838D060C}" type="slidenum">
              <a:rPr lang="en-GB" smtClean="0"/>
              <a:t>15</a:t>
            </a:fld>
            <a:endParaRPr lang="en-GB"/>
          </a:p>
        </p:txBody>
      </p:sp>
    </p:spTree>
    <p:extLst>
      <p:ext uri="{BB962C8B-B14F-4D97-AF65-F5344CB8AC3E}">
        <p14:creationId xmlns:p14="http://schemas.microsoft.com/office/powerpoint/2010/main" val="105906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Use </a:t>
            </a:r>
            <a:r>
              <a:rPr lang="en-GB" sz="1800" b="1" dirty="0">
                <a:effectLst/>
                <a:latin typeface="Arial" panose="020B0604020202020204" pitchFamily="34" charset="0"/>
                <a:ea typeface="Times New Roman" panose="02020603050405020304" pitchFamily="18" charset="0"/>
              </a:rPr>
              <a:t>slide 16</a:t>
            </a:r>
            <a:r>
              <a:rPr lang="en-GB" sz="1800" dirty="0">
                <a:effectLst/>
                <a:latin typeface="Arial" panose="020B0604020202020204" pitchFamily="34" charset="0"/>
                <a:ea typeface="Times New Roman" panose="02020603050405020304" pitchFamily="18" charset="0"/>
              </a:rPr>
              <a:t> as appropriate to confirm the key points</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Finish with a brief discussion of Q3.  Prompt:</a:t>
            </a:r>
            <a:endParaRPr lang="en-GB" sz="1800" dirty="0">
              <a:effectLst/>
              <a:latin typeface="Times New Roman" panose="02020603050405020304" pitchFamily="18" charset="0"/>
              <a:ea typeface="Times New Roman" panose="02020603050405020304" pitchFamily="18" charset="0"/>
            </a:endParaRPr>
          </a:p>
          <a:p>
            <a:pPr marL="342900" lvl="0" indent="-342900">
              <a:lnSpc>
                <a:spcPct val="107000"/>
              </a:lnSpc>
              <a:buFont typeface="Symbol"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Would they use the scheme of work as it 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itchFamily="2"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If not, how would they use it or adapt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What about the issue adaptation to the needs of learners?  How could that be accommodated?</a:t>
            </a:r>
            <a:r>
              <a:rPr lang="en-GB" dirty="0">
                <a:effectLst/>
              </a:rPr>
              <a:t> </a:t>
            </a:r>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16</a:t>
            </a:fld>
            <a:endParaRPr lang="en-GB"/>
          </a:p>
        </p:txBody>
      </p:sp>
    </p:spTree>
    <p:extLst>
      <p:ext uri="{BB962C8B-B14F-4D97-AF65-F5344CB8AC3E}">
        <p14:creationId xmlns:p14="http://schemas.microsoft.com/office/powerpoint/2010/main" val="3345957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17</a:t>
            </a:fld>
            <a:endParaRPr lang="en-GB"/>
          </a:p>
        </p:txBody>
      </p:sp>
    </p:spTree>
    <p:extLst>
      <p:ext uri="{BB962C8B-B14F-4D97-AF65-F5344CB8AC3E}">
        <p14:creationId xmlns:p14="http://schemas.microsoft.com/office/powerpoint/2010/main" val="26392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Snip taken directly from the CfEM Mastery in FE Handbook: https://www.et-foundation.co.uk/wp-content/uploads/2020/03/CfEM_Mastery_Handbook.pdf</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a:p>
            <a:pPr marL="0" algn="l" defTabSz="914400" rtl="0" eaLnBrk="1" latinLnBrk="0" hangingPunct="1"/>
            <a:r>
              <a:rPr lang="en-GB" sz="600" kern="1200" dirty="0">
                <a:solidFill>
                  <a:schemeClr val="tx1"/>
                </a:solidFill>
                <a:effectLst/>
                <a:latin typeface="Arial" panose="020B0604020202020204" pitchFamily="34" charset="0"/>
                <a:cs typeface="+mn-cs"/>
              </a:rPr>
              <a:t>These five key concepts are highlighted in the handbook as being the most fundamental for Teaching for Mastery in FE Maths from both a qualification and a life-skills perspective.</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a:p>
            <a:pPr marL="0" algn="l" defTabSz="914400" rtl="0" eaLnBrk="1" latinLnBrk="0" hangingPunct="1"/>
            <a:r>
              <a:rPr lang="en-GB" sz="600" kern="1200" dirty="0">
                <a:solidFill>
                  <a:schemeClr val="tx1"/>
                </a:solidFill>
                <a:effectLst/>
                <a:latin typeface="Arial" panose="020B0604020202020204" pitchFamily="34" charset="0"/>
                <a:cs typeface="+mn-cs"/>
              </a:rPr>
              <a:t>Animated banner to prompt question: Why these concepts? </a:t>
            </a:r>
          </a:p>
          <a:p>
            <a:pPr marL="0" algn="l" defTabSz="914400" rtl="0" eaLnBrk="1" latinLnBrk="0" hangingPunct="1"/>
            <a:r>
              <a:rPr lang="en-GB" sz="600" kern="1200" dirty="0">
                <a:solidFill>
                  <a:schemeClr val="tx1"/>
                </a:solidFill>
                <a:effectLst/>
                <a:latin typeface="Arial" panose="020B0604020202020204" pitchFamily="34" charset="0"/>
                <a:cs typeface="+mn-cs"/>
              </a:rPr>
              <a:t>Participants will discuss the concepts in the next activity. </a:t>
            </a:r>
          </a:p>
        </p:txBody>
      </p:sp>
      <p:sp>
        <p:nvSpPr>
          <p:cNvPr id="4" name="Slide Number Placeholder 3"/>
          <p:cNvSpPr>
            <a:spLocks noGrp="1"/>
          </p:cNvSpPr>
          <p:nvPr>
            <p:ph type="sldNum" sz="quarter" idx="5"/>
          </p:nvPr>
        </p:nvSpPr>
        <p:spPr/>
        <p:txBody>
          <a:bodyPr/>
          <a:lstStyle/>
          <a:p>
            <a:fld id="{9920340D-206C-4C41-A35B-4D72CE2F2B89}" type="slidenum">
              <a:rPr lang="en-GB" smtClean="0"/>
              <a:t>18</a:t>
            </a:fld>
            <a:endParaRPr lang="en-GB"/>
          </a:p>
        </p:txBody>
      </p:sp>
    </p:spTree>
    <p:extLst>
      <p:ext uri="{BB962C8B-B14F-4D97-AF65-F5344CB8AC3E}">
        <p14:creationId xmlns:p14="http://schemas.microsoft.com/office/powerpoint/2010/main" val="4266879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Group task</a:t>
            </a:r>
          </a:p>
          <a:p>
            <a:pPr marL="0" algn="l" defTabSz="914400" rtl="0" eaLnBrk="1" latinLnBrk="0" hangingPunct="1"/>
            <a:r>
              <a:rPr lang="en-GB" sz="600" kern="1200" dirty="0">
                <a:solidFill>
                  <a:schemeClr val="tx1"/>
                </a:solidFill>
                <a:effectLst/>
                <a:latin typeface="Arial" panose="020B0604020202020204" pitchFamily="34" charset="0"/>
                <a:cs typeface="+mn-cs"/>
              </a:rPr>
              <a:t>PD Lead to assign a concept to each group.</a:t>
            </a:r>
          </a:p>
          <a:p>
            <a:pPr marL="0" algn="l" defTabSz="914400" rtl="0" eaLnBrk="1" latinLnBrk="0" hangingPunct="1"/>
            <a:r>
              <a:rPr lang="en-GB" sz="600" kern="1200" dirty="0">
                <a:solidFill>
                  <a:schemeClr val="tx1"/>
                </a:solidFill>
                <a:effectLst/>
                <a:latin typeface="Arial" panose="020B0604020202020204" pitchFamily="34" charset="0"/>
                <a:cs typeface="+mn-cs"/>
              </a:rPr>
              <a:t>Each group will decide why the concept is classified as ‘key’ from both a qualification and a life-skills perspective. For example – why is basic algebra needed for the Post-16 compulsory maths qualification, and why is it needed as a life skill?</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a:p>
            <a:pPr marL="0" algn="l" defTabSz="914400" rtl="0" eaLnBrk="1" latinLnBrk="0" hangingPunct="1"/>
            <a:r>
              <a:rPr lang="en-GB" sz="600" kern="1200" dirty="0">
                <a:solidFill>
                  <a:schemeClr val="tx1"/>
                </a:solidFill>
                <a:effectLst/>
                <a:latin typeface="Arial" panose="020B0604020202020204" pitchFamily="34" charset="0"/>
                <a:cs typeface="+mn-cs"/>
              </a:rPr>
              <a:t>This could mean Functional Skills, GCSE or both.</a:t>
            </a:r>
          </a:p>
          <a:p>
            <a:pPr marL="0" algn="l" defTabSz="914400" rtl="0" eaLnBrk="1" latinLnBrk="0" hangingPunct="1"/>
            <a:r>
              <a:rPr lang="en-GB" sz="600" kern="1200" dirty="0">
                <a:solidFill>
                  <a:schemeClr val="tx1"/>
                </a:solidFill>
                <a:effectLst/>
                <a:latin typeface="Arial" panose="020B0604020202020204" pitchFamily="34" charset="0"/>
                <a:cs typeface="+mn-cs"/>
              </a:rPr>
              <a:t>Each group will then put their case to the rest of the participants – but will have a two minute time limit in which to speak. </a:t>
            </a:r>
          </a:p>
          <a:p>
            <a:pPr marL="0" algn="l" defTabSz="914400" rtl="0" eaLnBrk="1" latinLnBrk="0" hangingPunct="1"/>
            <a:r>
              <a:rPr lang="en-GB" sz="600" kern="1200" dirty="0">
                <a:solidFill>
                  <a:schemeClr val="tx1"/>
                </a:solidFill>
                <a:effectLst/>
                <a:latin typeface="Arial" panose="020B0604020202020204" pitchFamily="34" charset="0"/>
                <a:cs typeface="+mn-cs"/>
              </a:rPr>
              <a:t>Use a timer for this.</a:t>
            </a:r>
          </a:p>
          <a:p>
            <a:pPr marL="0" algn="l" defTabSz="914400" rtl="0" eaLnBrk="1" latinLnBrk="0" hangingPunct="1"/>
            <a:r>
              <a:rPr lang="en-GB" sz="600" kern="1200" dirty="0">
                <a:solidFill>
                  <a:schemeClr val="tx1"/>
                </a:solidFill>
                <a:effectLst/>
                <a:latin typeface="Arial" panose="020B0604020202020204" pitchFamily="34" charset="0"/>
                <a:cs typeface="+mn-cs"/>
              </a:rPr>
              <a:t>The next 5 slides have banners for each concept that can be displayed as each group speaks.</a:t>
            </a:r>
          </a:p>
        </p:txBody>
      </p:sp>
      <p:sp>
        <p:nvSpPr>
          <p:cNvPr id="4" name="Slide Number Placeholder 3"/>
          <p:cNvSpPr>
            <a:spLocks noGrp="1"/>
          </p:cNvSpPr>
          <p:nvPr>
            <p:ph type="sldNum" sz="quarter" idx="5"/>
          </p:nvPr>
        </p:nvSpPr>
        <p:spPr/>
        <p:txBody>
          <a:bodyPr/>
          <a:lstStyle/>
          <a:p>
            <a:fld id="{9920340D-206C-4C41-A35B-4D72CE2F2B89}" type="slidenum">
              <a:rPr lang="en-GB" smtClean="0"/>
              <a:t>19</a:t>
            </a:fld>
            <a:endParaRPr lang="en-GB"/>
          </a:p>
        </p:txBody>
      </p:sp>
    </p:spTree>
    <p:extLst>
      <p:ext uri="{BB962C8B-B14F-4D97-AF65-F5344CB8AC3E}">
        <p14:creationId xmlns:p14="http://schemas.microsoft.com/office/powerpoint/2010/main" val="47514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a:t>
            </a:fld>
            <a:endParaRPr lang="en-GB"/>
          </a:p>
        </p:txBody>
      </p:sp>
    </p:spTree>
    <p:extLst>
      <p:ext uri="{BB962C8B-B14F-4D97-AF65-F5344CB8AC3E}">
        <p14:creationId xmlns:p14="http://schemas.microsoft.com/office/powerpoint/2010/main" val="2381081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Set of 5 slides with the concepts on that can be displayed as each group speaks.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20</a:t>
            </a:fld>
            <a:endParaRPr lang="en-GB"/>
          </a:p>
        </p:txBody>
      </p:sp>
    </p:spTree>
    <p:extLst>
      <p:ext uri="{BB962C8B-B14F-4D97-AF65-F5344CB8AC3E}">
        <p14:creationId xmlns:p14="http://schemas.microsoft.com/office/powerpoint/2010/main" val="2044121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Set of 5 slides with the concepts on that can be displayed as each group speaks.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21</a:t>
            </a:fld>
            <a:endParaRPr lang="en-GB"/>
          </a:p>
        </p:txBody>
      </p:sp>
    </p:spTree>
    <p:extLst>
      <p:ext uri="{BB962C8B-B14F-4D97-AF65-F5344CB8AC3E}">
        <p14:creationId xmlns:p14="http://schemas.microsoft.com/office/powerpoint/2010/main" val="1489334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Set of 5 slides with the concepts on that can be displayed as each group speaks.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22</a:t>
            </a:fld>
            <a:endParaRPr lang="en-GB"/>
          </a:p>
        </p:txBody>
      </p:sp>
    </p:spTree>
    <p:extLst>
      <p:ext uri="{BB962C8B-B14F-4D97-AF65-F5344CB8AC3E}">
        <p14:creationId xmlns:p14="http://schemas.microsoft.com/office/powerpoint/2010/main" val="301892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Set of 5 slides with the concepts on that can be displayed as each group speaks.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23</a:t>
            </a:fld>
            <a:endParaRPr lang="en-GB"/>
          </a:p>
        </p:txBody>
      </p:sp>
    </p:spTree>
    <p:extLst>
      <p:ext uri="{BB962C8B-B14F-4D97-AF65-F5344CB8AC3E}">
        <p14:creationId xmlns:p14="http://schemas.microsoft.com/office/powerpoint/2010/main" val="3640389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Set of 5 slides with the concepts on that can be displayed as each group speaks.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24</a:t>
            </a:fld>
            <a:endParaRPr lang="en-GB"/>
          </a:p>
        </p:txBody>
      </p:sp>
    </p:spTree>
    <p:extLst>
      <p:ext uri="{BB962C8B-B14F-4D97-AF65-F5344CB8AC3E}">
        <p14:creationId xmlns:p14="http://schemas.microsoft.com/office/powerpoint/2010/main" val="3794028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The cases that each group puts forward are the type of conversations that should happen during curriculum and lesson design. </a:t>
            </a:r>
          </a:p>
          <a:p>
            <a:pPr marL="0" algn="l" defTabSz="914400" rtl="0" eaLnBrk="1" latinLnBrk="0" hangingPunct="1"/>
            <a:r>
              <a:rPr lang="en-GB" sz="600" kern="1200" dirty="0">
                <a:solidFill>
                  <a:schemeClr val="tx1"/>
                </a:solidFill>
                <a:effectLst/>
                <a:latin typeface="Arial" panose="020B0604020202020204" pitchFamily="34" charset="0"/>
                <a:cs typeface="+mn-cs"/>
              </a:rPr>
              <a:t>Everything included within a scheme of learning should be there for good reason (and help with answers to the perennial learner question: WHY AM I DOING THIS?)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a:p>
            <a:pPr marL="0" algn="l" defTabSz="914400" rtl="0" eaLnBrk="1" latinLnBrk="0" hangingPunct="1"/>
            <a:r>
              <a:rPr lang="en-GB" sz="600" kern="1200" dirty="0">
                <a:solidFill>
                  <a:schemeClr val="tx1"/>
                </a:solidFill>
                <a:effectLst/>
                <a:latin typeface="Arial" panose="020B0604020202020204" pitchFamily="34" charset="0"/>
                <a:cs typeface="+mn-cs"/>
              </a:rPr>
              <a:t>Teams across the </a:t>
            </a:r>
            <a:r>
              <a:rPr lang="en-GB" sz="600" kern="1200" dirty="0" err="1">
                <a:solidFill>
                  <a:schemeClr val="tx1"/>
                </a:solidFill>
                <a:effectLst/>
                <a:latin typeface="Arial" panose="020B0604020202020204" pitchFamily="34" charset="0"/>
                <a:cs typeface="+mn-cs"/>
              </a:rPr>
              <a:t>CfEM</a:t>
            </a:r>
            <a:r>
              <a:rPr lang="en-GB" sz="600" kern="1200" dirty="0">
                <a:solidFill>
                  <a:schemeClr val="tx1"/>
                </a:solidFill>
                <a:effectLst/>
                <a:latin typeface="Arial" panose="020B0604020202020204" pitchFamily="34" charset="0"/>
                <a:cs typeface="+mn-cs"/>
              </a:rPr>
              <a:t> programme have been working collaboratively on exemplar schemes of learning – the next activity will mirror the processes they have been using to do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a:solidFill>
                  <a:schemeClr val="tx1"/>
                </a:solidFill>
                <a:effectLst/>
                <a:latin typeface="Arial" panose="020B0604020202020204" pitchFamily="34" charset="0"/>
                <a:ea typeface="Calibri" panose="020F0502020204030204" pitchFamily="34" charset="0"/>
                <a:cs typeface="+mn-cs"/>
              </a:rPr>
              <a:t>Image – Microsoft365 Stock Image</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25</a:t>
            </a:fld>
            <a:endParaRPr lang="en-GB"/>
          </a:p>
        </p:txBody>
      </p:sp>
    </p:spTree>
    <p:extLst>
      <p:ext uri="{BB962C8B-B14F-4D97-AF65-F5344CB8AC3E}">
        <p14:creationId xmlns:p14="http://schemas.microsoft.com/office/powerpoint/2010/main" val="748146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26</a:t>
            </a:fld>
            <a:endParaRPr lang="en-GB"/>
          </a:p>
        </p:txBody>
      </p:sp>
    </p:spTree>
    <p:extLst>
      <p:ext uri="{BB962C8B-B14F-4D97-AF65-F5344CB8AC3E}">
        <p14:creationId xmlns:p14="http://schemas.microsoft.com/office/powerpoint/2010/main" val="3105748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animates to explain the process used by the CfEM programme in its curriculum planning as an example of an approach that can be taken. </a:t>
            </a:r>
          </a:p>
          <a:p>
            <a:r>
              <a:rPr lang="en-GB" dirty="0"/>
              <a:t>Explain each once as they animate onto the screen.</a:t>
            </a:r>
          </a:p>
          <a:p>
            <a:r>
              <a:rPr lang="en-GB" dirty="0"/>
              <a:t>Emphasis is on professional collaboration and looking for connections.</a:t>
            </a:r>
          </a:p>
          <a:p>
            <a:r>
              <a:rPr lang="en-GB" dirty="0"/>
              <a:t>Groups are now going to go through a streamlined version of this process.</a:t>
            </a:r>
          </a:p>
        </p:txBody>
      </p:sp>
      <p:sp>
        <p:nvSpPr>
          <p:cNvPr id="4" name="Slide Number Placeholder 3"/>
          <p:cNvSpPr>
            <a:spLocks noGrp="1"/>
          </p:cNvSpPr>
          <p:nvPr>
            <p:ph type="sldNum" sz="quarter" idx="5"/>
          </p:nvPr>
        </p:nvSpPr>
        <p:spPr/>
        <p:txBody>
          <a:bodyPr/>
          <a:lstStyle/>
          <a:p>
            <a:fld id="{9920340D-206C-4C41-A35B-4D72CE2F2B89}" type="slidenum">
              <a:rPr lang="en-GB" smtClean="0"/>
              <a:t>27</a:t>
            </a:fld>
            <a:endParaRPr lang="en-GB"/>
          </a:p>
        </p:txBody>
      </p:sp>
    </p:spTree>
    <p:extLst>
      <p:ext uri="{BB962C8B-B14F-4D97-AF65-F5344CB8AC3E}">
        <p14:creationId xmlns:p14="http://schemas.microsoft.com/office/powerpoint/2010/main" val="3113247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streamlined planning process activity only focuses on one key concept per group (the concept that the group advocated for in the previous section)</a:t>
            </a:r>
          </a:p>
          <a:p>
            <a:r>
              <a:rPr lang="en-GB" dirty="0"/>
              <a:t> </a:t>
            </a:r>
          </a:p>
          <a:p>
            <a:r>
              <a:rPr lang="en-GB" dirty="0"/>
              <a:t>More realistic planning would include all concepts, but this activity will give a flavour of the conversations and methods that can be scaled up in a department meeting.</a:t>
            </a:r>
          </a:p>
          <a:p>
            <a:endParaRPr lang="en-GB" dirty="0"/>
          </a:p>
          <a:p>
            <a:r>
              <a:rPr lang="en-GB" dirty="0"/>
              <a:t>Each group should be provided with post-its and flipchart paper to facilitate this process.</a:t>
            </a:r>
          </a:p>
          <a:p>
            <a:r>
              <a:rPr lang="en-GB" dirty="0"/>
              <a:t>Photographs can be taken and shared of the final products, but the process is what it most important here.</a:t>
            </a:r>
          </a:p>
        </p:txBody>
      </p:sp>
      <p:sp>
        <p:nvSpPr>
          <p:cNvPr id="4" name="Slide Number Placeholder 3"/>
          <p:cNvSpPr>
            <a:spLocks noGrp="1"/>
          </p:cNvSpPr>
          <p:nvPr>
            <p:ph type="sldNum" sz="quarter" idx="5"/>
          </p:nvPr>
        </p:nvSpPr>
        <p:spPr/>
        <p:txBody>
          <a:bodyPr/>
          <a:lstStyle/>
          <a:p>
            <a:fld id="{9920340D-206C-4C41-A35B-4D72CE2F2B89}" type="slidenum">
              <a:rPr lang="en-GB" smtClean="0"/>
              <a:t>28</a:t>
            </a:fld>
            <a:endParaRPr lang="en-GB"/>
          </a:p>
        </p:txBody>
      </p:sp>
    </p:spTree>
    <p:extLst>
      <p:ext uri="{BB962C8B-B14F-4D97-AF65-F5344CB8AC3E}">
        <p14:creationId xmlns:p14="http://schemas.microsoft.com/office/powerpoint/2010/main" val="739242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cs typeface="+mn-cs"/>
              </a:rPr>
              <a:t>Reminder of the concepts.</a:t>
            </a:r>
          </a:p>
          <a:p>
            <a:pPr marL="0" algn="l" defTabSz="914400" rtl="0" eaLnBrk="1" latinLnBrk="0" hangingPunct="1"/>
            <a:endParaRPr lang="en-GB" sz="600" kern="1200" dirty="0">
              <a:solidFill>
                <a:schemeClr val="tx1"/>
              </a:solidFill>
              <a:effectLs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29</a:t>
            </a:fld>
            <a:endParaRPr lang="en-GB"/>
          </a:p>
        </p:txBody>
      </p:sp>
    </p:spTree>
    <p:extLst>
      <p:ext uri="{BB962C8B-B14F-4D97-AF65-F5344CB8AC3E}">
        <p14:creationId xmlns:p14="http://schemas.microsoft.com/office/powerpoint/2010/main" val="234409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dirty="0">
                <a:solidFill>
                  <a:schemeClr val="tx1"/>
                </a:solidFill>
                <a:effectLst/>
                <a:latin typeface="Arial" panose="020B0604020202020204" pitchFamily="34" charset="0"/>
                <a:ea typeface="+mn-ea"/>
                <a:cs typeface="+mn-cs"/>
              </a:rPr>
              <a:t>To be updated by deliverer of PD, and yellow parts removed.</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a:t>
            </a:fld>
            <a:endParaRPr lang="en-GB"/>
          </a:p>
        </p:txBody>
      </p:sp>
    </p:spTree>
    <p:extLst>
      <p:ext uri="{BB962C8B-B14F-4D97-AF65-F5344CB8AC3E}">
        <p14:creationId xmlns:p14="http://schemas.microsoft.com/office/powerpoint/2010/main" val="1121633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feedback from the groups on </a:t>
            </a:r>
            <a:r>
              <a:rPr lang="en-GB" b="1" dirty="0"/>
              <a:t>how they found the process </a:t>
            </a:r>
            <a:r>
              <a:rPr lang="en-GB" b="0" dirty="0"/>
              <a:t>and how they can see it working on a larger scale.</a:t>
            </a:r>
          </a:p>
          <a:p>
            <a:r>
              <a:rPr lang="en-GB" b="0" dirty="0"/>
              <a:t>How could they foster this approach in their own settings?</a:t>
            </a:r>
          </a:p>
          <a:p>
            <a:r>
              <a:rPr lang="en-GB" b="0" dirty="0"/>
              <a:t>Would change need to happen first?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Calibri" panose="020F0502020204030204" pitchFamily="34" charset="0"/>
                <a:cs typeface="+mn-cs"/>
              </a:rPr>
              <a:t>Image – Microsoft365 Stock Image</a:t>
            </a:r>
          </a:p>
          <a:p>
            <a:endParaRPr lang="en-GB" b="1" dirty="0"/>
          </a:p>
        </p:txBody>
      </p:sp>
      <p:sp>
        <p:nvSpPr>
          <p:cNvPr id="4" name="Slide Number Placeholder 3"/>
          <p:cNvSpPr>
            <a:spLocks noGrp="1"/>
          </p:cNvSpPr>
          <p:nvPr>
            <p:ph type="sldNum" sz="quarter" idx="5"/>
          </p:nvPr>
        </p:nvSpPr>
        <p:spPr/>
        <p:txBody>
          <a:bodyPr/>
          <a:lstStyle/>
          <a:p>
            <a:fld id="{9920340D-206C-4C41-A35B-4D72CE2F2B89}" type="slidenum">
              <a:rPr lang="en-GB" smtClean="0"/>
              <a:t>30</a:t>
            </a:fld>
            <a:endParaRPr lang="en-GB"/>
          </a:p>
        </p:txBody>
      </p:sp>
    </p:spTree>
    <p:extLst>
      <p:ext uri="{BB962C8B-B14F-4D97-AF65-F5344CB8AC3E}">
        <p14:creationId xmlns:p14="http://schemas.microsoft.com/office/powerpoint/2010/main" val="4019307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32</a:t>
            </a:fld>
            <a:endParaRPr lang="en-GB"/>
          </a:p>
        </p:txBody>
      </p:sp>
    </p:spTree>
    <p:extLst>
      <p:ext uri="{BB962C8B-B14F-4D97-AF65-F5344CB8AC3E}">
        <p14:creationId xmlns:p14="http://schemas.microsoft.com/office/powerpoint/2010/main" val="3022656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85"/>
            <a:r>
              <a:rPr lang="en-GB" sz="1800" dirty="0">
                <a:effectLst/>
                <a:latin typeface="Arial" panose="020B0604020202020204" pitchFamily="34" charset="0"/>
                <a:ea typeface="Times New Roman" panose="02020603050405020304" pitchFamily="18" charset="0"/>
              </a:rPr>
              <a:t>Explain how a set of ‘lesson design’ features were developed by the University of Nottingham, based on the 5 key principles of teaching for mastery, and how they informed research lessons used in the research conducted by the university as part of CfEM.</a:t>
            </a:r>
            <a:endParaRPr lang="en-GB" sz="1800" dirty="0">
              <a:effectLst/>
              <a:latin typeface="Times New Roman" panose="02020603050405020304" pitchFamily="18" charset="0"/>
              <a:ea typeface="Times New Roman" panose="02020603050405020304" pitchFamily="18" charset="0"/>
            </a:endParaRPr>
          </a:p>
          <a:p>
            <a:pPr marL="19685"/>
            <a:r>
              <a:rPr lang="en-GB" sz="1800" dirty="0">
                <a:effectLst/>
                <a:latin typeface="Arial" panose="020B0604020202020204" pitchFamily="34" charset="0"/>
                <a:ea typeface="Times New Roman" panose="02020603050405020304" pitchFamily="18" charset="0"/>
              </a:rPr>
              <a:t>Point out links to the research lessons developed by the university and the research reports.</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33</a:t>
            </a:fld>
            <a:endParaRPr lang="en-GB"/>
          </a:p>
        </p:txBody>
      </p:sp>
    </p:spTree>
    <p:extLst>
      <p:ext uri="{BB962C8B-B14F-4D97-AF65-F5344CB8AC3E}">
        <p14:creationId xmlns:p14="http://schemas.microsoft.com/office/powerpoint/2010/main" val="3940207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Explain how the same design features were adopted by CfEM teachers and used to develop the lessons which feature in the CfEM schemes of work – highlight the links to these.</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34</a:t>
            </a:fld>
            <a:endParaRPr lang="en-GB"/>
          </a:p>
        </p:txBody>
      </p:sp>
    </p:spTree>
    <p:extLst>
      <p:ext uri="{BB962C8B-B14F-4D97-AF65-F5344CB8AC3E}">
        <p14:creationId xmlns:p14="http://schemas.microsoft.com/office/powerpoint/2010/main" val="1852494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85"/>
            <a:r>
              <a:rPr lang="en-GB" sz="1800" dirty="0">
                <a:effectLst/>
                <a:latin typeface="Arial" panose="020B0604020202020204" pitchFamily="34" charset="0"/>
                <a:ea typeface="Times New Roman" panose="02020603050405020304" pitchFamily="18" charset="0"/>
              </a:rPr>
              <a:t>Introduce </a:t>
            </a:r>
            <a:r>
              <a:rPr lang="en-GB" sz="1800" dirty="0" err="1">
                <a:effectLst/>
                <a:latin typeface="Arial" panose="020B0604020202020204" pitchFamily="34" charset="0"/>
                <a:ea typeface="Times New Roman" panose="02020603050405020304" pitchFamily="18" charset="0"/>
              </a:rPr>
              <a:t>CfEM’s</a:t>
            </a:r>
            <a:r>
              <a:rPr lang="en-GB" sz="1800" dirty="0">
                <a:effectLst/>
                <a:latin typeface="Arial" panose="020B0604020202020204" pitchFamily="34" charset="0"/>
                <a:ea typeface="Times New Roman" panose="02020603050405020304" pitchFamily="18" charset="0"/>
              </a:rPr>
              <a:t> Lesson Design Features for Teaching for Mastery in FE Maths.</a:t>
            </a:r>
          </a:p>
          <a:p>
            <a:pPr marL="19685"/>
            <a:endParaRPr lang="en-GB" sz="1800" dirty="0">
              <a:effectLst/>
              <a:latin typeface="Arial" panose="020B0604020202020204" pitchFamily="34" charset="0"/>
              <a:ea typeface="Times New Roman" panose="02020603050405020304" pitchFamily="18" charset="0"/>
            </a:endParaRPr>
          </a:p>
          <a:p>
            <a:pPr marL="19685"/>
            <a:r>
              <a:rPr lang="en-GB" sz="1800" dirty="0">
                <a:effectLst/>
                <a:latin typeface="Arial" panose="020B0604020202020204" pitchFamily="34" charset="0"/>
                <a:ea typeface="Times New Roman" panose="02020603050405020304" pitchFamily="18" charset="0"/>
              </a:rPr>
              <a:t>All modules up to now have exemplified methods and techniques for teaching for mastery in FE maths.</a:t>
            </a:r>
            <a:endParaRPr lang="en-GB" sz="1800" dirty="0">
              <a:effectLst/>
              <a:latin typeface="Times New Roman" panose="02020603050405020304" pitchFamily="18" charset="0"/>
              <a:ea typeface="Times New Roman" panose="02020603050405020304" pitchFamily="18" charset="0"/>
            </a:endParaRPr>
          </a:p>
          <a:p>
            <a:pPr marL="19685"/>
            <a:r>
              <a:rPr lang="en-GB"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19685"/>
            <a:r>
              <a:rPr lang="en-GB" sz="1800" dirty="0">
                <a:effectLst/>
                <a:latin typeface="Arial" panose="020B0604020202020204" pitchFamily="34" charset="0"/>
                <a:ea typeface="Times New Roman" panose="02020603050405020304" pitchFamily="18" charset="0"/>
              </a:rPr>
              <a:t>The design features bring these all together.</a:t>
            </a:r>
            <a:endParaRPr lang="en-GB" sz="1800" dirty="0">
              <a:effectLst/>
              <a:latin typeface="Times New Roman" panose="02020603050405020304" pitchFamily="18" charset="0"/>
              <a:ea typeface="Times New Roman" panose="02020603050405020304" pitchFamily="18" charset="0"/>
            </a:endParaRPr>
          </a:p>
          <a:p>
            <a:endParaRPr lang="en-GB" dirty="0"/>
          </a:p>
          <a:p>
            <a:r>
              <a:rPr lang="en-GB" dirty="0"/>
              <a:t>Slide is animated with the features coming in one by one.</a:t>
            </a:r>
          </a:p>
          <a:p>
            <a:r>
              <a:rPr lang="en-GB" dirty="0"/>
              <a:t>Call on participants for input during this – what connections can they make with the previous modules?</a:t>
            </a:r>
          </a:p>
          <a:p>
            <a:endParaRPr lang="en-GB" dirty="0"/>
          </a:p>
          <a:p>
            <a:r>
              <a:rPr lang="en-GB" dirty="0"/>
              <a:t>Here is a brief overview of each one, if needed:</a:t>
            </a:r>
          </a:p>
          <a:p>
            <a:endParaRPr lang="en-GB" dirty="0"/>
          </a:p>
          <a:p>
            <a:r>
              <a:rPr lang="en-GB" b="1" dirty="0"/>
              <a:t>Build on prior learning</a:t>
            </a:r>
          </a:p>
          <a:p>
            <a:r>
              <a:rPr lang="en-US" dirty="0"/>
              <a:t>•Provide opportunities to check &amp; build on learners’ prior understanding of the topic</a:t>
            </a:r>
          </a:p>
          <a:p>
            <a:r>
              <a:rPr lang="en-US" dirty="0"/>
              <a:t>•Build on previous lessons in the scheme of learning </a:t>
            </a:r>
          </a:p>
          <a:p>
            <a:endParaRPr lang="en-US" dirty="0"/>
          </a:p>
          <a:p>
            <a:r>
              <a:rPr lang="en-US" b="1" dirty="0"/>
              <a:t>Introduce and develop concepts through context</a:t>
            </a:r>
          </a:p>
          <a:p>
            <a:r>
              <a:rPr lang="en-US" dirty="0"/>
              <a:t>Where appropriate, use a context to introduce &amp; develop the lesson which:</a:t>
            </a:r>
          </a:p>
          <a:p>
            <a:r>
              <a:rPr lang="en-US" dirty="0"/>
              <a:t>•Is relatable to 16-19 FE learners</a:t>
            </a:r>
          </a:p>
          <a:p>
            <a:r>
              <a:rPr lang="en-US" dirty="0"/>
              <a:t>•Can be used to highlight mathematical structure</a:t>
            </a:r>
          </a:p>
          <a:p>
            <a:endParaRPr lang="en-US" dirty="0"/>
          </a:p>
          <a:p>
            <a:r>
              <a:rPr lang="en-US" b="1" dirty="0"/>
              <a:t>Foreground common misconceptions</a:t>
            </a:r>
          </a:p>
          <a:p>
            <a:r>
              <a:rPr lang="en-US" dirty="0"/>
              <a:t>Expose &amp; address misconceptions through activities that provoke reasoning or cognitive conflict (e.g. by sampling student thinking)</a:t>
            </a:r>
          </a:p>
          <a:p>
            <a:endParaRPr lang="en-US" dirty="0"/>
          </a:p>
          <a:p>
            <a:r>
              <a:rPr lang="en-US" b="1" dirty="0"/>
              <a:t>Highlight mathematical structure</a:t>
            </a:r>
          </a:p>
          <a:p>
            <a:r>
              <a:rPr lang="en-US" dirty="0"/>
              <a:t>Where possible, use models, representations &amp; manipulatives to highlight mathematical structure </a:t>
            </a:r>
          </a:p>
          <a:p>
            <a:r>
              <a:rPr lang="en-US" dirty="0"/>
              <a:t>(e.g. bar model, ratio table, number line, algebra tiles, geoboards)</a:t>
            </a:r>
          </a:p>
          <a:p>
            <a:endParaRPr lang="en-US" dirty="0"/>
          </a:p>
          <a:p>
            <a:r>
              <a:rPr lang="en-US" b="1" dirty="0"/>
              <a:t>Connect different areas of maths where possible</a:t>
            </a:r>
          </a:p>
          <a:p>
            <a:r>
              <a:rPr lang="en-US" b="0" dirty="0"/>
              <a:t>Connections across mathematical topics such as connecting multiplication with area.</a:t>
            </a:r>
          </a:p>
          <a:p>
            <a:r>
              <a:rPr lang="en-US" b="0" dirty="0"/>
              <a:t>Connections within concepts that support progression within a topic</a:t>
            </a:r>
          </a:p>
          <a:p>
            <a:r>
              <a:rPr lang="en-US" b="0" dirty="0"/>
              <a:t>Mathematical connections with real life situations</a:t>
            </a:r>
          </a:p>
          <a:p>
            <a:endParaRPr lang="en-US" dirty="0"/>
          </a:p>
          <a:p>
            <a:r>
              <a:rPr lang="en-US" b="1" dirty="0"/>
              <a:t>Active and collaborative engagement</a:t>
            </a:r>
          </a:p>
          <a:p>
            <a:r>
              <a:rPr lang="en-US" dirty="0"/>
              <a:t>Discussion which focuses on different methods &amp; approaches (rather than checking answers)</a:t>
            </a:r>
          </a:p>
          <a:p>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633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85"/>
            <a:r>
              <a:rPr lang="en-GB" sz="1800" dirty="0">
                <a:effectLst/>
                <a:latin typeface="Arial" panose="020B0604020202020204" pitchFamily="34" charset="0"/>
                <a:ea typeface="Times New Roman" panose="02020603050405020304" pitchFamily="18" charset="0"/>
              </a:rPr>
              <a:t>You should select 4 to 6 lessons from those provided for this lesson.  (You can substitute other CfEM lessons, if you prefer, including those written for Functional Skills).  Lay out the lesson resources on separate tables (one per lesson), together with an A3 copy of 6.9 – Mastery lesson carousel.</a:t>
            </a:r>
          </a:p>
          <a:p>
            <a:pPr marL="19685"/>
            <a:endParaRPr lang="en-GB" sz="1800" dirty="0">
              <a:effectLst/>
              <a:latin typeface="Arial" panose="020B0604020202020204" pitchFamily="34" charset="0"/>
            </a:endParaRPr>
          </a:p>
          <a:p>
            <a:pPr marL="19685"/>
            <a:r>
              <a:rPr lang="en-GB" sz="1800" dirty="0">
                <a:effectLst/>
                <a:latin typeface="Arial" panose="020B0604020202020204" pitchFamily="34" charset="0"/>
              </a:rPr>
              <a:t>Introduce the lessons, using the points on the slide.</a:t>
            </a:r>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36</a:t>
            </a:fld>
            <a:endParaRPr lang="en-GB"/>
          </a:p>
        </p:txBody>
      </p:sp>
    </p:spTree>
    <p:extLst>
      <p:ext uri="{BB962C8B-B14F-4D97-AF65-F5344CB8AC3E}">
        <p14:creationId xmlns:p14="http://schemas.microsoft.com/office/powerpoint/2010/main" val="2048455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85"/>
            <a:r>
              <a:rPr lang="en-GB" sz="1800" dirty="0">
                <a:effectLst/>
                <a:latin typeface="Arial" panose="020B0604020202020204" pitchFamily="34" charset="0"/>
                <a:ea typeface="Times New Roman" panose="02020603050405020304" pitchFamily="18" charset="0"/>
              </a:rPr>
              <a:t>Explain the activity, and organise participants into groups of 3.</a:t>
            </a:r>
          </a:p>
          <a:p>
            <a:pPr marL="19685"/>
            <a:endParaRPr lang="en-GB" sz="1800" dirty="0">
              <a:effectLst/>
              <a:latin typeface="Arial" panose="020B0604020202020204" pitchFamily="34" charset="0"/>
              <a:ea typeface="Times New Roman" panose="02020603050405020304" pitchFamily="18" charset="0"/>
            </a:endParaRPr>
          </a:p>
          <a:p>
            <a:pPr marL="19685"/>
            <a:r>
              <a:rPr lang="en-GB" sz="1800" dirty="0">
                <a:effectLst/>
                <a:latin typeface="Arial" panose="020B0604020202020204" pitchFamily="34" charset="0"/>
                <a:ea typeface="Times New Roman" panose="02020603050405020304" pitchFamily="18" charset="0"/>
              </a:rPr>
              <a:t>Allow up to an hour for this activity, with groups circulating to different tables to look at different lessons every 12-15 minutes.  You might want to time this and ask groups to move to another table after a certain time, so that they are able to sample several different lessons.</a:t>
            </a:r>
          </a:p>
          <a:p>
            <a:pPr marL="19685"/>
            <a:endParaRPr lang="en-GB" sz="1800" dirty="0">
              <a:effectLst/>
              <a:latin typeface="Arial" panose="020B0604020202020204" pitchFamily="34" charset="0"/>
              <a:ea typeface="Times New Roman" panose="02020603050405020304" pitchFamily="18" charset="0"/>
            </a:endParaRPr>
          </a:p>
          <a:p>
            <a:pPr marL="19685"/>
            <a:r>
              <a:rPr lang="en-GB" sz="1800" dirty="0">
                <a:effectLst/>
                <a:latin typeface="Arial" panose="020B0604020202020204" pitchFamily="34" charset="0"/>
                <a:ea typeface="Times New Roman" panose="02020603050405020304" pitchFamily="18" charset="0"/>
              </a:rPr>
              <a:t>Before moving to the next table, participants should write brief feedback on handout 6.9 for the next group to read – who then add their feedback and so on.</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37</a:t>
            </a:fld>
            <a:endParaRPr lang="en-GB"/>
          </a:p>
        </p:txBody>
      </p:sp>
    </p:spTree>
    <p:extLst>
      <p:ext uri="{BB962C8B-B14F-4D97-AF65-F5344CB8AC3E}">
        <p14:creationId xmlns:p14="http://schemas.microsoft.com/office/powerpoint/2010/main" val="4221358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After about an hour on the carousel of lessons, bring the group together again to discuss the activity and gather summative feedback.  Use the three questions shown to guide a whole group discussion.</a:t>
            </a:r>
            <a:endParaRPr lang="en-GB" sz="600" kern="1200" dirty="0">
              <a:solidFill>
                <a:schemeClr val="tx1"/>
              </a:solidFill>
              <a:effectLst/>
              <a:latin typeface="Arial" panose="020B0604020202020204" pitchFamily="34" charset="0"/>
              <a:ea typeface="Calibri" panose="020F0502020204030204" pitchFamily="34" charset="0"/>
              <a:cs typeface="+mn-cs"/>
            </a:endParaRPr>
          </a:p>
          <a:p>
            <a:pPr marL="0" algn="l" defTabSz="914400" rtl="0" eaLnBrk="1" latinLnBrk="0" hangingPunct="1"/>
            <a:endParaRPr lang="en-GB" sz="600" kern="1200" dirty="0">
              <a:solidFill>
                <a:schemeClr val="tx1"/>
              </a:solidFill>
              <a:effectLst/>
              <a:latin typeface="Arial" panose="020B0604020202020204" pitchFamily="34" charset="0"/>
              <a:ea typeface="Calibri" panose="020F0502020204030204" pitchFamily="34" charset="0"/>
              <a:cs typeface="+mn-cs"/>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38</a:t>
            </a:fld>
            <a:endParaRPr lang="en-GB"/>
          </a:p>
        </p:txBody>
      </p:sp>
    </p:spTree>
    <p:extLst>
      <p:ext uri="{BB962C8B-B14F-4D97-AF65-F5344CB8AC3E}">
        <p14:creationId xmlns:p14="http://schemas.microsoft.com/office/powerpoint/2010/main" val="2770663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links to other lessons and activities produced over the last 20 years, which are similar in style and content to the CfEM lessons.</a:t>
            </a:r>
          </a:p>
        </p:txBody>
      </p:sp>
      <p:sp>
        <p:nvSpPr>
          <p:cNvPr id="4" name="Slide Number Placeholder 3"/>
          <p:cNvSpPr>
            <a:spLocks noGrp="1"/>
          </p:cNvSpPr>
          <p:nvPr>
            <p:ph type="sldNum" sz="quarter" idx="5"/>
          </p:nvPr>
        </p:nvSpPr>
        <p:spPr/>
        <p:txBody>
          <a:bodyPr/>
          <a:lstStyle/>
          <a:p>
            <a:fld id="{9920340D-206C-4C41-A35B-4D72CE2F2B89}" type="slidenum">
              <a:rPr lang="en-GB" smtClean="0"/>
              <a:t>39</a:t>
            </a:fld>
            <a:endParaRPr lang="en-GB"/>
          </a:p>
        </p:txBody>
      </p:sp>
    </p:spTree>
    <p:extLst>
      <p:ext uri="{BB962C8B-B14F-4D97-AF65-F5344CB8AC3E}">
        <p14:creationId xmlns:p14="http://schemas.microsoft.com/office/powerpoint/2010/main" val="3888375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40</a:t>
            </a:fld>
            <a:endParaRPr lang="en-GB"/>
          </a:p>
        </p:txBody>
      </p:sp>
    </p:spTree>
    <p:extLst>
      <p:ext uri="{BB962C8B-B14F-4D97-AF65-F5344CB8AC3E}">
        <p14:creationId xmlns:p14="http://schemas.microsoft.com/office/powerpoint/2010/main" val="1076306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2727189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to round everything off nicely.</a:t>
            </a:r>
          </a:p>
          <a:p>
            <a:r>
              <a:rPr lang="en-GB" dirty="0"/>
              <a:t>Go through what’s been achieved since module 1 (Next slide has an image from each module which can be used during recap)</a:t>
            </a:r>
          </a:p>
          <a:p>
            <a:r>
              <a:rPr lang="en-GB" dirty="0"/>
              <a:t>Allow each group collaborative time to reflect on their journey through the modules.</a:t>
            </a:r>
          </a:p>
          <a:p>
            <a:r>
              <a:rPr lang="en-GB" dirty="0"/>
              <a:t>Prompts:</a:t>
            </a:r>
          </a:p>
          <a:p>
            <a:r>
              <a:rPr lang="en-GB" dirty="0"/>
              <a:t>What have you achieved?</a:t>
            </a:r>
          </a:p>
          <a:p>
            <a:r>
              <a:rPr lang="en-GB" dirty="0"/>
              <a:t>What has had most impact?</a:t>
            </a:r>
          </a:p>
          <a:p>
            <a:r>
              <a:rPr lang="en-GB" dirty="0"/>
              <a:t>What do you want to develop further?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Calibri" panose="020F0502020204030204" pitchFamily="34" charset="0"/>
                <a:cs typeface="+mn-cs"/>
              </a:rPr>
              <a:t>Image – Microsoft365 Stock Image</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41</a:t>
            </a:fld>
            <a:endParaRPr lang="en-GB"/>
          </a:p>
        </p:txBody>
      </p:sp>
    </p:spTree>
    <p:extLst>
      <p:ext uri="{BB962C8B-B14F-4D97-AF65-F5344CB8AC3E}">
        <p14:creationId xmlns:p14="http://schemas.microsoft.com/office/powerpoint/2010/main" val="2033937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Reminders of each module.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42</a:t>
            </a:fld>
            <a:endParaRPr lang="en-GB"/>
          </a:p>
        </p:txBody>
      </p:sp>
    </p:spTree>
    <p:extLst>
      <p:ext uri="{BB962C8B-B14F-4D97-AF65-F5344CB8AC3E}">
        <p14:creationId xmlns:p14="http://schemas.microsoft.com/office/powerpoint/2010/main" val="3646974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prompts for display during discussion:</a:t>
            </a:r>
          </a:p>
          <a:p>
            <a:r>
              <a:rPr lang="en-GB" dirty="0"/>
              <a:t>What have you achieved?</a:t>
            </a:r>
          </a:p>
          <a:p>
            <a:r>
              <a:rPr lang="en-GB" dirty="0"/>
              <a:t>What has had most impact?</a:t>
            </a:r>
          </a:p>
          <a:p>
            <a:r>
              <a:rPr lang="en-GB" dirty="0"/>
              <a:t>What do you want to develop further?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Calibri" panose="020F0502020204030204" pitchFamily="34" charset="0"/>
                <a:cs typeface="+mn-cs"/>
              </a:rPr>
              <a:t>Image – Microsoft365 Stock Image</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43</a:t>
            </a:fld>
            <a:endParaRPr lang="en-GB"/>
          </a:p>
        </p:txBody>
      </p:sp>
    </p:spTree>
    <p:extLst>
      <p:ext uri="{BB962C8B-B14F-4D97-AF65-F5344CB8AC3E}">
        <p14:creationId xmlns:p14="http://schemas.microsoft.com/office/powerpoint/2010/main" val="2550156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 on what has been achieved since module 1 – this is the question displayed in that first module.</a:t>
            </a:r>
          </a:p>
          <a:p>
            <a:r>
              <a:rPr lang="en-GB" dirty="0"/>
              <a:t>What approaches have been developed which mean this prediction was correct?</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44</a:t>
            </a:fld>
            <a:endParaRPr lang="en-GB"/>
          </a:p>
        </p:txBody>
      </p:sp>
    </p:spTree>
    <p:extLst>
      <p:ext uri="{BB962C8B-B14F-4D97-AF65-F5344CB8AC3E}">
        <p14:creationId xmlns:p14="http://schemas.microsoft.com/office/powerpoint/2010/main" val="1411112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final activity.</a:t>
            </a:r>
          </a:p>
          <a:p>
            <a:r>
              <a:rPr lang="en-GB" dirty="0"/>
              <a:t>Invite participants to scan the QR code, or visit the </a:t>
            </a:r>
            <a:r>
              <a:rPr lang="en-GB" dirty="0" err="1"/>
              <a:t>url</a:t>
            </a:r>
            <a:r>
              <a:rPr lang="en-GB" dirty="0"/>
              <a:t> https://www.futureme.org/ (no sign up needed, but a verification email will be sent to agree to receive the message).</a:t>
            </a:r>
          </a:p>
          <a:p>
            <a:r>
              <a:rPr lang="en-GB" dirty="0"/>
              <a:t>The website allows you to send your future self a message!</a:t>
            </a:r>
          </a:p>
          <a:p>
            <a:r>
              <a:rPr lang="en-GB" dirty="0"/>
              <a:t>Set the date for 3 months from now.</a:t>
            </a:r>
          </a:p>
          <a:p>
            <a:r>
              <a:rPr lang="en-GB" dirty="0"/>
              <a:t>What do you hope to achieved by then?</a:t>
            </a:r>
          </a:p>
          <a:p>
            <a:r>
              <a:rPr lang="en-GB" dirty="0"/>
              <a:t>If you don’t quite get there, the message will serve as memory jog.</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45</a:t>
            </a:fld>
            <a:endParaRPr lang="en-GB"/>
          </a:p>
        </p:txBody>
      </p:sp>
    </p:spTree>
    <p:extLst>
      <p:ext uri="{BB962C8B-B14F-4D97-AF65-F5344CB8AC3E}">
        <p14:creationId xmlns:p14="http://schemas.microsoft.com/office/powerpoint/2010/main" val="1342667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46</a:t>
            </a:fld>
            <a:endParaRPr lang="en-GB"/>
          </a:p>
        </p:txBody>
      </p:sp>
    </p:spTree>
    <p:extLst>
      <p:ext uri="{BB962C8B-B14F-4D97-AF65-F5344CB8AC3E}">
        <p14:creationId xmlns:p14="http://schemas.microsoft.com/office/powerpoint/2010/main" val="3362551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GB" sz="6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47</a:t>
            </a:fld>
            <a:endParaRPr lang="en-GB"/>
          </a:p>
        </p:txBody>
      </p:sp>
    </p:spTree>
    <p:extLst>
      <p:ext uri="{BB962C8B-B14F-4D97-AF65-F5344CB8AC3E}">
        <p14:creationId xmlns:p14="http://schemas.microsoft.com/office/powerpoint/2010/main" val="4269876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0340D-206C-4C41-A35B-4D72CE2F2B89}" type="slidenum">
              <a:rPr lang="en-GB" smtClean="0"/>
              <a:t>48</a:t>
            </a:fld>
            <a:endParaRPr lang="en-GB"/>
          </a:p>
        </p:txBody>
      </p:sp>
    </p:spTree>
    <p:extLst>
      <p:ext uri="{BB962C8B-B14F-4D97-AF65-F5344CB8AC3E}">
        <p14:creationId xmlns:p14="http://schemas.microsoft.com/office/powerpoint/2010/main" val="248144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Reminder of course structure.</a:t>
            </a:r>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a:p>
        </p:txBody>
      </p:sp>
    </p:spTree>
    <p:extLst>
      <p:ext uri="{BB962C8B-B14F-4D97-AF65-F5344CB8AC3E}">
        <p14:creationId xmlns:p14="http://schemas.microsoft.com/office/powerpoint/2010/main" val="310231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Aims of the session to be shared with participants</a:t>
            </a:r>
          </a:p>
        </p:txBody>
      </p:sp>
      <p:sp>
        <p:nvSpPr>
          <p:cNvPr id="4" name="Slide Number Placeholder 3"/>
          <p:cNvSpPr>
            <a:spLocks noGrp="1"/>
          </p:cNvSpPr>
          <p:nvPr>
            <p:ph type="sldNum" sz="quarter" idx="5"/>
          </p:nvPr>
        </p:nvSpPr>
        <p:spPr/>
        <p:txBody>
          <a:bodyPr/>
          <a:lstStyle/>
          <a:p>
            <a:fld id="{9920340D-206C-4C41-A35B-4D72CE2F2B89}" type="slidenum">
              <a:rPr lang="en-GB" smtClean="0"/>
              <a:t>6</a:t>
            </a:fld>
            <a:endParaRPr lang="en-GB"/>
          </a:p>
        </p:txBody>
      </p:sp>
    </p:spTree>
    <p:extLst>
      <p:ext uri="{BB962C8B-B14F-4D97-AF65-F5344CB8AC3E}">
        <p14:creationId xmlns:p14="http://schemas.microsoft.com/office/powerpoint/2010/main" val="203940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F0CE7-4CD0-48B1-A3E0-B6D6838D06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739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600" kern="1200" dirty="0">
                <a:solidFill>
                  <a:schemeClr val="tx1"/>
                </a:solidFill>
                <a:effectLst/>
                <a:latin typeface="Arial" panose="020B0604020202020204" pitchFamily="34" charset="0"/>
                <a:ea typeface="+mn-ea"/>
                <a:cs typeface="+mn-cs"/>
              </a:rPr>
              <a:t>Divider Slide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1132911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Reinforcement of the three key questions </a:t>
            </a:r>
            <a:r>
              <a:rPr lang="en-GB" sz="1200" b="0" dirty="0"/>
              <a:t>and </a:t>
            </a:r>
            <a:r>
              <a:rPr lang="en-GB" sz="1200" b="0" dirty="0">
                <a:solidFill>
                  <a:schemeClr val="accent5"/>
                </a:solidFill>
              </a:rPr>
              <a:t>five key principles for mastery teaching.</a:t>
            </a:r>
            <a:endParaRPr lang="en-GB" b="0" dirty="0"/>
          </a:p>
        </p:txBody>
      </p:sp>
      <p:sp>
        <p:nvSpPr>
          <p:cNvPr id="4" name="Slide Number Placeholder 3"/>
          <p:cNvSpPr>
            <a:spLocks noGrp="1"/>
          </p:cNvSpPr>
          <p:nvPr>
            <p:ph type="sldNum" sz="quarter" idx="5"/>
          </p:nvPr>
        </p:nvSpPr>
        <p:spPr/>
        <p:txBody>
          <a:bodyPr/>
          <a:lstStyle/>
          <a:p>
            <a:fld id="{9920340D-206C-4C41-A35B-4D72CE2F2B89}" type="slidenum">
              <a:rPr lang="en-GB" smtClean="0"/>
              <a:t>9</a:t>
            </a:fld>
            <a:endParaRPr lang="en-GB"/>
          </a:p>
        </p:txBody>
      </p:sp>
    </p:spTree>
    <p:extLst>
      <p:ext uri="{BB962C8B-B14F-4D97-AF65-F5344CB8AC3E}">
        <p14:creationId xmlns:p14="http://schemas.microsoft.com/office/powerpoint/2010/main" val="3918170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3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20.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Locked)">
    <p:spTree>
      <p:nvGrpSpPr>
        <p:cNvPr id="1" name=""/>
        <p:cNvGrpSpPr/>
        <p:nvPr/>
      </p:nvGrpSpPr>
      <p:grpSpPr>
        <a:xfrm>
          <a:off x="0" y="0"/>
          <a:ext cx="0" cy="0"/>
          <a:chOff x="0" y="0"/>
          <a:chExt cx="0" cy="0"/>
        </a:xfrm>
      </p:grpSpPr>
      <p:pic>
        <p:nvPicPr>
          <p:cNvPr id="7" name="Picture Placeholder 107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0980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1" y="288000"/>
            <a:ext cx="892437" cy="474132"/>
          </a:xfrm>
          <a:prstGeom prst="rect">
            <a:avLst/>
          </a:prstGeom>
        </p:spPr>
      </p:pic>
    </p:spTree>
    <p:extLst>
      <p:ext uri="{BB962C8B-B14F-4D97-AF65-F5344CB8AC3E}">
        <p14:creationId xmlns:p14="http://schemas.microsoft.com/office/powerpoint/2010/main" val="193599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4068877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solidFill>
                  <a:schemeClr val="accent5"/>
                </a:solidFill>
              </a:defRPr>
            </a:lvl1pPr>
          </a:lstStyle>
          <a:p>
            <a:r>
              <a:rPr lang="en-US" dirty="0"/>
              <a:t>Slide title</a:t>
            </a:r>
            <a:endParaRPr lang="en-GB" dirty="0"/>
          </a:p>
        </p:txBody>
      </p:sp>
    </p:spTree>
    <p:extLst>
      <p:ext uri="{BB962C8B-B14F-4D97-AF65-F5344CB8AC3E}">
        <p14:creationId xmlns:p14="http://schemas.microsoft.com/office/powerpoint/2010/main" val="406887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126772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3" name="Text Placeholder 12"/>
          <p:cNvSpPr>
            <a:spLocks noGrp="1"/>
          </p:cNvSpPr>
          <p:nvPr>
            <p:ph type="body" sz="quarter" idx="13"/>
          </p:nvPr>
        </p:nvSpPr>
        <p:spPr>
          <a:xfrm>
            <a:off x="233363" y="627534"/>
            <a:ext cx="4122737" cy="3876675"/>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4340" y="248400"/>
            <a:ext cx="4111760" cy="265177"/>
          </a:xfrm>
          <a:prstGeom prst="rect">
            <a:avLst/>
          </a:prstGeom>
        </p:spPr>
      </p:pic>
    </p:spTree>
    <p:extLst>
      <p:ext uri="{BB962C8B-B14F-4D97-AF65-F5344CB8AC3E}">
        <p14:creationId xmlns:p14="http://schemas.microsoft.com/office/powerpoint/2010/main" val="227469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0" name="Content Placeholder 13"/>
          <p:cNvSpPr>
            <a:spLocks noGrp="1"/>
          </p:cNvSpPr>
          <p:nvPr>
            <p:ph sz="quarter" idx="18"/>
          </p:nvPr>
        </p:nvSpPr>
        <p:spPr>
          <a:xfrm>
            <a:off x="234000" y="268287"/>
            <a:ext cx="4105275" cy="4319587"/>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772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2296372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3808567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7"/>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127092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7280" y="1455480"/>
            <a:ext cx="6408720" cy="1116270"/>
          </a:xfrm>
          <a:solidFill>
            <a:schemeClr val="bg1"/>
          </a:solidFill>
        </p:spPr>
        <p:txBody>
          <a:bodyPr lIns="144000" tIns="126000" rIns="0" bIns="36000" anchor="t">
            <a:noAutofit/>
          </a:bodyPr>
          <a:lstStyle>
            <a:lvl1pPr algn="l">
              <a:lnSpc>
                <a:spcPts val="1900"/>
              </a:lnSpc>
              <a:defRPr sz="1600" b="1" cap="all" baseline="0">
                <a:solidFill>
                  <a:schemeClr val="tx1"/>
                </a:solidFill>
              </a:defRPr>
            </a:lvl1pPr>
          </a:lstStyle>
          <a:p>
            <a:r>
              <a:rPr lang="en-US" dirty="0"/>
              <a:t>name surname</a:t>
            </a:r>
            <a:endParaRPr lang="en-GB" dirty="0"/>
          </a:p>
        </p:txBody>
      </p:sp>
      <p:sp>
        <p:nvSpPr>
          <p:cNvPr id="3" name="Subtitle 2"/>
          <p:cNvSpPr>
            <a:spLocks noGrp="1"/>
          </p:cNvSpPr>
          <p:nvPr>
            <p:ph type="subTitle" idx="1" hasCustomPrompt="1"/>
          </p:nvPr>
        </p:nvSpPr>
        <p:spPr>
          <a:xfrm>
            <a:off x="2446020" y="1804045"/>
            <a:ext cx="640998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all"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1" y="288000"/>
            <a:ext cx="892437" cy="474131"/>
          </a:xfrm>
          <a:prstGeom prst="rect">
            <a:avLst/>
          </a:prstGeom>
        </p:spPr>
      </p:pic>
      <p:sp>
        <p:nvSpPr>
          <p:cNvPr id="8" name="TextBox 7"/>
          <p:cNvSpPr txBox="1"/>
          <p:nvPr userDrawn="1"/>
        </p:nvSpPr>
        <p:spPr>
          <a:xfrm>
            <a:off x="2447280" y="2389634"/>
            <a:ext cx="6407820" cy="648072"/>
          </a:xfrm>
          <a:prstGeom prst="rect">
            <a:avLst/>
          </a:prstGeom>
          <a:solidFill>
            <a:schemeClr val="bg1"/>
          </a:solidFill>
        </p:spPr>
        <p:txBody>
          <a:bodyPr wrap="square" lIns="144000" bIns="108000" rtlCol="0" anchor="b" anchorCtr="0">
            <a:noAutofit/>
          </a:bodyPr>
          <a:lstStyle/>
          <a:p>
            <a:r>
              <a:rPr lang="en-GB" dirty="0"/>
              <a:t>ETFOUNDATION.CO.UK</a:t>
            </a:r>
          </a:p>
        </p:txBody>
      </p:sp>
      <p:sp>
        <p:nvSpPr>
          <p:cNvPr id="11" name="Rectangle 10"/>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4500" b="1" dirty="0"/>
              <a:t>THANK</a:t>
            </a:r>
            <a:r>
              <a:rPr lang="en-GB" sz="4500" b="1" baseline="0" dirty="0"/>
              <a:t> YOU</a:t>
            </a:r>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41426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hank You">
    <p:bg>
      <p:bgPr>
        <a:solidFill>
          <a:srgbClr val="BE006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C17D29-52BB-2241-B274-3F3F798A9901}"/>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39DD1C26-CF87-954C-B737-FE16DBDE23F4}"/>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EB58F959-6342-2744-9401-D63ACEDD8DD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375ACED7-1F64-E34E-BC6F-E62AE2F491E2}"/>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7B7C80FE-9B59-9D44-B497-716E44144D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952E6E83-0FF5-8043-A745-0C7E41CF6CF9}"/>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E8443A9E-34B4-D44A-A872-454E62416950}"/>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1" name="Department for Education Logo" descr="Department for Education Logo">
            <a:extLst>
              <a:ext uri="{FF2B5EF4-FFF2-40B4-BE49-F238E27FC236}">
                <a16:creationId xmlns:a16="http://schemas.microsoft.com/office/drawing/2014/main" id="{8FE82328-A1A2-D94B-B431-3EA8564914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EB91C14C-89E9-374F-B856-2A26A9116F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9" name="CFEM WORDING LOGO" descr="Centres for Excellence in Maths">
            <a:extLst>
              <a:ext uri="{FF2B5EF4-FFF2-40B4-BE49-F238E27FC236}">
                <a16:creationId xmlns:a16="http://schemas.microsoft.com/office/drawing/2014/main" id="{ABAAA97E-B570-9245-B4D6-4F5CFE3CAA8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096C264-A1DD-D240-A399-DD1333E53297}"/>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419385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371F-78D1-ADC3-A597-B80A3D487F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869B3A-7D97-1A17-569D-F87420377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FB5685-D352-4779-BF7F-59AFBFB6AE40}"/>
              </a:ext>
            </a:extLst>
          </p:cNvPr>
          <p:cNvSpPr>
            <a:spLocks noGrp="1"/>
          </p:cNvSpPr>
          <p:nvPr>
            <p:ph type="dt" sz="half" idx="10"/>
          </p:nvPr>
        </p:nvSpPr>
        <p:spPr/>
        <p:txBody>
          <a:bodyPr/>
          <a:lstStyle/>
          <a:p>
            <a:fld id="{EBB0ADAE-B57F-B842-8FEC-6F411BC1D616}" type="datetime1">
              <a:rPr lang="en-GB" smtClean="0"/>
              <a:t>17/05/2023</a:t>
            </a:fld>
            <a:endParaRPr lang="en-GB"/>
          </a:p>
        </p:txBody>
      </p:sp>
      <p:sp>
        <p:nvSpPr>
          <p:cNvPr id="5" name="Footer Placeholder 4">
            <a:extLst>
              <a:ext uri="{FF2B5EF4-FFF2-40B4-BE49-F238E27FC236}">
                <a16:creationId xmlns:a16="http://schemas.microsoft.com/office/drawing/2014/main" id="{377871F6-67DA-F0BA-D6A2-32CB41E41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C2696B-DCBE-4839-9338-6DD51BB20B9E}"/>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995010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40446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Option 2">
    <p:spTree>
      <p:nvGrpSpPr>
        <p:cNvPr id="1" name=""/>
        <p:cNvGrpSpPr/>
        <p:nvPr/>
      </p:nvGrpSpPr>
      <p:grpSpPr>
        <a:xfrm>
          <a:off x="0" y="0"/>
          <a:ext cx="0" cy="0"/>
          <a:chOff x="0" y="0"/>
          <a:chExt cx="0" cy="0"/>
        </a:xfrm>
      </p:grpSpPr>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5" name="CFEM WORDING LOGO" descr="Centres for Excellence in Maths">
            <a:extLst>
              <a:ext uri="{FF2B5EF4-FFF2-40B4-BE49-F238E27FC236}">
                <a16:creationId xmlns:a16="http://schemas.microsoft.com/office/drawing/2014/main" id="{BBC18E71-C59E-4C4C-AAD0-B970ED6201A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8" name="Rectangle 17">
            <a:extLst>
              <a:ext uri="{FF2B5EF4-FFF2-40B4-BE49-F238E27FC236}">
                <a16:creationId xmlns:a16="http://schemas.microsoft.com/office/drawing/2014/main" id="{D5BE7CEA-8A7A-CF41-BB1C-5B93D26D63C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6" name="LOGO">
            <a:extLst>
              <a:ext uri="{FF2B5EF4-FFF2-40B4-BE49-F238E27FC236}">
                <a16:creationId xmlns:a16="http://schemas.microsoft.com/office/drawing/2014/main" id="{DEA7C9CB-48A6-7B48-B7DC-1C8FA6F8923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1535388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0" name="BACKGROUND IMAGE">
            <a:extLst>
              <a:ext uri="{FF2B5EF4-FFF2-40B4-BE49-F238E27FC236}">
                <a16:creationId xmlns:a16="http://schemas.microsoft.com/office/drawing/2014/main" id="{C8C07A3C-4C90-3F40-BF15-79FBA092624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Tree>
    <p:extLst>
      <p:ext uri="{BB962C8B-B14F-4D97-AF65-F5344CB8AC3E}">
        <p14:creationId xmlns:p14="http://schemas.microsoft.com/office/powerpoint/2010/main" val="1516707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5" name="Picture 4" descr="A group of people sitting in a room&#10;&#10;Description automatically generated with medium confidence">
            <a:extLst>
              <a:ext uri="{FF2B5EF4-FFF2-40B4-BE49-F238E27FC236}">
                <a16:creationId xmlns:a16="http://schemas.microsoft.com/office/drawing/2014/main" id="{37C037D9-F1E7-BF8C-2896-1C2A7BE107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9" name="Rectangle 8">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5" name="CFEM WORDING LOGO" descr="Centres for Excellence in Maths">
            <a:extLst>
              <a:ext uri="{FF2B5EF4-FFF2-40B4-BE49-F238E27FC236}">
                <a16:creationId xmlns:a16="http://schemas.microsoft.com/office/drawing/2014/main" id="{6DC95414-A32D-5F43-B628-81B745FF296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94E4D8CD-5F9A-45F7-A460-7B268AC60C4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spTree>
    <p:extLst>
      <p:ext uri="{BB962C8B-B14F-4D97-AF65-F5344CB8AC3E}">
        <p14:creationId xmlns:p14="http://schemas.microsoft.com/office/powerpoint/2010/main" val="1516707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Option 1 Yellow ">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DFD825F4-BA2A-F643-825D-46307792EC0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3DB72E24-7BE5-2B42-8E90-1F2CDEC3004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06E833D-F1F3-6D45-B811-D036A26F6695}"/>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A49FB797-06CB-334E-B4BD-F2AD2065A8E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Subtitle 2">
            <a:extLst>
              <a:ext uri="{FF2B5EF4-FFF2-40B4-BE49-F238E27FC236}">
                <a16:creationId xmlns:a16="http://schemas.microsoft.com/office/drawing/2014/main" id="{AD86EF5D-64E7-CF4F-98DC-B50B1243E77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9" name="Subtitle 3">
            <a:extLst>
              <a:ext uri="{FF2B5EF4-FFF2-40B4-BE49-F238E27FC236}">
                <a16:creationId xmlns:a16="http://schemas.microsoft.com/office/drawing/2014/main" id="{81AAA45F-6F3A-1842-947B-271B85C2234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7F966E18-EC2D-2D4C-B306-1CA92D906B8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3380B743-9A65-7D4C-BB36-E78CC9090B3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ETF LOGO">
            <a:extLst>
              <a:ext uri="{FF2B5EF4-FFF2-40B4-BE49-F238E27FC236}">
                <a16:creationId xmlns:a16="http://schemas.microsoft.com/office/drawing/2014/main" id="{AF5E0E64-78DE-4046-8AC8-FD6AA1750D8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99084"/>
            <a:ext cx="892435" cy="472466"/>
          </a:xfrm>
          <a:prstGeom prst="rect">
            <a:avLst/>
          </a:prstGeom>
        </p:spPr>
      </p:pic>
    </p:spTree>
    <p:extLst>
      <p:ext uri="{BB962C8B-B14F-4D97-AF65-F5344CB8AC3E}">
        <p14:creationId xmlns:p14="http://schemas.microsoft.com/office/powerpoint/2010/main" val="2692020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Option 1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FE7CB1E-969E-0C48-92F5-6EFFF12377F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F1FCF2EF-DF75-0346-A0C6-DCB448E90B4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EBC431-EC05-AE47-95CE-C8A354EF7D98}"/>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D8FA6AD4-D8D5-874E-87CF-FCB282CDF1A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80805657-3CDB-3C4E-8F25-95CFBECFD2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A341E5C-7F97-3B4F-B78C-B470F365B2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2" name="Logo">
            <a:extLst>
              <a:ext uri="{FF2B5EF4-FFF2-40B4-BE49-F238E27FC236}">
                <a16:creationId xmlns:a16="http://schemas.microsoft.com/office/drawing/2014/main" id="{EFEAF3F7-8E56-E948-8ACE-F2D79031AE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8CA0989D-86FA-3D4E-A72D-94032D0EAA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0" name="TO BE DELETED">
            <a:extLst>
              <a:ext uri="{FF2B5EF4-FFF2-40B4-BE49-F238E27FC236}">
                <a16:creationId xmlns:a16="http://schemas.microsoft.com/office/drawing/2014/main" id="{83BAB108-E3DA-B14E-8D61-98F79F78EA1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863487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Option 1 Purple ">
    <p:spTree>
      <p:nvGrpSpPr>
        <p:cNvPr id="1" name=""/>
        <p:cNvGrpSpPr/>
        <p:nvPr/>
      </p:nvGrpSpPr>
      <p:grpSpPr>
        <a:xfrm>
          <a:off x="0" y="0"/>
          <a:ext cx="0" cy="0"/>
          <a:chOff x="0" y="0"/>
          <a:chExt cx="0" cy="0"/>
        </a:xfrm>
      </p:grpSpPr>
      <p:pic>
        <p:nvPicPr>
          <p:cNvPr id="3" name="Picture 2" descr="A group of people sitting at a table looking at papers&#10;&#10;Description automatically generated with medium confidence">
            <a:extLst>
              <a:ext uri="{FF2B5EF4-FFF2-40B4-BE49-F238E27FC236}">
                <a16:creationId xmlns:a16="http://schemas.microsoft.com/office/drawing/2014/main" id="{0FDCA2C1-59B6-751D-0165-5586E0ED08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56642"/>
            <a:ext cx="9143072" cy="6100142"/>
          </a:xfrm>
          <a:prstGeom prst="rect">
            <a:avLst/>
          </a:prstGeom>
        </p:spPr>
      </p:pic>
      <p:sp>
        <p:nvSpPr>
          <p:cNvPr id="10" name="Black Box">
            <a:extLst>
              <a:ext uri="{FF2B5EF4-FFF2-40B4-BE49-F238E27FC236}">
                <a16:creationId xmlns:a16="http://schemas.microsoft.com/office/drawing/2014/main" id="{F1FCF2EF-DF75-0346-A0C6-DCB448E90B42}"/>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DEBC431-EC05-AE47-95CE-C8A354EF7D98}"/>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13" name="Subtitle 1">
            <a:extLst>
              <a:ext uri="{FF2B5EF4-FFF2-40B4-BE49-F238E27FC236}">
                <a16:creationId xmlns:a16="http://schemas.microsoft.com/office/drawing/2014/main" id="{D8FA6AD4-D8D5-874E-87CF-FCB282CDF1A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80805657-3CDB-3C4E-8F25-95CFBECFD26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8A341E5C-7F97-3B4F-B78C-B470F365B23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2" name="Logo">
            <a:extLst>
              <a:ext uri="{FF2B5EF4-FFF2-40B4-BE49-F238E27FC236}">
                <a16:creationId xmlns:a16="http://schemas.microsoft.com/office/drawing/2014/main" id="{EFEAF3F7-8E56-E948-8ACE-F2D79031AE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4795" y="4403539"/>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8CA0989D-86FA-3D4E-A72D-94032D0EAA5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403648" y="4401873"/>
            <a:ext cx="2008826" cy="474133"/>
          </a:xfrm>
          <a:prstGeom prst="rect">
            <a:avLst/>
          </a:prstGeom>
        </p:spPr>
      </p:pic>
    </p:spTree>
    <p:extLst>
      <p:ext uri="{BB962C8B-B14F-4D97-AF65-F5344CB8AC3E}">
        <p14:creationId xmlns:p14="http://schemas.microsoft.com/office/powerpoint/2010/main" val="2066386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F1F2BD81-62D3-5949-9641-BDE5CC75371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10" name="Black Box">
            <a:extLst>
              <a:ext uri="{FF2B5EF4-FFF2-40B4-BE49-F238E27FC236}">
                <a16:creationId xmlns:a16="http://schemas.microsoft.com/office/drawing/2014/main" id="{136BDF97-0CFB-9E4E-B997-2E2559C09B1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2011B99-EF4F-134E-8DB7-09128919232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CD8A269F-FA1D-864D-8E1A-D550B6E4B228}"/>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50171E07-61DB-4A42-AEF5-FDA15DD1213D}"/>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15983FE5-37E6-9C4A-B751-9F33DF47A8A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0" name="CFEM WORDING LOGO" descr="Centres for Excellence in Maths">
            <a:extLst>
              <a:ext uri="{FF2B5EF4-FFF2-40B4-BE49-F238E27FC236}">
                <a16:creationId xmlns:a16="http://schemas.microsoft.com/office/drawing/2014/main" id="{68CE3D35-99DC-274F-9023-90180A4EC27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2" name="Rectangle 21">
            <a:extLst>
              <a:ext uri="{FF2B5EF4-FFF2-40B4-BE49-F238E27FC236}">
                <a16:creationId xmlns:a16="http://schemas.microsoft.com/office/drawing/2014/main" id="{DCC595DE-2B6F-5940-8314-43F8F29CA26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51068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Locked)">
    <p:spTree>
      <p:nvGrpSpPr>
        <p:cNvPr id="1" name=""/>
        <p:cNvGrpSpPr/>
        <p:nvPr/>
      </p:nvGrpSpPr>
      <p:grpSpPr>
        <a:xfrm>
          <a:off x="0" y="0"/>
          <a:ext cx="0" cy="0"/>
          <a:chOff x="0" y="0"/>
          <a:chExt cx="0" cy="0"/>
        </a:xfrm>
      </p:grpSpPr>
      <p:pic>
        <p:nvPicPr>
          <p:cNvPr id="13" name="Picture Placeholder 1070"/>
          <p:cNvPicPr>
            <a:picLocks/>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3528" y="267494"/>
            <a:ext cx="892439" cy="474133"/>
          </a:xfrm>
          <a:prstGeom prst="rect">
            <a:avLst/>
          </a:prstGeom>
        </p:spPr>
      </p:pic>
    </p:spTree>
    <p:extLst>
      <p:ext uri="{BB962C8B-B14F-4D97-AF65-F5344CB8AC3E}">
        <p14:creationId xmlns:p14="http://schemas.microsoft.com/office/powerpoint/2010/main" val="2798013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Option 1 Green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32290DB7-91BB-C742-B8A2-8D9FF500EA4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9144000" cy="5143500"/>
          </a:xfrm>
          <a:prstGeom prst="rect">
            <a:avLst/>
          </a:prstGeom>
        </p:spPr>
      </p:pic>
      <p:sp>
        <p:nvSpPr>
          <p:cNvPr id="9" name="Title 1">
            <a:extLst>
              <a:ext uri="{FF2B5EF4-FFF2-40B4-BE49-F238E27FC236}">
                <a16:creationId xmlns:a16="http://schemas.microsoft.com/office/drawing/2014/main" id="{4A71F2D2-CC69-9443-8EA7-AF0F0CA5852D}"/>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0" name="Black Box">
            <a:extLst>
              <a:ext uri="{FF2B5EF4-FFF2-40B4-BE49-F238E27FC236}">
                <a16:creationId xmlns:a16="http://schemas.microsoft.com/office/drawing/2014/main" id="{6582EB17-88DF-ED4A-AAAA-4217403FE15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BC1CAA91-60F7-6D4D-8194-E0F8084123E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636422A9-FDF0-CB45-A380-1E112FDEFC2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0584D28B-2DC3-5E41-B4A7-2D5E7F18EDF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6" name="CFEM WORDING LOGO" descr="Centres for Excellence in Maths">
            <a:extLst>
              <a:ext uri="{FF2B5EF4-FFF2-40B4-BE49-F238E27FC236}">
                <a16:creationId xmlns:a16="http://schemas.microsoft.com/office/drawing/2014/main" id="{11725D81-2C94-0441-B301-B39448473A3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C01069DA-DFF8-F244-A4A0-F2FC186CF84F}"/>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2" name="ETF LOGO">
            <a:extLst>
              <a:ext uri="{FF2B5EF4-FFF2-40B4-BE49-F238E27FC236}">
                <a16:creationId xmlns:a16="http://schemas.microsoft.com/office/drawing/2014/main" id="{2EEBCF1E-5146-B34F-A55D-99533B57613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2436499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Option 2 Red (Locked)">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A46A3C2E-D2C6-2843-AD4D-06D5855AF892}"/>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D7EB5A2A-41B3-FA4C-854B-789B3822C9AA}"/>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438165C3-D004-DC4D-ABBC-9885A9CAE480}"/>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43DE1D68-FC2F-8346-A3A7-63EAE5F98F80}"/>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046FB5F3-0469-9A4C-9D93-9B3EC7273BA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373762F1-903E-F047-91F6-C37950E7356A}"/>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520" y="288000"/>
            <a:ext cx="892439" cy="474133"/>
          </a:xfrm>
          <a:prstGeom prst="rect">
            <a:avLst/>
          </a:prstGeom>
        </p:spPr>
      </p:pic>
      <p:pic>
        <p:nvPicPr>
          <p:cNvPr id="16" name="CFEM WORDING LOGO" descr="Centres for Excellence in Maths">
            <a:extLst>
              <a:ext uri="{FF2B5EF4-FFF2-40B4-BE49-F238E27FC236}">
                <a16:creationId xmlns:a16="http://schemas.microsoft.com/office/drawing/2014/main" id="{954C3AB2-ED6C-3246-836A-BA1DE1C19B7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6D9AA888-8CE1-CA49-A1FA-5B5FB68274C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731201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D7B91F4E-F689-D847-9253-E6A6855F6928}"/>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F6C77ADD-9A69-8E4D-8403-40AD9B72B747}"/>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7FD895E-2F88-5247-84AD-BEE64518ED1C}"/>
              </a:ext>
            </a:extLst>
          </p:cNvPr>
          <p:cNvSpPr>
            <a:spLocks noGrp="1"/>
          </p:cNvSpPr>
          <p:nvPr>
            <p:ph type="ctrTitle"/>
          </p:nvPr>
        </p:nvSpPr>
        <p:spPr>
          <a:xfrm>
            <a:off x="3888720" y="2221200"/>
            <a:ext cx="4967280" cy="1242000"/>
          </a:xfrm>
          <a:solidFill>
            <a:srgbClr val="FDB913"/>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95DB6D55-4EB2-1846-9583-EB3000A577A4}"/>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37FAF552-E190-E34E-B11B-C4F9068381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F3BA9B04-1162-E349-9A13-9221FDEE36D9}"/>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7" cy="472467"/>
          </a:xfrm>
          <a:prstGeom prst="rect">
            <a:avLst/>
          </a:prstGeom>
        </p:spPr>
      </p:pic>
      <p:pic>
        <p:nvPicPr>
          <p:cNvPr id="17" name="CFEM WORDING LOGO" descr="Centres for Excellence in Maths">
            <a:extLst>
              <a:ext uri="{FF2B5EF4-FFF2-40B4-BE49-F238E27FC236}">
                <a16:creationId xmlns:a16="http://schemas.microsoft.com/office/drawing/2014/main" id="{E32EC2E9-BA94-2145-ABF3-B161BA69E76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43F9E6E5-6781-574C-A2C2-307C6E769DF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08493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Option 2 Purple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6E4C624C-E830-F64C-B71D-EE224D952E63}"/>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A86DCC05-7184-3040-AD53-5AD2DB5DD56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D920918-4BA9-8849-9D85-BF4E20776D40}"/>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FFC618B4-4E9C-1941-A4D7-96259945E92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2473B12C-809E-174C-9940-284969BE9727}"/>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C41143CD-3EFB-A945-9EBD-3A971A332E36}"/>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Logo" descr="Education and Training Foundation 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0" y="288833"/>
            <a:ext cx="892439" cy="472467"/>
          </a:xfrm>
          <a:prstGeom prst="rect">
            <a:avLst/>
          </a:prstGeom>
        </p:spPr>
      </p:pic>
      <p:pic>
        <p:nvPicPr>
          <p:cNvPr id="12" name="CFEM WORDING LOGO" descr="Centres for Excellence in Maths">
            <a:extLst>
              <a:ext uri="{FF2B5EF4-FFF2-40B4-BE49-F238E27FC236}">
                <a16:creationId xmlns:a16="http://schemas.microsoft.com/office/drawing/2014/main" id="{2F0816FB-01F5-9647-A901-D8C54A541ED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BD64B893-5BA5-9841-8DC9-63CAE384A750}"/>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751551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A12BF482-1B43-5B4A-98EB-1BE2DA109AD9}"/>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E18D3D07-3ABC-4C45-BBF1-E1A1B730FBB5}"/>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15054F5-BFE8-4A44-B067-46F7638B04D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56BA5850-81E6-FA4D-BC51-C2DE08F9111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BAB0FF8B-A1F1-C748-9080-B70EAF031BB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B8105959-FDE8-4440-A351-E1465E257561}"/>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DF140582-D7AA-2A4D-BE03-1E29E195588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0369004E-7A67-C540-B0C8-2F781E30F0E3}"/>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888226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Option 2 Green">
    <p:spTree>
      <p:nvGrpSpPr>
        <p:cNvPr id="1" name=""/>
        <p:cNvGrpSpPr/>
        <p:nvPr/>
      </p:nvGrpSpPr>
      <p:grpSpPr>
        <a:xfrm>
          <a:off x="0" y="0"/>
          <a:ext cx="0" cy="0"/>
          <a:chOff x="0" y="0"/>
          <a:chExt cx="0" cy="0"/>
        </a:xfrm>
      </p:grpSpPr>
      <p:pic>
        <p:nvPicPr>
          <p:cNvPr id="9" name="BACKGROUND IMAGE">
            <a:extLst>
              <a:ext uri="{FF2B5EF4-FFF2-40B4-BE49-F238E27FC236}">
                <a16:creationId xmlns:a16="http://schemas.microsoft.com/office/drawing/2014/main" id="{B3266422-0C32-1341-BE30-E15978CFD2D1}"/>
              </a:ext>
              <a:ext uri="{C183D7F6-B498-43B3-948B-1728B52AA6E4}">
                <adec:decorative xmlns:adec="http://schemas.microsoft.com/office/drawing/2017/decorative" val="1"/>
              </a:ext>
            </a:extLst>
          </p:cNvPr>
          <p:cNvPicPr>
            <a:picLocks/>
          </p:cNvPicPr>
          <p:nvPr userDrawn="1"/>
        </p:nvPicPr>
        <p:blipFill>
          <a:blip r:embed="rId2" cstate="hq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Black Box">
            <a:extLst>
              <a:ext uri="{FF2B5EF4-FFF2-40B4-BE49-F238E27FC236}">
                <a16:creationId xmlns:a16="http://schemas.microsoft.com/office/drawing/2014/main" id="{C0A2ECBF-9E98-974F-AD7B-2EE0AA9900D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A9E477A-02EF-8A47-BC78-3AC66B5A6613}"/>
              </a:ext>
            </a:extLst>
          </p:cNvPr>
          <p:cNvSpPr>
            <a:spLocks noGrp="1"/>
          </p:cNvSpPr>
          <p:nvPr>
            <p:ph type="ctrTitle"/>
          </p:nvPr>
        </p:nvSpPr>
        <p:spPr>
          <a:xfrm>
            <a:off x="3888720" y="2221200"/>
            <a:ext cx="4967280" cy="1242000"/>
          </a:xfrm>
          <a:solidFill>
            <a:srgbClr val="008556"/>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4" name="Subtitle 1">
            <a:extLst>
              <a:ext uri="{FF2B5EF4-FFF2-40B4-BE49-F238E27FC236}">
                <a16:creationId xmlns:a16="http://schemas.microsoft.com/office/drawing/2014/main" id="{0A71B81D-F16B-1848-A931-137EDC9FB7B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DA3DD3E3-A42A-8441-A28E-169B96E58BF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5381BA70-BB87-DB49-AB51-FD636F3F49A2}"/>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2" name="CFEM WORDING LOGO" descr="Centres for Excellence in Maths">
            <a:extLst>
              <a:ext uri="{FF2B5EF4-FFF2-40B4-BE49-F238E27FC236}">
                <a16:creationId xmlns:a16="http://schemas.microsoft.com/office/drawing/2014/main" id="{8B244232-2B6E-3C4A-BCB9-7DBFE86604A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9" name="Rectangle 18">
            <a:extLst>
              <a:ext uri="{FF2B5EF4-FFF2-40B4-BE49-F238E27FC236}">
                <a16:creationId xmlns:a16="http://schemas.microsoft.com/office/drawing/2014/main" id="{543E8483-3370-C547-BE6B-029A1AEACF74}"/>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3614357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58431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97F80D41-AAA6-0B42-926B-F08FD89CCE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43BEC6EC-DC68-CE45-B459-2FCE7F7C66D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ABEE80CB-5440-E142-BBBB-C5BF311EAE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4220906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a:extLst>
              <a:ext uri="{FF2B5EF4-FFF2-40B4-BE49-F238E27FC236}">
                <a16:creationId xmlns:a16="http://schemas.microsoft.com/office/drawing/2014/main" id="{A93A09AD-0614-AC4F-A771-7C91DF2913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10" name="CFEM WORDING LOGO" descr="Centres for Excellence in Maths">
            <a:extLst>
              <a:ext uri="{FF2B5EF4-FFF2-40B4-BE49-F238E27FC236}">
                <a16:creationId xmlns:a16="http://schemas.microsoft.com/office/drawing/2014/main" id="{14A86423-2196-5E4A-87B2-45A63D90C0E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6AFC37C2-8CDC-1940-8E01-5DE13DA80F3D}"/>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507835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DD655A75-024B-CB42-898E-777227098C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7" name="Rectangle 16">
            <a:extLst>
              <a:ext uri="{FF2B5EF4-FFF2-40B4-BE49-F238E27FC236}">
                <a16:creationId xmlns:a16="http://schemas.microsoft.com/office/drawing/2014/main" id="{1A8F8E7B-754A-9248-B035-5672A849E7AA}"/>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1" name="Logo">
            <a:extLst>
              <a:ext uri="{FF2B5EF4-FFF2-40B4-BE49-F238E27FC236}">
                <a16:creationId xmlns:a16="http://schemas.microsoft.com/office/drawing/2014/main" id="{C4852BB8-1F3E-4D40-8F63-4B5729D8F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3681773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Locked)">
    <p:spTree>
      <p:nvGrpSpPr>
        <p:cNvPr id="1" name=""/>
        <p:cNvGrpSpPr/>
        <p:nvPr/>
      </p:nvGrpSpPr>
      <p:grpSpPr>
        <a:xfrm>
          <a:off x="0" y="0"/>
          <a:ext cx="0" cy="0"/>
          <a:chOff x="0" y="0"/>
          <a:chExt cx="0" cy="0"/>
        </a:xfrm>
      </p:grpSpPr>
      <p:pic>
        <p:nvPicPr>
          <p:cNvPr id="9" name="Picture Placeholder 1070"/>
          <p:cNvPicPr>
            <a:picLocks/>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968269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C7991E58-0F3D-AA47-9008-329BBD2AE1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11" name="Rectangle 10">
            <a:extLst>
              <a:ext uri="{FF2B5EF4-FFF2-40B4-BE49-F238E27FC236}">
                <a16:creationId xmlns:a16="http://schemas.microsoft.com/office/drawing/2014/main" id="{5BFC4DC7-AE48-7544-B023-05656FA27272}"/>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17" name="ETF LOGO">
            <a:extLst>
              <a:ext uri="{FF2B5EF4-FFF2-40B4-BE49-F238E27FC236}">
                <a16:creationId xmlns:a16="http://schemas.microsoft.com/office/drawing/2014/main" id="{0467C0DF-316D-C545-A53F-EDB164CA90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2801510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4144310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2770183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ivider 1">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3" name="Subtitle 1"/>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E35DD9B6-C4E1-7341-849D-EC3314A0633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8" name="LOGO">
            <a:extLst>
              <a:ext uri="{FF2B5EF4-FFF2-40B4-BE49-F238E27FC236}">
                <a16:creationId xmlns:a16="http://schemas.microsoft.com/office/drawing/2014/main" id="{D5CD87E7-D21B-C140-910F-C18A3AD1091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spTree>
    <p:extLst>
      <p:ext uri="{BB962C8B-B14F-4D97-AF65-F5344CB8AC3E}">
        <p14:creationId xmlns:p14="http://schemas.microsoft.com/office/powerpoint/2010/main" val="2670954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558FB91B-95A6-A446-9106-D043A27E9A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A1B5F9F8-AC1C-B543-9B0C-153C4031BA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283580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Logo">
            <a:extLst>
              <a:ext uri="{FF2B5EF4-FFF2-40B4-BE49-F238E27FC236}">
                <a16:creationId xmlns:a16="http://schemas.microsoft.com/office/drawing/2014/main" id="{CAD85F09-4313-9E4B-AC34-B951810795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6" name="CFEM WORDING LOGO" descr="Centres for Excellence in Maths">
            <a:extLst>
              <a:ext uri="{FF2B5EF4-FFF2-40B4-BE49-F238E27FC236}">
                <a16:creationId xmlns:a16="http://schemas.microsoft.com/office/drawing/2014/main" id="{80DB9195-67F0-874B-B073-A80AFF4560C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Tree>
    <p:extLst>
      <p:ext uri="{BB962C8B-B14F-4D97-AF65-F5344CB8AC3E}">
        <p14:creationId xmlns:p14="http://schemas.microsoft.com/office/powerpoint/2010/main" val="1686313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Divider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542698F0-FC7F-9348-93A8-C45B21338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Logo">
            <a:extLst>
              <a:ext uri="{FF2B5EF4-FFF2-40B4-BE49-F238E27FC236}">
                <a16:creationId xmlns:a16="http://schemas.microsoft.com/office/drawing/2014/main" id="{26DBAFC9-5D9F-2943-9856-FFE73B60B5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4861886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vider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8" name="CFEM WORDING LOGO" descr="Centres for Excellence in Maths">
            <a:extLst>
              <a:ext uri="{FF2B5EF4-FFF2-40B4-BE49-F238E27FC236}">
                <a16:creationId xmlns:a16="http://schemas.microsoft.com/office/drawing/2014/main" id="{DFE51170-8ACC-C64A-98EE-297DA699EC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9" name="ETF LOGO">
            <a:extLst>
              <a:ext uri="{FF2B5EF4-FFF2-40B4-BE49-F238E27FC236}">
                <a16:creationId xmlns:a16="http://schemas.microsoft.com/office/drawing/2014/main" id="{F3294211-6EE9-9541-9DF4-FBA3A827AC0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spTree>
    <p:extLst>
      <p:ext uri="{BB962C8B-B14F-4D97-AF65-F5344CB8AC3E}">
        <p14:creationId xmlns:p14="http://schemas.microsoft.com/office/powerpoint/2010/main" val="39650309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39631528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191446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all" baseline="0">
                <a:solidFill>
                  <a:schemeClr val="accent4"/>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420197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332674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272091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76848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523584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85775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200179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927985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637592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90829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10" name="Text Placeholder 8"/>
          <p:cNvSpPr>
            <a:spLocks noGrp="1"/>
          </p:cNvSpPr>
          <p:nvPr>
            <p:ph type="body" sz="quarter" idx="14"/>
          </p:nvPr>
        </p:nvSpPr>
        <p:spPr>
          <a:xfrm>
            <a:off x="1403648" y="986400"/>
            <a:ext cx="7200900" cy="3459831"/>
          </a:xfrm>
        </p:spPr>
        <p:txBody>
          <a:bodyPr lIns="0" tIns="0" rIns="0" bIns="0">
            <a:normAutofit/>
          </a:bodyPr>
          <a:lstStyle>
            <a:lvl1pPr marL="0" indent="0">
              <a:lnSpc>
                <a:spcPts val="4500"/>
              </a:lnSpc>
              <a:spcBef>
                <a:spcPts val="0"/>
              </a:spcBef>
              <a:buNone/>
              <a:defRPr lang="en-US" sz="4500" b="1" kern="1200" cap="all" baseline="0" dirty="0" smtClean="0">
                <a:solidFill>
                  <a:schemeClr val="accent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1" name="Text Placeholder 8"/>
          <p:cNvSpPr>
            <a:spLocks noGrp="1"/>
          </p:cNvSpPr>
          <p:nvPr>
            <p:ph type="body" sz="quarter" idx="15"/>
          </p:nvPr>
        </p:nvSpPr>
        <p:spPr>
          <a:xfrm>
            <a:off x="234000" y="986400"/>
            <a:ext cx="833041" cy="3459831"/>
          </a:xfrm>
        </p:spPr>
        <p:txBody>
          <a:bodyPr lIns="0" tIns="0" rIns="0" bIns="0">
            <a:noAutofit/>
          </a:bodyPr>
          <a:lstStyle>
            <a:lvl1pPr marL="0" indent="0">
              <a:lnSpc>
                <a:spcPts val="4500"/>
              </a:lnSpc>
              <a:spcBef>
                <a:spcPts val="0"/>
              </a:spcBef>
              <a:buNone/>
              <a:defRPr lang="en-US" sz="4500" b="1" kern="1200" cap="all"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3"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615D885-4B42-504C-A63B-821DA455821E}"/>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23" name="Thankyou">
            <a:extLst>
              <a:ext uri="{FF2B5EF4-FFF2-40B4-BE49-F238E27FC236}">
                <a16:creationId xmlns:a16="http://schemas.microsoft.com/office/drawing/2014/main" id="{DF2741FF-6F8C-B24A-B321-601E5D16F8C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0" name="Rectangle 9">
            <a:extLst>
              <a:ext uri="{FF2B5EF4-FFF2-40B4-BE49-F238E27FC236}">
                <a16:creationId xmlns:a16="http://schemas.microsoft.com/office/drawing/2014/main" id="{93617A1B-61AD-AE40-BBCD-B1C54779ABC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2" name="TextBox 1">
            <a:extLst>
              <a:ext uri="{FF2B5EF4-FFF2-40B4-BE49-F238E27FC236}">
                <a16:creationId xmlns:a16="http://schemas.microsoft.com/office/drawing/2014/main" id="{62E65B6F-2614-4441-A5B4-4036E2FEF0B6}"/>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sp>
        <p:nvSpPr>
          <p:cNvPr id="5" name="TextBox 4">
            <a:extLst>
              <a:ext uri="{FF2B5EF4-FFF2-40B4-BE49-F238E27FC236}">
                <a16:creationId xmlns:a16="http://schemas.microsoft.com/office/drawing/2014/main" id="{3C608470-9F59-4040-87D1-CDF214339F40}"/>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D9E438D2-EF18-1F48-A2D8-0C568560EAA4}"/>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4" name="Department for Education Logo" descr="Department for Education Logo">
            <a:extLst>
              <a:ext uri="{FF2B5EF4-FFF2-40B4-BE49-F238E27FC236}">
                <a16:creationId xmlns:a16="http://schemas.microsoft.com/office/drawing/2014/main" id="{6D2D88EF-50AD-BA48-AE1B-238F620E6E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17" name="CFEM WORDING LOGO" descr="Centres for Excellence in Maths">
            <a:extLst>
              <a:ext uri="{FF2B5EF4-FFF2-40B4-BE49-F238E27FC236}">
                <a16:creationId xmlns:a16="http://schemas.microsoft.com/office/drawing/2014/main" id="{A190BF40-C719-1141-9FF2-C5CD450857B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pic>
        <p:nvPicPr>
          <p:cNvPr id="13" name="LOGO">
            <a:extLst>
              <a:ext uri="{FF2B5EF4-FFF2-40B4-BE49-F238E27FC236}">
                <a16:creationId xmlns:a16="http://schemas.microsoft.com/office/drawing/2014/main" id="{3139B783-04F3-E144-982C-B41DAFF25DC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grpSp>
        <p:nvGrpSpPr>
          <p:cNvPr id="3" name="Group 2">
            <a:extLst>
              <a:ext uri="{FF2B5EF4-FFF2-40B4-BE49-F238E27FC236}">
                <a16:creationId xmlns:a16="http://schemas.microsoft.com/office/drawing/2014/main" id="{7006B302-016E-44C0-6D88-447D41241882}"/>
              </a:ext>
            </a:extLst>
          </p:cNvPr>
          <p:cNvGrpSpPr/>
          <p:nvPr userDrawn="1"/>
        </p:nvGrpSpPr>
        <p:grpSpPr>
          <a:xfrm>
            <a:off x="2572577" y="3569188"/>
            <a:ext cx="3761316" cy="1084502"/>
            <a:chOff x="2572577" y="3569188"/>
            <a:chExt cx="3761316" cy="1084502"/>
          </a:xfrm>
        </p:grpSpPr>
        <p:grpSp>
          <p:nvGrpSpPr>
            <p:cNvPr id="6" name="Group 5">
              <a:extLst>
                <a:ext uri="{FF2B5EF4-FFF2-40B4-BE49-F238E27FC236}">
                  <a16:creationId xmlns:a16="http://schemas.microsoft.com/office/drawing/2014/main" id="{CEAA8145-D6AB-4A7E-2E50-B1AB2A6ADB49}"/>
                </a:ext>
              </a:extLst>
            </p:cNvPr>
            <p:cNvGrpSpPr/>
            <p:nvPr userDrawn="1"/>
          </p:nvGrpSpPr>
          <p:grpSpPr>
            <a:xfrm>
              <a:off x="2572578" y="4268354"/>
              <a:ext cx="3761315" cy="385336"/>
              <a:chOff x="1941040" y="4155131"/>
              <a:chExt cx="4586760" cy="469900"/>
            </a:xfrm>
          </p:grpSpPr>
          <p:pic>
            <p:nvPicPr>
              <p:cNvPr id="8" name="Picture 1770775141" descr="Association of Colleges&#10;&#10;The Behavioural Insights Team&#10;&#10;EEDI&#10;&#10;Pearson&#10;&#10;Touch Consulting&#10;&#10;University of Nottingham">
                <a:extLst>
                  <a:ext uri="{FF2B5EF4-FFF2-40B4-BE49-F238E27FC236}">
                    <a16:creationId xmlns:a16="http://schemas.microsoft.com/office/drawing/2014/main" id="{71BDCCA9-B68A-E0A9-BB9C-04A3820D8A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76859" b="38930"/>
              <a:stretch>
                <a:fillRect/>
              </a:stretch>
            </p:blipFill>
            <p:spPr bwMode="auto">
              <a:xfrm>
                <a:off x="1941040" y="4193231"/>
                <a:ext cx="6096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23619848" descr="Association of Colleges&#10;&#10;The Behavioural Insights Team&#10;&#10;EEDI&#10;&#10;Pearson&#10;&#10;Touch Consulting&#10;&#10;University of Nottingham">
                <a:extLst>
                  <a:ext uri="{FF2B5EF4-FFF2-40B4-BE49-F238E27FC236}">
                    <a16:creationId xmlns:a16="http://schemas.microsoft.com/office/drawing/2014/main" id="{D7C68318-C9B2-2FD3-4163-2A2895A502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0055" t="12508" b="45119"/>
              <a:stretch>
                <a:fillRect/>
              </a:stretch>
            </p:blipFill>
            <p:spPr bwMode="auto">
              <a:xfrm>
                <a:off x="2665970" y="4193231"/>
                <a:ext cx="10287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12144617" descr="Association of Colleges&#10;&#10;The Behavioural Insights Team&#10;&#10;EEDI&#10;&#10;Pearson&#10;&#10;Touch Consulting&#10;&#10;University of Nottingham">
                <a:extLst>
                  <a:ext uri="{FF2B5EF4-FFF2-40B4-BE49-F238E27FC236}">
                    <a16:creationId xmlns:a16="http://schemas.microsoft.com/office/drawing/2014/main" id="{0065B898-5D5B-E936-ADD9-98E9E115CB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7979" r="28682"/>
              <a:stretch>
                <a:fillRect/>
              </a:stretch>
            </p:blipFill>
            <p:spPr bwMode="auto">
              <a:xfrm>
                <a:off x="3810000" y="4155131"/>
                <a:ext cx="2717800" cy="4318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3B4F21F1-92CB-FC87-101D-34507CB5770F}"/>
                </a:ext>
              </a:extLst>
            </p:cNvPr>
            <p:cNvPicPr>
              <a:picLocks noChangeAspect="1"/>
            </p:cNvPicPr>
            <p:nvPr userDrawn="1"/>
          </p:nvPicPr>
          <p:blipFill rotWithShape="1">
            <a:blip r:embed="rId6"/>
            <a:srcRect b="8056"/>
            <a:stretch/>
          </p:blipFill>
          <p:spPr>
            <a:xfrm>
              <a:off x="2572577" y="3569188"/>
              <a:ext cx="874857" cy="730409"/>
            </a:xfrm>
            <a:prstGeom prst="rect">
              <a:avLst/>
            </a:prstGeom>
          </p:spPr>
        </p:pic>
      </p:grpSp>
    </p:spTree>
    <p:extLst>
      <p:ext uri="{BB962C8B-B14F-4D97-AF65-F5344CB8AC3E}">
        <p14:creationId xmlns:p14="http://schemas.microsoft.com/office/powerpoint/2010/main" val="69623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42565E-1882-C345-91A6-D89E2CEA3158}"/>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14EBB6CB-2B62-884B-BD56-BABC0B7BB07F}"/>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AE62BCED-AE6B-B547-878E-799EF386F49F}"/>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D050149C-E4FF-B84C-A1A5-F2A264D9A08A}"/>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3B0DB9BA-4249-6347-8CE9-82B0D1D772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2872E8F4-EF3D-6B41-9859-0E8732EE6C6A}"/>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C3736EC5-DC49-4644-903D-B64FC5C82335}"/>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2" name="Department for Education Logo" descr="Department for Education Logo">
            <a:extLst>
              <a:ext uri="{FF2B5EF4-FFF2-40B4-BE49-F238E27FC236}">
                <a16:creationId xmlns:a16="http://schemas.microsoft.com/office/drawing/2014/main" id="{27EF105E-98E0-EB4D-95F4-7A02D55BB2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D06A0C1B-3147-4048-8E8F-F39233543BE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7"/>
          </a:xfrm>
          <a:prstGeom prst="rect">
            <a:avLst/>
          </a:prstGeom>
        </p:spPr>
      </p:pic>
      <p:pic>
        <p:nvPicPr>
          <p:cNvPr id="29" name="CFEM WORDING LOGO" descr="Centres for Excellence in Maths">
            <a:extLst>
              <a:ext uri="{FF2B5EF4-FFF2-40B4-BE49-F238E27FC236}">
                <a16:creationId xmlns:a16="http://schemas.microsoft.com/office/drawing/2014/main" id="{408C983E-D368-784B-A9DA-31ADF27948C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F3FC3C03-2C08-4D4E-AF43-CDA11EECC52C}"/>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31" name="ETF LOGO">
            <a:extLst>
              <a:ext uri="{FF2B5EF4-FFF2-40B4-BE49-F238E27FC236}">
                <a16:creationId xmlns:a16="http://schemas.microsoft.com/office/drawing/2014/main" id="{35F37DD2-3B24-7D42-9F02-210F8CE209A0}"/>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51521" y="297622"/>
            <a:ext cx="892435" cy="472466"/>
          </a:xfrm>
          <a:prstGeom prst="rect">
            <a:avLst/>
          </a:prstGeom>
        </p:spPr>
      </p:pic>
    </p:spTree>
    <p:extLst>
      <p:ext uri="{BB962C8B-B14F-4D97-AF65-F5344CB8AC3E}">
        <p14:creationId xmlns:p14="http://schemas.microsoft.com/office/powerpoint/2010/main" val="22630183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C17D29-52BB-2241-B274-3F3F798A9901}"/>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39DD1C26-CF87-954C-B737-FE16DBDE23F4}"/>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EB58F959-6342-2744-9401-D63ACEDD8DD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375ACED7-1F64-E34E-BC6F-E62AE2F491E2}"/>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7B7C80FE-9B59-9D44-B497-716E44144D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952E6E83-0FF5-8043-A745-0C7E41CF6CF9}"/>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E8443A9E-34B4-D44A-A872-454E62416950}"/>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31" name="Department for Education Logo" descr="Department for Education Logo">
            <a:extLst>
              <a:ext uri="{FF2B5EF4-FFF2-40B4-BE49-F238E27FC236}">
                <a16:creationId xmlns:a16="http://schemas.microsoft.com/office/drawing/2014/main" id="{8FE82328-A1A2-D94B-B431-3EA8564914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1" name="ETF LOGO">
            <a:extLst>
              <a:ext uri="{FF2B5EF4-FFF2-40B4-BE49-F238E27FC236}">
                <a16:creationId xmlns:a16="http://schemas.microsoft.com/office/drawing/2014/main" id="{EB91C14C-89E9-374F-B856-2A26A9116F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pic>
        <p:nvPicPr>
          <p:cNvPr id="29" name="CFEM WORDING LOGO" descr="Centres for Excellence in Maths">
            <a:extLst>
              <a:ext uri="{FF2B5EF4-FFF2-40B4-BE49-F238E27FC236}">
                <a16:creationId xmlns:a16="http://schemas.microsoft.com/office/drawing/2014/main" id="{ABAAA97E-B570-9245-B4D6-4F5CFE3CAA8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096C264-A1DD-D240-A399-DD1333E53297}"/>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1570842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3F899F0-77F9-B84C-AE08-11843E86862C}"/>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4" name="Thankyou">
            <a:extLst>
              <a:ext uri="{FF2B5EF4-FFF2-40B4-BE49-F238E27FC236}">
                <a16:creationId xmlns:a16="http://schemas.microsoft.com/office/drawing/2014/main" id="{2E3035D1-32CF-AD4B-9FCD-EE792E18C96A}"/>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5" name="Rectangle 14">
            <a:extLst>
              <a:ext uri="{FF2B5EF4-FFF2-40B4-BE49-F238E27FC236}">
                <a16:creationId xmlns:a16="http://schemas.microsoft.com/office/drawing/2014/main" id="{CC5BCE42-B9F8-E94F-B3C8-4C590380777C}"/>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6" name="TextBox 15">
            <a:extLst>
              <a:ext uri="{FF2B5EF4-FFF2-40B4-BE49-F238E27FC236}">
                <a16:creationId xmlns:a16="http://schemas.microsoft.com/office/drawing/2014/main" id="{4C13A64D-246E-0749-A5F5-59E9DD2DB4DD}"/>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7" name="PARTNER LOGOS" descr="Association of Colleges&#10;&#10;The Behavioural Insights Team&#10;&#10;EEDI&#10;&#10;Pearson&#10;&#10;Touch Consulting&#10;&#10;University of Nottingham">
            <a:extLst>
              <a:ext uri="{FF2B5EF4-FFF2-40B4-BE49-F238E27FC236}">
                <a16:creationId xmlns:a16="http://schemas.microsoft.com/office/drawing/2014/main" id="{0847CF47-2DEF-F24B-8452-BB63999050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8" name="TextBox 17">
            <a:extLst>
              <a:ext uri="{FF2B5EF4-FFF2-40B4-BE49-F238E27FC236}">
                <a16:creationId xmlns:a16="http://schemas.microsoft.com/office/drawing/2014/main" id="{A468A4B0-06EB-4E4E-BF58-8C634587FE63}"/>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19" name="TextBox 18">
            <a:extLst>
              <a:ext uri="{FF2B5EF4-FFF2-40B4-BE49-F238E27FC236}">
                <a16:creationId xmlns:a16="http://schemas.microsoft.com/office/drawing/2014/main" id="{99B099CA-CEC7-B549-9145-640303F88DF1}"/>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2" name="CFEM WORDING LOGO" descr="Centres for Excellence in Maths">
            <a:extLst>
              <a:ext uri="{FF2B5EF4-FFF2-40B4-BE49-F238E27FC236}">
                <a16:creationId xmlns:a16="http://schemas.microsoft.com/office/drawing/2014/main" id="{33A3875D-1869-C345-85FB-FCC2224AA5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23" name="Rectangle 22">
            <a:extLst>
              <a:ext uri="{FF2B5EF4-FFF2-40B4-BE49-F238E27FC236}">
                <a16:creationId xmlns:a16="http://schemas.microsoft.com/office/drawing/2014/main" id="{3D6F7490-45EF-AE4F-B8D5-B9EF894677C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pic>
        <p:nvPicPr>
          <p:cNvPr id="24" name="Department for Education Logo" descr="Department for Education Logo">
            <a:extLst>
              <a:ext uri="{FF2B5EF4-FFF2-40B4-BE49-F238E27FC236}">
                <a16:creationId xmlns:a16="http://schemas.microsoft.com/office/drawing/2014/main" id="{95F6782D-4D3B-384B-B3D4-4323FA4ADC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0" name="Logo">
            <a:extLst>
              <a:ext uri="{FF2B5EF4-FFF2-40B4-BE49-F238E27FC236}">
                <a16:creationId xmlns:a16="http://schemas.microsoft.com/office/drawing/2014/main" id="{59CEE586-3DE1-384A-9908-D6E62A5FCF8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51521" y="288833"/>
            <a:ext cx="892437" cy="472466"/>
          </a:xfrm>
          <a:prstGeom prst="rect">
            <a:avLst/>
          </a:prstGeom>
        </p:spPr>
      </p:pic>
    </p:spTree>
    <p:extLst>
      <p:ext uri="{BB962C8B-B14F-4D97-AF65-F5344CB8AC3E}">
        <p14:creationId xmlns:p14="http://schemas.microsoft.com/office/powerpoint/2010/main" val="7295799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3234B8-B37D-4241-AE0F-532CDAA2273A}"/>
              </a:ext>
              <a:ext uri="{C183D7F6-B498-43B3-948B-1728B52AA6E4}">
                <adec:decorative xmlns:adec="http://schemas.microsoft.com/office/drawing/2017/decorative" val="1"/>
              </a:ext>
            </a:extLst>
          </p:cNvPr>
          <p:cNvSpPr/>
          <p:nvPr userDrawn="1"/>
        </p:nvSpPr>
        <p:spPr>
          <a:xfrm>
            <a:off x="2444921" y="1446764"/>
            <a:ext cx="6411077"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a:p>
        </p:txBody>
      </p:sp>
      <p:sp>
        <p:nvSpPr>
          <p:cNvPr id="12" name="Thankyou">
            <a:extLst>
              <a:ext uri="{FF2B5EF4-FFF2-40B4-BE49-F238E27FC236}">
                <a16:creationId xmlns:a16="http://schemas.microsoft.com/office/drawing/2014/main" id="{07CF1C30-CF88-B74B-97E8-A2AB116EDF6D}"/>
              </a:ext>
              <a:ext uri="{C183D7F6-B498-43B3-948B-1728B52AA6E4}">
                <adec:decorative xmlns:adec="http://schemas.microsoft.com/office/drawing/2017/decorative" val="0"/>
              </a:ext>
            </a:extLst>
          </p:cNvPr>
          <p:cNvSpPr/>
          <p:nvPr userDrawn="1"/>
        </p:nvSpPr>
        <p:spPr>
          <a:xfrm>
            <a:off x="2473496" y="1446764"/>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a:t>Thank you</a:t>
            </a:r>
            <a:endParaRPr lang="en-GB" sz="5400" b="1" baseline="0"/>
          </a:p>
          <a:p>
            <a:pPr algn="l">
              <a:lnSpc>
                <a:spcPts val="4500"/>
              </a:lnSpc>
            </a:pPr>
            <a:r>
              <a:rPr lang="en-GB" sz="4500" b="0" baseline="0"/>
              <a:t>Any Questions?</a:t>
            </a:r>
            <a:endParaRPr lang="en-GB" sz="4500" b="0"/>
          </a:p>
        </p:txBody>
      </p:sp>
      <p:sp>
        <p:nvSpPr>
          <p:cNvPr id="16" name="Rectangle 15">
            <a:extLst>
              <a:ext uri="{FF2B5EF4-FFF2-40B4-BE49-F238E27FC236}">
                <a16:creationId xmlns:a16="http://schemas.microsoft.com/office/drawing/2014/main" id="{5B1DD1CB-2AAD-B449-99D9-6D8DD4D1CD5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ln>
            <a:noFill/>
          </a:ln>
        </p:spPr>
        <p:style>
          <a:lnRef idx="2">
            <a:schemeClr val="dk1"/>
          </a:lnRef>
          <a:fillRef idx="1">
            <a:schemeClr val="lt1"/>
          </a:fillRef>
          <a:effectRef idx="0">
            <a:schemeClr val="dk1"/>
          </a:effectRef>
          <a:fontRef idx="minor">
            <a:schemeClr val="dk1"/>
          </a:fontRef>
        </p:style>
        <p:txBody>
          <a:bodyPr lIns="144000" tIns="144000" bIns="72000" rtlCol="0" anchor="ctr"/>
          <a:lstStyle/>
          <a:p>
            <a:pPr algn="l">
              <a:lnSpc>
                <a:spcPts val="4500"/>
              </a:lnSpc>
            </a:pPr>
            <a:endParaRPr lang="en-GB" sz="4500" b="0"/>
          </a:p>
        </p:txBody>
      </p:sp>
      <p:sp>
        <p:nvSpPr>
          <p:cNvPr id="17" name="TextBox 16">
            <a:extLst>
              <a:ext uri="{FF2B5EF4-FFF2-40B4-BE49-F238E27FC236}">
                <a16:creationId xmlns:a16="http://schemas.microsoft.com/office/drawing/2014/main" id="{A02A822D-0A3A-E74C-8A8C-CFCCB4385565}"/>
              </a:ext>
            </a:extLst>
          </p:cNvPr>
          <p:cNvSpPr txBox="1"/>
          <p:nvPr userDrawn="1"/>
        </p:nvSpPr>
        <p:spPr>
          <a:xfrm>
            <a:off x="2627784" y="3332496"/>
            <a:ext cx="1800200" cy="215444"/>
          </a:xfrm>
          <a:prstGeom prst="rect">
            <a:avLst/>
          </a:prstGeom>
          <a:noFill/>
        </p:spPr>
        <p:txBody>
          <a:bodyPr wrap="square" lIns="0" tIns="0" rIns="0" bIns="0" rtlCol="0">
            <a:spAutoFit/>
          </a:bodyPr>
          <a:lstStyle/>
          <a:p>
            <a:r>
              <a:rPr lang="en-US" sz="1400" b="1"/>
              <a:t>Our Partners</a:t>
            </a:r>
            <a:endParaRPr lang="en-US" sz="1350" b="1">
              <a:latin typeface="+mn-lt"/>
            </a:endParaRPr>
          </a:p>
        </p:txBody>
      </p:sp>
      <p:pic>
        <p:nvPicPr>
          <p:cNvPr id="18" name="PARTNER LOGOS" descr="Association of Colleges&#10;&#10;The Behavioural Insights Team&#10;&#10;EEDI&#10;&#10;Pearson&#10;&#10;Touch Consulting&#10;&#10;University of Nottingham">
            <a:extLst>
              <a:ext uri="{FF2B5EF4-FFF2-40B4-BE49-F238E27FC236}">
                <a16:creationId xmlns:a16="http://schemas.microsoft.com/office/drawing/2014/main" id="{F329365F-1813-F241-8274-2A4A93E9B6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55776" y="3592352"/>
            <a:ext cx="3816424" cy="1037646"/>
          </a:xfrm>
          <a:prstGeom prst="rect">
            <a:avLst/>
          </a:prstGeom>
        </p:spPr>
      </p:pic>
      <p:sp>
        <p:nvSpPr>
          <p:cNvPr id="19" name="TextBox 18">
            <a:extLst>
              <a:ext uri="{FF2B5EF4-FFF2-40B4-BE49-F238E27FC236}">
                <a16:creationId xmlns:a16="http://schemas.microsoft.com/office/drawing/2014/main" id="{DEDFBA46-A12E-EA47-A2B2-003EE6AC9FE2}"/>
              </a:ext>
            </a:extLst>
          </p:cNvPr>
          <p:cNvSpPr txBox="1"/>
          <p:nvPr userDrawn="1"/>
        </p:nvSpPr>
        <p:spPr>
          <a:xfrm>
            <a:off x="2627784" y="4672024"/>
            <a:ext cx="453650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a:solidFill>
                  <a:schemeClr val="tx1"/>
                </a:solidFill>
                <a:effectLst/>
                <a:latin typeface="+mn-lt"/>
                <a:ea typeface="+mn-ea"/>
                <a:cs typeface="+mn-cs"/>
              </a:rPr>
              <a:t>Working in partnership with the Education and Training Foundation to deliver this programme</a:t>
            </a:r>
          </a:p>
          <a:p>
            <a:endParaRPr lang="en-US" sz="500"/>
          </a:p>
        </p:txBody>
      </p:sp>
      <p:sp>
        <p:nvSpPr>
          <p:cNvPr id="20" name="TextBox 19">
            <a:extLst>
              <a:ext uri="{FF2B5EF4-FFF2-40B4-BE49-F238E27FC236}">
                <a16:creationId xmlns:a16="http://schemas.microsoft.com/office/drawing/2014/main" id="{8F3F0CEB-B340-044A-B5B8-245315016426}"/>
              </a:ext>
            </a:extLst>
          </p:cNvPr>
          <p:cNvSpPr txBox="1"/>
          <p:nvPr userDrawn="1"/>
        </p:nvSpPr>
        <p:spPr>
          <a:xfrm>
            <a:off x="7122996" y="3376907"/>
            <a:ext cx="1006852" cy="215444"/>
          </a:xfrm>
          <a:prstGeom prst="rect">
            <a:avLst/>
          </a:prstGeom>
          <a:noFill/>
        </p:spPr>
        <p:txBody>
          <a:bodyPr wrap="square" lIns="0" tIns="0" rIns="0" bIns="0" rtlCol="0">
            <a:spAutoFit/>
          </a:bodyPr>
          <a:lstStyle/>
          <a:p>
            <a:r>
              <a:rPr lang="en-US" sz="1400" b="1"/>
              <a:t>Funded by</a:t>
            </a:r>
            <a:endParaRPr lang="en-US" sz="1350" b="1">
              <a:latin typeface="+mn-lt"/>
            </a:endParaRPr>
          </a:p>
        </p:txBody>
      </p:sp>
      <p:pic>
        <p:nvPicPr>
          <p:cNvPr id="21" name="Department for Education Logo" descr="Department for Education Logo">
            <a:extLst>
              <a:ext uri="{FF2B5EF4-FFF2-40B4-BE49-F238E27FC236}">
                <a16:creationId xmlns:a16="http://schemas.microsoft.com/office/drawing/2014/main" id="{81BE782C-F35C-1D48-B902-8F802F7F65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08" r="-333" b="-4585"/>
          <a:stretch/>
        </p:blipFill>
        <p:spPr>
          <a:xfrm>
            <a:off x="7092281" y="3675686"/>
            <a:ext cx="1296143" cy="794410"/>
          </a:xfrm>
          <a:prstGeom prst="rect">
            <a:avLst/>
          </a:prstGeom>
        </p:spPr>
      </p:pic>
      <p:pic>
        <p:nvPicPr>
          <p:cNvPr id="28" name="ETF LOGO">
            <a:extLst>
              <a:ext uri="{FF2B5EF4-FFF2-40B4-BE49-F238E27FC236}">
                <a16:creationId xmlns:a16="http://schemas.microsoft.com/office/drawing/2014/main" id="{E711DE05-D8C6-A141-89A6-E3658266D28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1522" y="288833"/>
            <a:ext cx="892435" cy="472466"/>
          </a:xfrm>
          <a:prstGeom prst="rect">
            <a:avLst/>
          </a:prstGeom>
        </p:spPr>
      </p:pic>
      <p:pic>
        <p:nvPicPr>
          <p:cNvPr id="29" name="CFEM WORDING LOGO" descr="Centres for Excellence in Maths">
            <a:extLst>
              <a:ext uri="{FF2B5EF4-FFF2-40B4-BE49-F238E27FC236}">
                <a16:creationId xmlns:a16="http://schemas.microsoft.com/office/drawing/2014/main" id="{09608EF2-6D51-B34D-8521-A9B27D34F9C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259632" y="291354"/>
            <a:ext cx="2008826" cy="474133"/>
          </a:xfrm>
          <a:prstGeom prst="rect">
            <a:avLst/>
          </a:prstGeom>
        </p:spPr>
      </p:pic>
      <p:sp>
        <p:nvSpPr>
          <p:cNvPr id="30" name="Rectangle 29">
            <a:extLst>
              <a:ext uri="{FF2B5EF4-FFF2-40B4-BE49-F238E27FC236}">
                <a16:creationId xmlns:a16="http://schemas.microsoft.com/office/drawing/2014/main" id="{3E3A16A8-985F-A14E-B243-57CA987AF55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rPr>
              <a:t>DELETE</a:t>
            </a:r>
            <a:r>
              <a:rPr lang="en-US" sz="700">
                <a:solidFill>
                  <a:schemeClr val="tx1"/>
                </a:solidFill>
              </a:rPr>
              <a:t> THIS BOX IN </a:t>
            </a:r>
            <a:br>
              <a:rPr lang="en-US" sz="700">
                <a:solidFill>
                  <a:schemeClr val="tx1"/>
                </a:solidFill>
              </a:rPr>
            </a:br>
            <a:r>
              <a:rPr lang="en-US" sz="700">
                <a:solidFill>
                  <a:schemeClr val="tx1"/>
                </a:solidFill>
              </a:rPr>
              <a:t>THE MASTER TEMPLATE AND REPLACE WITH </a:t>
            </a:r>
            <a:br>
              <a:rPr lang="en-US" sz="700">
                <a:solidFill>
                  <a:schemeClr val="tx1"/>
                </a:solidFill>
              </a:rPr>
            </a:br>
            <a:r>
              <a:rPr lang="en-US" sz="700">
                <a:solidFill>
                  <a:schemeClr val="tx1"/>
                </a:solidFill>
              </a:rPr>
              <a:t>YOUR LOGO</a:t>
            </a:r>
          </a:p>
        </p:txBody>
      </p:sp>
    </p:spTree>
    <p:extLst>
      <p:ext uri="{BB962C8B-B14F-4D97-AF65-F5344CB8AC3E}">
        <p14:creationId xmlns:p14="http://schemas.microsoft.com/office/powerpoint/2010/main" val="24056343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E6A1-B04B-45AE-85D9-82B908FE1C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EB92C0-B35D-44E0-AE78-FC874A28EA89}"/>
              </a:ext>
            </a:extLst>
          </p:cNvPr>
          <p:cNvSpPr>
            <a:spLocks noGrp="1"/>
          </p:cNvSpPr>
          <p:nvPr>
            <p:ph type="dt" sz="half" idx="10"/>
          </p:nvPr>
        </p:nvSpPr>
        <p:spPr/>
        <p:txBody>
          <a:bodyPr/>
          <a:lstStyle/>
          <a:p>
            <a:fld id="{8102B19E-885A-49E9-866C-EFC5C1433D9C}" type="datetimeFigureOut">
              <a:rPr lang="en-GB" smtClean="0"/>
              <a:t>17/05/2023</a:t>
            </a:fld>
            <a:endParaRPr lang="en-GB"/>
          </a:p>
        </p:txBody>
      </p:sp>
      <p:sp>
        <p:nvSpPr>
          <p:cNvPr id="4" name="Footer Placeholder 3">
            <a:extLst>
              <a:ext uri="{FF2B5EF4-FFF2-40B4-BE49-F238E27FC236}">
                <a16:creationId xmlns:a16="http://schemas.microsoft.com/office/drawing/2014/main" id="{59CC0653-04F7-4C71-A073-BE1848BE36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81ED2B-A06D-446C-A667-D097B66F3EE2}"/>
              </a:ext>
            </a:extLst>
          </p:cNvPr>
          <p:cNvSpPr>
            <a:spLocks noGrp="1"/>
          </p:cNvSpPr>
          <p:nvPr>
            <p:ph type="sldNum" sz="quarter" idx="12"/>
          </p:nvPr>
        </p:nvSpPr>
        <p:spPr/>
        <p:txBody>
          <a:bodyPr/>
          <a:lstStyle/>
          <a:p>
            <a:fld id="{5C3B3E24-1266-4FD9-A6F0-9328E1F02B92}" type="slidenum">
              <a:rPr lang="en-GB" smtClean="0"/>
              <a:t>‹#›</a:t>
            </a:fld>
            <a:endParaRPr lang="en-GB"/>
          </a:p>
        </p:txBody>
      </p:sp>
    </p:spTree>
    <p:extLst>
      <p:ext uri="{BB962C8B-B14F-4D97-AF65-F5344CB8AC3E}">
        <p14:creationId xmlns:p14="http://schemas.microsoft.com/office/powerpoint/2010/main" val="12903019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r>
              <a:rPr lang="en-US"/>
              <a:t>Education &amp; Training Foundation</a:t>
            </a:r>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4991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Option 1 Blue ">
    <p:spTree>
      <p:nvGrpSpPr>
        <p:cNvPr id="1" name=""/>
        <p:cNvGrpSpPr/>
        <p:nvPr/>
      </p:nvGrpSpPr>
      <p:grpSpPr>
        <a:xfrm>
          <a:off x="0" y="0"/>
          <a:ext cx="0" cy="0"/>
          <a:chOff x="0" y="0"/>
          <a:chExt cx="0" cy="0"/>
        </a:xfrm>
      </p:grpSpPr>
      <p:sp>
        <p:nvSpPr>
          <p:cNvPr id="10" name="Black Box">
            <a:extLst>
              <a:ext uri="{FF2B5EF4-FFF2-40B4-BE49-F238E27FC236}">
                <a16:creationId xmlns:a16="http://schemas.microsoft.com/office/drawing/2014/main" id="{136BDF97-0CFB-9E4E-B997-2E2559C09B1C}"/>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0F015E81-13F4-5040-A880-F0B1824C6F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096000"/>
          </a:xfrm>
          <a:prstGeom prst="rect">
            <a:avLst/>
          </a:prstGeom>
        </p:spPr>
      </p:pic>
      <p:sp>
        <p:nvSpPr>
          <p:cNvPr id="9" name="Title 1">
            <a:extLst>
              <a:ext uri="{FF2B5EF4-FFF2-40B4-BE49-F238E27FC236}">
                <a16:creationId xmlns:a16="http://schemas.microsoft.com/office/drawing/2014/main" id="{D2011B99-EF4F-134E-8DB7-091289192321}"/>
              </a:ext>
            </a:extLst>
          </p:cNvPr>
          <p:cNvSpPr>
            <a:spLocks noGrp="1"/>
          </p:cNvSpPr>
          <p:nvPr>
            <p:ph type="ctrTitle"/>
          </p:nvPr>
        </p:nvSpPr>
        <p:spPr>
          <a:xfrm>
            <a:off x="3888720" y="2221200"/>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CD8A269F-FA1D-864D-8E1A-D550B6E4B228}"/>
              </a:ext>
            </a:extLst>
          </p:cNvPr>
          <p:cNvSpPr>
            <a:spLocks noGrp="1"/>
          </p:cNvSpPr>
          <p:nvPr>
            <p:ph type="subTitle" idx="1"/>
          </p:nvPr>
        </p:nvSpPr>
        <p:spPr>
          <a:xfrm>
            <a:off x="3888721" y="3629421"/>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14" name="Subtitle 2">
            <a:extLst>
              <a:ext uri="{FF2B5EF4-FFF2-40B4-BE49-F238E27FC236}">
                <a16:creationId xmlns:a16="http://schemas.microsoft.com/office/drawing/2014/main" id="{50171E07-61DB-4A42-AEF5-FDA15DD1213D}"/>
              </a:ext>
            </a:extLst>
          </p:cNvPr>
          <p:cNvSpPr>
            <a:spLocks noGrp="1"/>
          </p:cNvSpPr>
          <p:nvPr>
            <p:ph type="body" sz="quarter" idx="14"/>
          </p:nvPr>
        </p:nvSpPr>
        <p:spPr>
          <a:xfrm>
            <a:off x="3888721" y="3951322"/>
            <a:ext cx="4805486" cy="348620"/>
          </a:xfrm>
        </p:spPr>
        <p:txBody>
          <a:bodyPr lIns="108000">
            <a:noAutofit/>
          </a:bodyPr>
          <a:lstStyle>
            <a:lvl1pPr marL="0" indent="0" algn="l" defTabSz="914378"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378"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8" name="Subtitle 3">
            <a:extLst>
              <a:ext uri="{FF2B5EF4-FFF2-40B4-BE49-F238E27FC236}">
                <a16:creationId xmlns:a16="http://schemas.microsoft.com/office/drawing/2014/main" id="{15983FE5-37E6-9C4A-B751-9F33DF47A8AB}"/>
              </a:ext>
            </a:extLst>
          </p:cNvPr>
          <p:cNvSpPr>
            <a:spLocks noGrp="1"/>
          </p:cNvSpPr>
          <p:nvPr>
            <p:ph type="body" sz="quarter" idx="15"/>
          </p:nvPr>
        </p:nvSpPr>
        <p:spPr>
          <a:xfrm>
            <a:off x="3888721" y="4371951"/>
            <a:ext cx="4805486" cy="504056"/>
          </a:xfrm>
        </p:spPr>
        <p:txBody>
          <a:bodyPr lIns="108000" tIns="108000" bIns="108000" anchor="b" anchorCtr="0">
            <a:noAutofit/>
          </a:bodyPr>
          <a:lstStyle>
            <a:lvl1pPr marL="0" indent="0" algn="l" defTabSz="914378"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378"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Logo"/>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4"/>
            <a:ext cx="892437" cy="472466"/>
          </a:xfrm>
          <a:prstGeom prst="rect">
            <a:avLst/>
          </a:prstGeom>
        </p:spPr>
      </p:pic>
      <p:pic>
        <p:nvPicPr>
          <p:cNvPr id="20" name="CFEM WORDING LOGO" descr="Centres for Excellence in Maths">
            <a:extLst>
              <a:ext uri="{FF2B5EF4-FFF2-40B4-BE49-F238E27FC236}">
                <a16:creationId xmlns:a16="http://schemas.microsoft.com/office/drawing/2014/main" id="{68CE3D35-99DC-274F-9023-90180A4EC27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259632" y="291355"/>
            <a:ext cx="2008826" cy="474133"/>
          </a:xfrm>
          <a:prstGeom prst="rect">
            <a:avLst/>
          </a:prstGeom>
        </p:spPr>
      </p:pic>
    </p:spTree>
    <p:extLst>
      <p:ext uri="{BB962C8B-B14F-4D97-AF65-F5344CB8AC3E}">
        <p14:creationId xmlns:p14="http://schemas.microsoft.com/office/powerpoint/2010/main" val="12196195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6EF5"/>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a:t>Click to edit Master title style</a:t>
            </a:r>
            <a:endParaRPr lang="en-GB"/>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1" y="3629421"/>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1" y="3951322"/>
            <a:ext cx="4805486" cy="348620"/>
          </a:xfrm>
        </p:spPr>
        <p:txBody>
          <a:bodyPr lIns="108000">
            <a:noAutofit/>
          </a:bodyPr>
          <a:lstStyle>
            <a:lvl1pPr marL="0" indent="0" algn="l" defTabSz="914378"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378"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1" y="4371951"/>
            <a:ext cx="4805486" cy="504056"/>
          </a:xfrm>
        </p:spPr>
        <p:txBody>
          <a:bodyPr lIns="108000" tIns="108000" bIns="108000" anchor="b" anchorCtr="0">
            <a:noAutofit/>
          </a:bodyPr>
          <a:lstStyle>
            <a:lvl1pPr marL="0" indent="0" algn="l" defTabSz="914378"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378"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378"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CFEM WORDING LOGO" descr="Centres for Excellence in Maths">
            <a:extLst>
              <a:ext uri="{FF2B5EF4-FFF2-40B4-BE49-F238E27FC236}">
                <a16:creationId xmlns:a16="http://schemas.microsoft.com/office/drawing/2014/main" id="{DD655A75-024B-CB42-898E-777227098CC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5"/>
            <a:ext cx="2008826" cy="474133"/>
          </a:xfrm>
          <a:prstGeom prst="rect">
            <a:avLst/>
          </a:prstGeom>
        </p:spPr>
      </p:pic>
      <p:pic>
        <p:nvPicPr>
          <p:cNvPr id="11" name="Logo">
            <a:extLst>
              <a:ext uri="{FF2B5EF4-FFF2-40B4-BE49-F238E27FC236}">
                <a16:creationId xmlns:a16="http://schemas.microsoft.com/office/drawing/2014/main" id="{C4852BB8-1F3E-4D40-8F63-4B5729D8F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4"/>
            <a:ext cx="892437" cy="472466"/>
          </a:xfrm>
          <a:prstGeom prst="rect">
            <a:avLst/>
          </a:prstGeom>
        </p:spPr>
      </p:pic>
    </p:spTree>
    <p:extLst>
      <p:ext uri="{BB962C8B-B14F-4D97-AF65-F5344CB8AC3E}">
        <p14:creationId xmlns:p14="http://schemas.microsoft.com/office/powerpoint/2010/main" val="2732317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rgbClr val="006EF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pic>
        <p:nvPicPr>
          <p:cNvPr id="6" name="CFEM WORDING LOGO" descr="Centres for Excellence in Maths">
            <a:extLst>
              <a:ext uri="{FF2B5EF4-FFF2-40B4-BE49-F238E27FC236}">
                <a16:creationId xmlns:a16="http://schemas.microsoft.com/office/drawing/2014/main" id="{542698F0-FC7F-9348-93A8-C45B213382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59632" y="291355"/>
            <a:ext cx="2008826" cy="474133"/>
          </a:xfrm>
          <a:prstGeom prst="rect">
            <a:avLst/>
          </a:prstGeom>
        </p:spPr>
      </p:pic>
      <p:pic>
        <p:nvPicPr>
          <p:cNvPr id="9" name="Logo">
            <a:extLst>
              <a:ext uri="{FF2B5EF4-FFF2-40B4-BE49-F238E27FC236}">
                <a16:creationId xmlns:a16="http://schemas.microsoft.com/office/drawing/2014/main" id="{26DBAFC9-5D9F-2943-9856-FFE73B60B5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1522" y="288834"/>
            <a:ext cx="892437" cy="472466"/>
          </a:xfrm>
          <a:prstGeom prst="rect">
            <a:avLst/>
          </a:prstGeom>
        </p:spPr>
      </p:pic>
    </p:spTree>
    <p:extLst>
      <p:ext uri="{BB962C8B-B14F-4D97-AF65-F5344CB8AC3E}">
        <p14:creationId xmlns:p14="http://schemas.microsoft.com/office/powerpoint/2010/main" val="101626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chemeClr val="accent2"/>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4"/>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8794441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56CF-3D53-4E7C-C54B-CE27BAD7F58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85992D2-D6FB-B0CA-0B7A-6BE3EDF415D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4B5E96-738A-87E2-1BD5-FF924B46F4DD}"/>
              </a:ext>
            </a:extLst>
          </p:cNvPr>
          <p:cNvSpPr>
            <a:spLocks noGrp="1"/>
          </p:cNvSpPr>
          <p:nvPr>
            <p:ph type="dt" sz="half" idx="10"/>
          </p:nvPr>
        </p:nvSpPr>
        <p:spPr/>
        <p:txBody>
          <a:bodyPr/>
          <a:lstStyle/>
          <a:p>
            <a:fld id="{CD5A6EF8-1724-234F-AA90-AD1A0ABAD4C8}" type="datetime1">
              <a:rPr lang="en-GB" smtClean="0"/>
              <a:t>17/05/2023</a:t>
            </a:fld>
            <a:endParaRPr lang="en-GB"/>
          </a:p>
        </p:txBody>
      </p:sp>
      <p:sp>
        <p:nvSpPr>
          <p:cNvPr id="5" name="Footer Placeholder 4">
            <a:extLst>
              <a:ext uri="{FF2B5EF4-FFF2-40B4-BE49-F238E27FC236}">
                <a16:creationId xmlns:a16="http://schemas.microsoft.com/office/drawing/2014/main" id="{BA43067C-705F-E1BD-6A59-311DD681E3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102455-326B-AA99-AB81-7FF6A48CA1FF}"/>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2012612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371F-78D1-ADC3-A597-B80A3D487F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869B3A-7D97-1A17-569D-F87420377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FB5685-D352-4779-BF7F-59AFBFB6AE40}"/>
              </a:ext>
            </a:extLst>
          </p:cNvPr>
          <p:cNvSpPr>
            <a:spLocks noGrp="1"/>
          </p:cNvSpPr>
          <p:nvPr>
            <p:ph type="dt" sz="half" idx="10"/>
          </p:nvPr>
        </p:nvSpPr>
        <p:spPr/>
        <p:txBody>
          <a:bodyPr/>
          <a:lstStyle/>
          <a:p>
            <a:fld id="{EBB0ADAE-B57F-B842-8FEC-6F411BC1D616}" type="datetime1">
              <a:rPr lang="en-GB" smtClean="0"/>
              <a:t>17/05/2023</a:t>
            </a:fld>
            <a:endParaRPr lang="en-GB"/>
          </a:p>
        </p:txBody>
      </p:sp>
      <p:sp>
        <p:nvSpPr>
          <p:cNvPr id="5" name="Footer Placeholder 4">
            <a:extLst>
              <a:ext uri="{FF2B5EF4-FFF2-40B4-BE49-F238E27FC236}">
                <a16:creationId xmlns:a16="http://schemas.microsoft.com/office/drawing/2014/main" id="{377871F6-67DA-F0BA-D6A2-32CB41E41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C2696B-DCBE-4839-9338-6DD51BB20B9E}"/>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2276191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C689-8C36-796C-E9C0-DBB4BD99EE2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6143DC-9578-7415-855F-B9ADDB175E9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D2E2C2-5353-59D0-F52A-3443C32CBD2E}"/>
              </a:ext>
            </a:extLst>
          </p:cNvPr>
          <p:cNvSpPr>
            <a:spLocks noGrp="1"/>
          </p:cNvSpPr>
          <p:nvPr>
            <p:ph type="dt" sz="half" idx="10"/>
          </p:nvPr>
        </p:nvSpPr>
        <p:spPr/>
        <p:txBody>
          <a:bodyPr/>
          <a:lstStyle/>
          <a:p>
            <a:fld id="{F046D9EE-B22D-1E4B-9BA2-045362FFC230}" type="datetime1">
              <a:rPr lang="en-GB" smtClean="0"/>
              <a:t>17/05/2023</a:t>
            </a:fld>
            <a:endParaRPr lang="en-GB"/>
          </a:p>
        </p:txBody>
      </p:sp>
      <p:sp>
        <p:nvSpPr>
          <p:cNvPr id="5" name="Footer Placeholder 4">
            <a:extLst>
              <a:ext uri="{FF2B5EF4-FFF2-40B4-BE49-F238E27FC236}">
                <a16:creationId xmlns:a16="http://schemas.microsoft.com/office/drawing/2014/main" id="{1ACD8A37-11CA-6BE5-D8B5-5245BF2914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26E5A2-C595-2168-6BCD-782B381DB7AA}"/>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457247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E40C-5D66-8BD7-639C-6657D4C5EC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629B1D-EA3C-CB9D-5A0A-1006694C299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4DB58C-2C8B-DA82-8162-BD0798F18A1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AEEFB89-B927-489E-3512-D17D0D28B8F6}"/>
              </a:ext>
            </a:extLst>
          </p:cNvPr>
          <p:cNvSpPr>
            <a:spLocks noGrp="1"/>
          </p:cNvSpPr>
          <p:nvPr>
            <p:ph type="dt" sz="half" idx="10"/>
          </p:nvPr>
        </p:nvSpPr>
        <p:spPr/>
        <p:txBody>
          <a:bodyPr/>
          <a:lstStyle/>
          <a:p>
            <a:fld id="{29AA29B2-5D3A-A544-AA1A-C758F21848E5}" type="datetime1">
              <a:rPr lang="en-GB" smtClean="0"/>
              <a:t>17/05/2023</a:t>
            </a:fld>
            <a:endParaRPr lang="en-GB"/>
          </a:p>
        </p:txBody>
      </p:sp>
      <p:sp>
        <p:nvSpPr>
          <p:cNvPr id="6" name="Footer Placeholder 5">
            <a:extLst>
              <a:ext uri="{FF2B5EF4-FFF2-40B4-BE49-F238E27FC236}">
                <a16:creationId xmlns:a16="http://schemas.microsoft.com/office/drawing/2014/main" id="{789856F7-8B05-DA66-FC1F-18521F0596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1B2E3A-3043-D36D-9DE3-BA7C872C8094}"/>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17353434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4B60-FD7D-22DC-E9BD-A8D5B9299EB4}"/>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D335A2-8A5A-A7A3-0AD0-2FE61371FE1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E8E4AC-DC4C-5E0E-760E-3ACEA30FA53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E59106-F00B-A6A1-6E62-2B90DD108D2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C00B404-666F-18AA-6C2E-D7EF258B8DE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696D327-74BE-4B61-979D-24A53604F921}"/>
              </a:ext>
            </a:extLst>
          </p:cNvPr>
          <p:cNvSpPr>
            <a:spLocks noGrp="1"/>
          </p:cNvSpPr>
          <p:nvPr>
            <p:ph type="dt" sz="half" idx="10"/>
          </p:nvPr>
        </p:nvSpPr>
        <p:spPr/>
        <p:txBody>
          <a:bodyPr/>
          <a:lstStyle/>
          <a:p>
            <a:fld id="{1F36CE68-05A4-F14A-ABCC-EEEA34F402E6}" type="datetime1">
              <a:rPr lang="en-GB" smtClean="0"/>
              <a:t>17/05/2023</a:t>
            </a:fld>
            <a:endParaRPr lang="en-GB"/>
          </a:p>
        </p:txBody>
      </p:sp>
      <p:sp>
        <p:nvSpPr>
          <p:cNvPr id="8" name="Footer Placeholder 7">
            <a:extLst>
              <a:ext uri="{FF2B5EF4-FFF2-40B4-BE49-F238E27FC236}">
                <a16:creationId xmlns:a16="http://schemas.microsoft.com/office/drawing/2014/main" id="{A8B9F3CD-AE49-2B06-67A8-73E2DBA709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3BFA89-62A5-3962-7637-D1EB534D1F7A}"/>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3149421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E5CC-06BE-1F5C-8324-2CDB772554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FCC878-1E33-B568-F62B-270C0626F6B2}"/>
              </a:ext>
            </a:extLst>
          </p:cNvPr>
          <p:cNvSpPr>
            <a:spLocks noGrp="1"/>
          </p:cNvSpPr>
          <p:nvPr>
            <p:ph type="dt" sz="half" idx="10"/>
          </p:nvPr>
        </p:nvSpPr>
        <p:spPr/>
        <p:txBody>
          <a:bodyPr/>
          <a:lstStyle/>
          <a:p>
            <a:fld id="{FFA62D63-6465-AF46-97AE-C4A840A79B4E}" type="datetime1">
              <a:rPr lang="en-GB" smtClean="0"/>
              <a:t>17/05/2023</a:t>
            </a:fld>
            <a:endParaRPr lang="en-GB"/>
          </a:p>
        </p:txBody>
      </p:sp>
      <p:sp>
        <p:nvSpPr>
          <p:cNvPr id="4" name="Footer Placeholder 3">
            <a:extLst>
              <a:ext uri="{FF2B5EF4-FFF2-40B4-BE49-F238E27FC236}">
                <a16:creationId xmlns:a16="http://schemas.microsoft.com/office/drawing/2014/main" id="{B75C0D38-814E-9085-F8D8-D055600E75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6C5034-C831-A83B-3441-A931DBC952B3}"/>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8156219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8A5206-B549-7192-2F7D-CA4EC84B10DA}"/>
              </a:ext>
            </a:extLst>
          </p:cNvPr>
          <p:cNvSpPr>
            <a:spLocks noGrp="1"/>
          </p:cNvSpPr>
          <p:nvPr>
            <p:ph type="dt" sz="half" idx="10"/>
          </p:nvPr>
        </p:nvSpPr>
        <p:spPr/>
        <p:txBody>
          <a:bodyPr/>
          <a:lstStyle/>
          <a:p>
            <a:fld id="{D14988A3-2A25-EC48-A3CC-31717AA9180A}" type="datetime1">
              <a:rPr lang="en-GB" smtClean="0"/>
              <a:t>17/05/2023</a:t>
            </a:fld>
            <a:endParaRPr lang="en-GB"/>
          </a:p>
        </p:txBody>
      </p:sp>
      <p:sp>
        <p:nvSpPr>
          <p:cNvPr id="3" name="Footer Placeholder 2">
            <a:extLst>
              <a:ext uri="{FF2B5EF4-FFF2-40B4-BE49-F238E27FC236}">
                <a16:creationId xmlns:a16="http://schemas.microsoft.com/office/drawing/2014/main" id="{4DC2EA97-87E6-C226-9DA7-4FA89F1639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AF2854-FBF6-B9BF-0207-722473836B22}"/>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25155901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DF3D-F6C1-B956-3D29-62956BF09DD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BAC6AA-8141-C272-D420-63A1FB58ECC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27D4D0-5999-AAF1-F5F5-E44104CC2CC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16154D-D7E4-F9DD-7FB1-9079A46B0034}"/>
              </a:ext>
            </a:extLst>
          </p:cNvPr>
          <p:cNvSpPr>
            <a:spLocks noGrp="1"/>
          </p:cNvSpPr>
          <p:nvPr>
            <p:ph type="dt" sz="half" idx="10"/>
          </p:nvPr>
        </p:nvSpPr>
        <p:spPr/>
        <p:txBody>
          <a:bodyPr/>
          <a:lstStyle/>
          <a:p>
            <a:fld id="{0DC6E496-638A-024A-AA6B-FDB0768BF8F2}" type="datetime1">
              <a:rPr lang="en-GB" smtClean="0"/>
              <a:t>17/05/2023</a:t>
            </a:fld>
            <a:endParaRPr lang="en-GB"/>
          </a:p>
        </p:txBody>
      </p:sp>
      <p:sp>
        <p:nvSpPr>
          <p:cNvPr id="6" name="Footer Placeholder 5">
            <a:extLst>
              <a:ext uri="{FF2B5EF4-FFF2-40B4-BE49-F238E27FC236}">
                <a16:creationId xmlns:a16="http://schemas.microsoft.com/office/drawing/2014/main" id="{8C8C09C7-6886-F2AF-E60E-A44B701675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3869D1-AF4C-3689-2245-A9B56F59091F}"/>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3893363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A197-DAE4-24F5-33B2-C8A9A12CD7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6D01C3-4291-F10F-9927-361525B290E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42760E70-1514-93A2-B649-37D079AC483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C1D4619-280F-AF92-DC4B-F1C51D3EE209}"/>
              </a:ext>
            </a:extLst>
          </p:cNvPr>
          <p:cNvSpPr>
            <a:spLocks noGrp="1"/>
          </p:cNvSpPr>
          <p:nvPr>
            <p:ph type="dt" sz="half" idx="10"/>
          </p:nvPr>
        </p:nvSpPr>
        <p:spPr/>
        <p:txBody>
          <a:bodyPr/>
          <a:lstStyle/>
          <a:p>
            <a:fld id="{C81A8C41-76BC-754F-ADE3-F23FFFA57BC7}" type="datetime1">
              <a:rPr lang="en-GB" smtClean="0"/>
              <a:t>17/05/2023</a:t>
            </a:fld>
            <a:endParaRPr lang="en-GB"/>
          </a:p>
        </p:txBody>
      </p:sp>
      <p:sp>
        <p:nvSpPr>
          <p:cNvPr id="6" name="Footer Placeholder 5">
            <a:extLst>
              <a:ext uri="{FF2B5EF4-FFF2-40B4-BE49-F238E27FC236}">
                <a16:creationId xmlns:a16="http://schemas.microsoft.com/office/drawing/2014/main" id="{5735DAA8-8B15-3126-8EC9-8B487CC170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226976-CE48-7569-E857-4E310E71A784}"/>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25995665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46AC-B85D-2B12-63C2-13265DFBBB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843222-CAD3-88C4-9076-5DA697F0F7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9EFB4D-2D85-4EB1-60A0-3AF2AF2DA3DC}"/>
              </a:ext>
            </a:extLst>
          </p:cNvPr>
          <p:cNvSpPr>
            <a:spLocks noGrp="1"/>
          </p:cNvSpPr>
          <p:nvPr>
            <p:ph type="dt" sz="half" idx="10"/>
          </p:nvPr>
        </p:nvSpPr>
        <p:spPr/>
        <p:txBody>
          <a:bodyPr/>
          <a:lstStyle/>
          <a:p>
            <a:fld id="{CBBEAFC3-E89B-B945-B22B-F4F8BEE53E2D}" type="datetime1">
              <a:rPr lang="en-GB" smtClean="0"/>
              <a:t>17/05/2023</a:t>
            </a:fld>
            <a:endParaRPr lang="en-GB"/>
          </a:p>
        </p:txBody>
      </p:sp>
      <p:sp>
        <p:nvSpPr>
          <p:cNvPr id="5" name="Footer Placeholder 4">
            <a:extLst>
              <a:ext uri="{FF2B5EF4-FFF2-40B4-BE49-F238E27FC236}">
                <a16:creationId xmlns:a16="http://schemas.microsoft.com/office/drawing/2014/main" id="{5D31AD4A-59FC-963C-A7FC-5EA2BFD310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96B8EC-E74E-8A10-3C21-19B0D27C0B15}"/>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347993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37970386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BC4951-082D-FCB0-B547-E65DD73AB49F}"/>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E89FCE-C1D7-ABBC-CF82-155EF00F348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6A31BE-F5B3-9D84-6CE9-BCCE439115C1}"/>
              </a:ext>
            </a:extLst>
          </p:cNvPr>
          <p:cNvSpPr>
            <a:spLocks noGrp="1"/>
          </p:cNvSpPr>
          <p:nvPr>
            <p:ph type="dt" sz="half" idx="10"/>
          </p:nvPr>
        </p:nvSpPr>
        <p:spPr/>
        <p:txBody>
          <a:bodyPr/>
          <a:lstStyle/>
          <a:p>
            <a:fld id="{5FB44992-AE5A-5D49-B732-D7A29CE71063}" type="datetime1">
              <a:rPr lang="en-GB" smtClean="0"/>
              <a:t>17/05/2023</a:t>
            </a:fld>
            <a:endParaRPr lang="en-GB"/>
          </a:p>
        </p:txBody>
      </p:sp>
      <p:sp>
        <p:nvSpPr>
          <p:cNvPr id="5" name="Footer Placeholder 4">
            <a:extLst>
              <a:ext uri="{FF2B5EF4-FFF2-40B4-BE49-F238E27FC236}">
                <a16:creationId xmlns:a16="http://schemas.microsoft.com/office/drawing/2014/main" id="{71524C73-3D2F-FC37-05E1-D4EE2DA8FA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97DF64-8810-E9B4-28F6-A78C9172C6FA}"/>
              </a:ext>
            </a:extLst>
          </p:cNvPr>
          <p:cNvSpPr>
            <a:spLocks noGrp="1"/>
          </p:cNvSpPr>
          <p:nvPr>
            <p:ph type="sldNum" sz="quarter" idx="12"/>
          </p:nvPr>
        </p:nvSpPr>
        <p:spPr/>
        <p:txBody>
          <a:bodyPr/>
          <a:lstStyle/>
          <a:p>
            <a:fld id="{046B2796-66D2-4EEF-8480-5C22E9021706}" type="slidenum">
              <a:rPr lang="en-GB" smtClean="0"/>
              <a:t>‹#›</a:t>
            </a:fld>
            <a:endParaRPr lang="en-GB"/>
          </a:p>
        </p:txBody>
      </p:sp>
    </p:spTree>
    <p:extLst>
      <p:ext uri="{BB962C8B-B14F-4D97-AF65-F5344CB8AC3E}">
        <p14:creationId xmlns:p14="http://schemas.microsoft.com/office/powerpoint/2010/main" val="10573043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1" y="249901"/>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1" y="986401"/>
            <a:ext cx="7667625" cy="3601574"/>
          </a:xfrm>
        </p:spPr>
        <p:txBody>
          <a:bodyPr>
            <a:noAutofit/>
          </a:bodyPr>
          <a:lstStyle>
            <a:lvl1pPr marL="0" indent="0">
              <a:lnSpc>
                <a:spcPts val="2800"/>
              </a:lnSpc>
              <a:spcBef>
                <a:spcPts val="0"/>
              </a:spcBef>
              <a:buNone/>
              <a:defRPr sz="2700"/>
            </a:lvl1pPr>
            <a:lvl2pPr marL="269993" indent="-269993">
              <a:lnSpc>
                <a:spcPts val="2800"/>
              </a:lnSpc>
              <a:spcBef>
                <a:spcPts val="0"/>
              </a:spcBef>
              <a:defRPr sz="2700"/>
            </a:lvl2pPr>
            <a:lvl3pPr marL="539987" indent="-269993">
              <a:lnSpc>
                <a:spcPts val="2800"/>
              </a:lnSpc>
              <a:defRPr sz="2700"/>
            </a:lvl3pPr>
            <a:lvl4pPr marL="809980" indent="-269993">
              <a:lnSpc>
                <a:spcPts val="2800"/>
              </a:lnSpc>
              <a:defRPr sz="2700"/>
            </a:lvl4pPr>
            <a:lvl5pPr marL="1079973" indent="-269993">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4"/>
            <a:ext cx="7686376" cy="273844"/>
          </a:xfrm>
        </p:spPr>
        <p:txBody>
          <a:bodyPr/>
          <a:lstStyle/>
          <a:p>
            <a:endParaRPr lang="en-GB"/>
          </a:p>
        </p:txBody>
      </p:sp>
    </p:spTree>
    <p:extLst>
      <p:ext uri="{BB962C8B-B14F-4D97-AF65-F5344CB8AC3E}">
        <p14:creationId xmlns:p14="http://schemas.microsoft.com/office/powerpoint/2010/main" val="156067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379703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20" Type="http://schemas.openxmlformats.org/officeDocument/2006/relationships/slideLayout" Target="../slideLayouts/slideLayout42.xml"/><Relationship Id="rId41"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theme" Target="../theme/theme3.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60" r:id="rId5"/>
    <p:sldLayoutId id="2147483650" r:id="rId6"/>
    <p:sldLayoutId id="2147483661" r:id="rId7"/>
    <p:sldLayoutId id="2147483720" r:id="rId8"/>
    <p:sldLayoutId id="2147483662" r:id="rId9"/>
    <p:sldLayoutId id="2147483663" r:id="rId10"/>
    <p:sldLayoutId id="2147483721" r:id="rId11"/>
    <p:sldLayoutId id="2147483664" r:id="rId12"/>
    <p:sldLayoutId id="2147483665" r:id="rId13"/>
    <p:sldLayoutId id="2147483667" r:id="rId14"/>
    <p:sldLayoutId id="2147483668" r:id="rId15"/>
    <p:sldLayoutId id="2147483666" r:id="rId16"/>
    <p:sldLayoutId id="2147483671" r:id="rId17"/>
    <p:sldLayoutId id="2147483669" r:id="rId18"/>
    <p:sldLayoutId id="2147483670" r:id="rId19"/>
    <p:sldLayoutId id="2147483719" r:id="rId20"/>
    <p:sldLayoutId id="2147483744" r:id="rId21"/>
    <p:sldLayoutId id="2147483764" r:id="rId22"/>
  </p:sldLayoutIdLst>
  <p:hf hdr="0" dt="0"/>
  <p:txStyles>
    <p:titleStyle>
      <a:lvl1pPr algn="l" defTabSz="914400" rtl="0" eaLnBrk="1" latinLnBrk="0" hangingPunct="1">
        <a:spcBef>
          <a:spcPct val="0"/>
        </a:spcBef>
        <a:buNone/>
        <a:defRPr sz="44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3063329374"/>
      </p:ext>
    </p:extLst>
  </p:cSld>
  <p:clrMap bg1="lt1" tx1="dk1" bg2="lt2" tx2="dk2" accent1="accent1" accent2="accent2" accent3="accent3" accent4="accent4" accent5="accent5" accent6="accent6" hlink="hlink" folHlink="folHlink"/>
  <p:sldLayoutIdLst>
    <p:sldLayoutId id="2147483676" r:id="rId1"/>
    <p:sldLayoutId id="2147483722" r:id="rId2"/>
    <p:sldLayoutId id="2147483677" r:id="rId3"/>
    <p:sldLayoutId id="2147483678" r:id="rId4"/>
    <p:sldLayoutId id="2147483679" r:id="rId5"/>
    <p:sldLayoutId id="2147483763"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 id="2147483714" r:id="rId41"/>
    <p:sldLayoutId id="2147483715" r:id="rId42"/>
    <p:sldLayoutId id="2147483717" r:id="rId43"/>
    <p:sldLayoutId id="2147483718" r:id="rId44"/>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5E329-8456-F48B-D472-3EB654500BA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F66239-3622-7D06-D18E-E673C52FEA6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611FFD-08CF-8A57-7B22-58DA8992CB0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707D44F-63DB-2E4E-8A0E-93E160EA04B8}" type="datetime1">
              <a:rPr lang="en-GB" smtClean="0"/>
              <a:t>17/05/2023</a:t>
            </a:fld>
            <a:endParaRPr lang="en-GB"/>
          </a:p>
        </p:txBody>
      </p:sp>
      <p:sp>
        <p:nvSpPr>
          <p:cNvPr id="5" name="Footer Placeholder 4">
            <a:extLst>
              <a:ext uri="{FF2B5EF4-FFF2-40B4-BE49-F238E27FC236}">
                <a16:creationId xmlns:a16="http://schemas.microsoft.com/office/drawing/2014/main" id="{9A4F3C29-03EA-33E1-FCB4-4525E36E0EB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A81960-8676-784D-F445-80262454ECB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46B2796-66D2-4EEF-8480-5C22E9021706}" type="slidenum">
              <a:rPr lang="en-GB" smtClean="0"/>
              <a:t>‹#›</a:t>
            </a:fld>
            <a:endParaRPr lang="en-GB"/>
          </a:p>
        </p:txBody>
      </p:sp>
    </p:spTree>
    <p:extLst>
      <p:ext uri="{BB962C8B-B14F-4D97-AF65-F5344CB8AC3E}">
        <p14:creationId xmlns:p14="http://schemas.microsoft.com/office/powerpoint/2010/main" val="225386676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et-foundation.co.uk/wp-content/uploads/2023/04/GCSE_Maths-Scheme-of-Work-FINAL.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hyperlink" Target="https://www.et-foundation.co.uk/wp-content/uploads/2023/05/FS_Level-1_Scheme-of-Work-1.pdf" TargetMode="External"/><Relationship Id="rId4" Type="http://schemas.openxmlformats.org/officeDocument/2006/relationships/hyperlink" Target="https://www.et-foundation.co.uk/wp-content/uploads/2023/05/FS_Level-2_Scheme-of-Work.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www.et-foundation.co.uk/professional-development/maths-and-english/cfem/cfem-resources-and-evidence/teaching-for-mastery-classroom-resources/research-lessons/" TargetMode="External"/><Relationship Id="rId2" Type="http://schemas.openxmlformats.org/officeDocument/2006/relationships/notesSlide" Target="../notesSlides/notesSlide32.xml"/><Relationship Id="rId1" Type="http://schemas.openxmlformats.org/officeDocument/2006/relationships/slideLayout" Target="../slideLayouts/slideLayout41.xml"/><Relationship Id="rId4" Type="http://schemas.openxmlformats.org/officeDocument/2006/relationships/hyperlink" Target="https://www.et-foundation.co.uk/professional-development/maths-and-english/cfem/cfem-resources-and-evidence/cfem-evidence/mastery-randomised-controlled-trial/"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et-foundation.co.uk/professional-development/maths-and-english/cfem/cfem-resources-and-evidence/teaching-for-mastery-classroom-resources/gcse-maths-re-sits-classroom-resources/" TargetMode="External"/><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41.xml"/><Relationship Id="rId6" Type="http://schemas.openxmlformats.org/officeDocument/2006/relationships/image" Target="../media/image46.png"/><Relationship Id="rId5" Type="http://schemas.openxmlformats.org/officeDocument/2006/relationships/hyperlink" Target="https://www.et-foundation.co.uk/professional-development/maths-and-english/cfem/cfem-resources-and-evidence/teaching-for-mastery-classroom-resources/functional-skills-level-1-classroom-resources/" TargetMode="External"/><Relationship Id="rId4" Type="http://schemas.openxmlformats.org/officeDocument/2006/relationships/hyperlink" Target="https://www.et-foundation.co.uk/professional-development/maths-and-english/cfem/cfem-resources-and-evidence/teaching-for-mastery-classroom-resources/functional-skills-level-2-classroom-resources/" TargetMode="External"/><Relationship Id="rId9"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tem.org.uk/elibrary/collection/2933"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hyperlink" Target="https://www.map.mathshell.org/" TargetMode="External"/><Relationship Id="rId4" Type="http://schemas.openxmlformats.org/officeDocument/2006/relationships/hyperlink" Target="https://padlet.com/emmabellmei/m4lt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et-foundation.co.uk/professional-development/maths-and-english/cfem/cfem-resources-and-evidence/" TargetMode="External"/><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CB4C61-A23C-B6A3-C5B9-D39BFC308691}"/>
              </a:ext>
            </a:extLst>
          </p:cNvPr>
          <p:cNvSpPr>
            <a:spLocks noGrp="1"/>
          </p:cNvSpPr>
          <p:nvPr>
            <p:ph type="ctrTitle"/>
          </p:nvPr>
        </p:nvSpPr>
        <p:spPr/>
        <p:txBody>
          <a:bodyPr/>
          <a:lstStyle/>
          <a:p>
            <a:r>
              <a:rPr lang="en-GB" sz="3600" dirty="0"/>
              <a:t>Teaching for Mastery in FE Maths</a:t>
            </a:r>
          </a:p>
        </p:txBody>
      </p:sp>
      <p:sp>
        <p:nvSpPr>
          <p:cNvPr id="8" name="Subtitle 7">
            <a:extLst>
              <a:ext uri="{FF2B5EF4-FFF2-40B4-BE49-F238E27FC236}">
                <a16:creationId xmlns:a16="http://schemas.microsoft.com/office/drawing/2014/main" id="{CE892A07-7A1A-8E3B-FCFB-7D33EAFF9F22}"/>
              </a:ext>
            </a:extLst>
          </p:cNvPr>
          <p:cNvSpPr>
            <a:spLocks noGrp="1"/>
          </p:cNvSpPr>
          <p:nvPr>
            <p:ph type="subTitle" idx="1"/>
          </p:nvPr>
        </p:nvSpPr>
        <p:spPr>
          <a:xfrm>
            <a:off x="3888720" y="3717363"/>
            <a:ext cx="4805486" cy="321902"/>
          </a:xfrm>
        </p:spPr>
        <p:txBody>
          <a:bodyPr/>
          <a:lstStyle/>
          <a:p>
            <a:r>
              <a:rPr lang="en-GB" sz="2400" dirty="0"/>
              <a:t>Module 6 Planning for Learning</a:t>
            </a:r>
          </a:p>
        </p:txBody>
      </p:sp>
      <p:sp>
        <p:nvSpPr>
          <p:cNvPr id="1057" name="Text Placeholder 1056"/>
          <p:cNvSpPr>
            <a:spLocks noGrp="1"/>
          </p:cNvSpPr>
          <p:nvPr>
            <p:ph type="body" sz="quarter" idx="15"/>
          </p:nvPr>
        </p:nvSpPr>
        <p:spPr>
          <a:noFill/>
        </p:spPr>
        <p:txBody>
          <a:bodyPr/>
          <a:lstStyle/>
          <a:p>
            <a:r>
              <a:rPr lang="en-GB" dirty="0"/>
              <a:t>DATE &amp; TIME</a:t>
            </a:r>
          </a:p>
        </p:txBody>
      </p:sp>
      <p:sp>
        <p:nvSpPr>
          <p:cNvPr id="6" name="TextBox 5">
            <a:extLst>
              <a:ext uri="{FF2B5EF4-FFF2-40B4-BE49-F238E27FC236}">
                <a16:creationId xmlns:a16="http://schemas.microsoft.com/office/drawing/2014/main" id="{D0EBFF41-F35D-3EFA-70CB-3155B0278E34}"/>
              </a:ext>
            </a:extLst>
          </p:cNvPr>
          <p:cNvSpPr txBox="1"/>
          <p:nvPr/>
        </p:nvSpPr>
        <p:spPr>
          <a:xfrm>
            <a:off x="0" y="-95664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a:t>
            </a:r>
          </a:p>
        </p:txBody>
      </p:sp>
      <p:sp>
        <p:nvSpPr>
          <p:cNvPr id="7" name="TextBox 6">
            <a:extLst>
              <a:ext uri="{FF2B5EF4-FFF2-40B4-BE49-F238E27FC236}">
                <a16:creationId xmlns:a16="http://schemas.microsoft.com/office/drawing/2014/main" id="{6F70F026-2E84-ADA5-53E1-9306D7FD5634}"/>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a:t>
            </a:r>
          </a:p>
        </p:txBody>
      </p:sp>
      <p:sp>
        <p:nvSpPr>
          <p:cNvPr id="10" name="Text Placeholder 9">
            <a:extLst>
              <a:ext uri="{FF2B5EF4-FFF2-40B4-BE49-F238E27FC236}">
                <a16:creationId xmlns:a16="http://schemas.microsoft.com/office/drawing/2014/main" id="{F657999D-AD3D-D571-12F2-64412CD24709}"/>
              </a:ext>
            </a:extLst>
          </p:cNvPr>
          <p:cNvSpPr>
            <a:spLocks noGrp="1"/>
          </p:cNvSpPr>
          <p:nvPr>
            <p:ph type="body" sz="quarter" idx="14"/>
          </p:nvPr>
        </p:nvSpPr>
        <p:spPr>
          <a:xfrm>
            <a:off x="3888720" y="4310724"/>
            <a:ext cx="4805486" cy="348620"/>
          </a:xfrm>
        </p:spPr>
        <p:txBody>
          <a:bodyPr/>
          <a:lstStyle/>
          <a:p>
            <a:r>
              <a:rPr lang="en-GB" dirty="0"/>
              <a:t>PRESENTER NAME</a:t>
            </a:r>
          </a:p>
        </p:txBody>
      </p:sp>
    </p:spTree>
    <p:extLst>
      <p:ext uri="{BB962C8B-B14F-4D97-AF65-F5344CB8AC3E}">
        <p14:creationId xmlns:p14="http://schemas.microsoft.com/office/powerpoint/2010/main" val="35369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67B11-8987-24A7-A360-9898EFA33F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706" y="699542"/>
            <a:ext cx="3333725" cy="2358000"/>
          </a:xfrm>
          <a:prstGeom prst="rect">
            <a:avLst/>
          </a:prstGeom>
          <a:ln w="38100">
            <a:solidFill>
              <a:schemeClr val="tx1"/>
            </a:solidFill>
          </a:ln>
        </p:spPr>
      </p:pic>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10</a:t>
            </a:fld>
            <a:endParaRPr lang="en-GB"/>
          </a:p>
        </p:txBody>
      </p:sp>
      <p:sp>
        <p:nvSpPr>
          <p:cNvPr id="12" name="Title 11"/>
          <p:cNvSpPr>
            <a:spLocks noGrp="1"/>
          </p:cNvSpPr>
          <p:nvPr>
            <p:ph type="title"/>
          </p:nvPr>
        </p:nvSpPr>
        <p:spPr/>
        <p:txBody>
          <a:bodyPr/>
          <a:lstStyle/>
          <a:p>
            <a:r>
              <a:rPr lang="en-GB" dirty="0"/>
              <a:t>Two Approaches to Curriculum Design</a:t>
            </a:r>
          </a:p>
        </p:txBody>
      </p:sp>
      <p:sp>
        <p:nvSpPr>
          <p:cNvPr id="13" name="Text Placeholder 3">
            <a:extLst>
              <a:ext uri="{FF2B5EF4-FFF2-40B4-BE49-F238E27FC236}">
                <a16:creationId xmlns:a16="http://schemas.microsoft.com/office/drawing/2014/main" id="{685FCC39-86D1-0D32-193A-F18AB9086A4B}"/>
              </a:ext>
            </a:extLst>
          </p:cNvPr>
          <p:cNvSpPr>
            <a:spLocks noGrp="1"/>
          </p:cNvSpPr>
          <p:nvPr>
            <p:ph type="body" sz="quarter" idx="12"/>
          </p:nvPr>
        </p:nvSpPr>
        <p:spPr>
          <a:xfrm>
            <a:off x="5197878" y="599612"/>
            <a:ext cx="3744416" cy="3601574"/>
          </a:xfrm>
        </p:spPr>
        <p:txBody>
          <a:bodyPr anchor="ctr"/>
          <a:lstStyle/>
          <a:p>
            <a:r>
              <a:rPr lang="en-GB" sz="2000" dirty="0"/>
              <a:t>The pre-session task asked you to read two ETF blog posts which concentrate on Curriculum Design and Mastery Approaches in FE</a:t>
            </a:r>
            <a:endParaRPr lang="en-GB" sz="1800" dirty="0"/>
          </a:p>
        </p:txBody>
      </p:sp>
      <p:pic>
        <p:nvPicPr>
          <p:cNvPr id="8" name="Picture 7">
            <a:extLst>
              <a:ext uri="{FF2B5EF4-FFF2-40B4-BE49-F238E27FC236}">
                <a16:creationId xmlns:a16="http://schemas.microsoft.com/office/drawing/2014/main" id="{68B73485-9C90-5D22-F91B-6071E0D3D5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31640" y="2283718"/>
            <a:ext cx="3394939" cy="2357068"/>
          </a:xfrm>
          <a:prstGeom prst="rect">
            <a:avLst/>
          </a:prstGeom>
          <a:ln w="38100">
            <a:solidFill>
              <a:schemeClr val="tx1"/>
            </a:solidFill>
          </a:ln>
        </p:spPr>
      </p:pic>
    </p:spTree>
    <p:extLst>
      <p:ext uri="{BB962C8B-B14F-4D97-AF65-F5344CB8AC3E}">
        <p14:creationId xmlns:p14="http://schemas.microsoft.com/office/powerpoint/2010/main" val="419031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D0A42B7-E0DF-E146-213D-6F2B765911B0}"/>
              </a:ext>
            </a:extLst>
          </p:cNvPr>
          <p:cNvSpPr>
            <a:spLocks noGrp="1"/>
          </p:cNvSpPr>
          <p:nvPr>
            <p:ph type="ftr" sz="quarter" idx="11"/>
          </p:nvPr>
        </p:nvSpPr>
        <p:spPr/>
        <p:txBody>
          <a:bodyPr/>
          <a:lstStyle/>
          <a:p>
            <a:r>
              <a:rPr lang="en-GB"/>
              <a:t>Education &amp; Training Foundation</a:t>
            </a:r>
          </a:p>
        </p:txBody>
      </p:sp>
      <p:sp>
        <p:nvSpPr>
          <p:cNvPr id="5" name="Slide Number Placeholder 4">
            <a:extLst>
              <a:ext uri="{FF2B5EF4-FFF2-40B4-BE49-F238E27FC236}">
                <a16:creationId xmlns:a16="http://schemas.microsoft.com/office/drawing/2014/main" id="{8DFD0122-F41D-65F4-24DC-323A3A40AD76}"/>
              </a:ext>
            </a:extLst>
          </p:cNvPr>
          <p:cNvSpPr>
            <a:spLocks noGrp="1"/>
          </p:cNvSpPr>
          <p:nvPr>
            <p:ph type="sldNum" sz="quarter" idx="12"/>
          </p:nvPr>
        </p:nvSpPr>
        <p:spPr/>
        <p:txBody>
          <a:bodyPr/>
          <a:lstStyle/>
          <a:p>
            <a:fld id="{DA2C159E-F13C-4A85-9A41-E7669D3E0D70}" type="slidenum">
              <a:rPr lang="en-GB" smtClean="0"/>
              <a:t>11</a:t>
            </a:fld>
            <a:endParaRPr lang="en-GB"/>
          </a:p>
        </p:txBody>
      </p:sp>
      <p:sp>
        <p:nvSpPr>
          <p:cNvPr id="7" name="TextBox 6">
            <a:extLst>
              <a:ext uri="{FF2B5EF4-FFF2-40B4-BE49-F238E27FC236}">
                <a16:creationId xmlns:a16="http://schemas.microsoft.com/office/drawing/2014/main" id="{3D39DC72-72B3-0A39-2610-1877A0A99B98}"/>
              </a:ext>
            </a:extLst>
          </p:cNvPr>
          <p:cNvSpPr txBox="1"/>
          <p:nvPr/>
        </p:nvSpPr>
        <p:spPr>
          <a:xfrm>
            <a:off x="232949" y="599612"/>
            <a:ext cx="8437563" cy="1631216"/>
          </a:xfrm>
          <a:prstGeom prst="rect">
            <a:avLst/>
          </a:prstGeom>
          <a:noFill/>
        </p:spPr>
        <p:txBody>
          <a:bodyPr wrap="square">
            <a:spAutoFit/>
          </a:bodyPr>
          <a:lstStyle/>
          <a:p>
            <a:r>
              <a:rPr lang="en-GB" sz="2000" dirty="0"/>
              <a:t>Discuss:</a:t>
            </a:r>
          </a:p>
          <a:p>
            <a:pPr lvl="1"/>
            <a:r>
              <a:rPr lang="en-GB" sz="2000" dirty="0"/>
              <a:t>What’s similar in the approaches of these two </a:t>
            </a:r>
            <a:r>
              <a:rPr lang="en-GB" sz="2000" dirty="0" err="1"/>
              <a:t>CfEM</a:t>
            </a:r>
            <a:r>
              <a:rPr lang="en-GB" sz="2000" dirty="0"/>
              <a:t> Centres?</a:t>
            </a:r>
          </a:p>
          <a:p>
            <a:pPr lvl="1"/>
            <a:r>
              <a:rPr lang="en-GB" sz="2000" dirty="0"/>
              <a:t>What’s different? Why do you think this is?</a:t>
            </a:r>
          </a:p>
          <a:p>
            <a:pPr lvl="1"/>
            <a:r>
              <a:rPr lang="en-GB" sz="2000" dirty="0"/>
              <a:t>Collate your thoughts in a Venn diagram using post-its and flipchart paper.</a:t>
            </a:r>
          </a:p>
        </p:txBody>
      </p:sp>
      <p:sp>
        <p:nvSpPr>
          <p:cNvPr id="8" name="Rectangle 7">
            <a:extLst>
              <a:ext uri="{FF2B5EF4-FFF2-40B4-BE49-F238E27FC236}">
                <a16:creationId xmlns:a16="http://schemas.microsoft.com/office/drawing/2014/main" id="{EC268D7D-9EAF-67B0-5B3F-3D50B136E40D}"/>
              </a:ext>
            </a:extLst>
          </p:cNvPr>
          <p:cNvSpPr/>
          <p:nvPr/>
        </p:nvSpPr>
        <p:spPr>
          <a:xfrm>
            <a:off x="2123728" y="2102967"/>
            <a:ext cx="4896544" cy="266429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B881CBE-FF50-A390-8258-B358FA070082}"/>
              </a:ext>
            </a:extLst>
          </p:cNvPr>
          <p:cNvSpPr/>
          <p:nvPr/>
        </p:nvSpPr>
        <p:spPr>
          <a:xfrm>
            <a:off x="2411760" y="2304470"/>
            <a:ext cx="3096344" cy="2160000"/>
          </a:xfrm>
          <a:prstGeom prst="ellipse">
            <a:avLst/>
          </a:prstGeom>
          <a:solidFill>
            <a:srgbClr val="00B0F0">
              <a:alpha val="44000"/>
            </a:srgbClr>
          </a:solidFill>
          <a:ln w="28575">
            <a:solidFill>
              <a:schemeClr val="tx2"/>
            </a:solidFill>
            <a:extLst>
              <a:ext uri="{C807C97D-BFC1-408E-A445-0C87EB9F89A2}">
                <ask:lineSketchStyleProps xmlns:ask="http://schemas.microsoft.com/office/drawing/2018/sketchyshapes" sd="285666640">
                  <a:custGeom>
                    <a:avLst/>
                    <a:gdLst>
                      <a:gd name="connsiteX0" fmla="*/ 0 w 3096344"/>
                      <a:gd name="connsiteY0" fmla="*/ 1080000 h 2160000"/>
                      <a:gd name="connsiteX1" fmla="*/ 1548172 w 3096344"/>
                      <a:gd name="connsiteY1" fmla="*/ 0 h 2160000"/>
                      <a:gd name="connsiteX2" fmla="*/ 3096344 w 3096344"/>
                      <a:gd name="connsiteY2" fmla="*/ 1080000 h 2160000"/>
                      <a:gd name="connsiteX3" fmla="*/ 1548172 w 3096344"/>
                      <a:gd name="connsiteY3" fmla="*/ 2160000 h 2160000"/>
                      <a:gd name="connsiteX4" fmla="*/ 0 w 3096344"/>
                      <a:gd name="connsiteY4" fmla="*/ 1080000 h 2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344" h="2160000" fill="none" extrusionOk="0">
                        <a:moveTo>
                          <a:pt x="0" y="1080000"/>
                        </a:moveTo>
                        <a:cubicBezTo>
                          <a:pt x="26324" y="492164"/>
                          <a:pt x="797889" y="31732"/>
                          <a:pt x="1548172" y="0"/>
                        </a:cubicBezTo>
                        <a:cubicBezTo>
                          <a:pt x="2397925" y="116280"/>
                          <a:pt x="3104896" y="482047"/>
                          <a:pt x="3096344" y="1080000"/>
                        </a:cubicBezTo>
                        <a:cubicBezTo>
                          <a:pt x="3015945" y="1705639"/>
                          <a:pt x="2473061" y="2049211"/>
                          <a:pt x="1548172" y="2160000"/>
                        </a:cubicBezTo>
                        <a:cubicBezTo>
                          <a:pt x="690934" y="2215316"/>
                          <a:pt x="17230" y="1661898"/>
                          <a:pt x="0" y="1080000"/>
                        </a:cubicBezTo>
                        <a:close/>
                      </a:path>
                      <a:path w="3096344" h="2160000" stroke="0" extrusionOk="0">
                        <a:moveTo>
                          <a:pt x="0" y="1080000"/>
                        </a:moveTo>
                        <a:cubicBezTo>
                          <a:pt x="-102100" y="493360"/>
                          <a:pt x="707329" y="123807"/>
                          <a:pt x="1548172" y="0"/>
                        </a:cubicBezTo>
                        <a:cubicBezTo>
                          <a:pt x="2371202" y="61218"/>
                          <a:pt x="3072378" y="495924"/>
                          <a:pt x="3096344" y="1080000"/>
                        </a:cubicBezTo>
                        <a:cubicBezTo>
                          <a:pt x="3120648" y="1569886"/>
                          <a:pt x="2372680" y="2194473"/>
                          <a:pt x="1548172" y="2160000"/>
                        </a:cubicBezTo>
                        <a:cubicBezTo>
                          <a:pt x="668727" y="2236172"/>
                          <a:pt x="-24047" y="1717664"/>
                          <a:pt x="0" y="108000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D54F108-12A6-842B-0A2E-50BB64BD52A1}"/>
              </a:ext>
            </a:extLst>
          </p:cNvPr>
          <p:cNvSpPr/>
          <p:nvPr/>
        </p:nvSpPr>
        <p:spPr>
          <a:xfrm>
            <a:off x="3635896" y="2304470"/>
            <a:ext cx="3096344" cy="2160000"/>
          </a:xfrm>
          <a:prstGeom prst="ellipse">
            <a:avLst/>
          </a:prstGeom>
          <a:solidFill>
            <a:schemeClr val="tx2">
              <a:lumMod val="50000"/>
              <a:lumOff val="50000"/>
              <a:alpha val="44000"/>
            </a:schemeClr>
          </a:solidFill>
          <a:ln w="28575">
            <a:solidFill>
              <a:schemeClr val="tx2"/>
            </a:solidFill>
            <a:extLst>
              <a:ext uri="{C807C97D-BFC1-408E-A445-0C87EB9F89A2}">
                <ask:lineSketchStyleProps xmlns:ask="http://schemas.microsoft.com/office/drawing/2018/sketchyshapes" sd="437392774">
                  <a:custGeom>
                    <a:avLst/>
                    <a:gdLst>
                      <a:gd name="connsiteX0" fmla="*/ 0 w 3096344"/>
                      <a:gd name="connsiteY0" fmla="*/ 1080000 h 2160000"/>
                      <a:gd name="connsiteX1" fmla="*/ 1548172 w 3096344"/>
                      <a:gd name="connsiteY1" fmla="*/ 0 h 2160000"/>
                      <a:gd name="connsiteX2" fmla="*/ 3096344 w 3096344"/>
                      <a:gd name="connsiteY2" fmla="*/ 1080000 h 2160000"/>
                      <a:gd name="connsiteX3" fmla="*/ 1548172 w 3096344"/>
                      <a:gd name="connsiteY3" fmla="*/ 2160000 h 2160000"/>
                      <a:gd name="connsiteX4" fmla="*/ 0 w 3096344"/>
                      <a:gd name="connsiteY4" fmla="*/ 1080000 h 21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344" h="2160000" fill="none" extrusionOk="0">
                        <a:moveTo>
                          <a:pt x="0" y="1080000"/>
                        </a:moveTo>
                        <a:cubicBezTo>
                          <a:pt x="143776" y="414600"/>
                          <a:pt x="613741" y="22304"/>
                          <a:pt x="1548172" y="0"/>
                        </a:cubicBezTo>
                        <a:cubicBezTo>
                          <a:pt x="2379897" y="9959"/>
                          <a:pt x="3061821" y="597688"/>
                          <a:pt x="3096344" y="1080000"/>
                        </a:cubicBezTo>
                        <a:cubicBezTo>
                          <a:pt x="3017621" y="1691315"/>
                          <a:pt x="2335153" y="2201860"/>
                          <a:pt x="1548172" y="2160000"/>
                        </a:cubicBezTo>
                        <a:cubicBezTo>
                          <a:pt x="765075" y="2218984"/>
                          <a:pt x="-20033" y="1590794"/>
                          <a:pt x="0" y="1080000"/>
                        </a:cubicBezTo>
                        <a:close/>
                      </a:path>
                      <a:path w="3096344" h="2160000" stroke="0" extrusionOk="0">
                        <a:moveTo>
                          <a:pt x="0" y="1080000"/>
                        </a:moveTo>
                        <a:cubicBezTo>
                          <a:pt x="-17928" y="612276"/>
                          <a:pt x="712335" y="18283"/>
                          <a:pt x="1548172" y="0"/>
                        </a:cubicBezTo>
                        <a:cubicBezTo>
                          <a:pt x="2441133" y="-75120"/>
                          <a:pt x="3068596" y="540400"/>
                          <a:pt x="3096344" y="1080000"/>
                        </a:cubicBezTo>
                        <a:cubicBezTo>
                          <a:pt x="3158503" y="1805879"/>
                          <a:pt x="2403657" y="2191007"/>
                          <a:pt x="1548172" y="2160000"/>
                        </a:cubicBezTo>
                        <a:cubicBezTo>
                          <a:pt x="622413" y="2144537"/>
                          <a:pt x="-42113" y="1644147"/>
                          <a:pt x="0" y="108000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598E4441-101D-EAC8-5365-6E87FFEBBBE2}"/>
              </a:ext>
            </a:extLst>
          </p:cNvPr>
          <p:cNvSpPr txBox="1"/>
          <p:nvPr/>
        </p:nvSpPr>
        <p:spPr>
          <a:xfrm>
            <a:off x="2425560" y="2334739"/>
            <a:ext cx="792088" cy="207749"/>
          </a:xfrm>
          <a:prstGeom prst="rect">
            <a:avLst/>
          </a:prstGeom>
          <a:noFill/>
        </p:spPr>
        <p:txBody>
          <a:bodyPr wrap="square" lIns="0" tIns="0" rIns="0" bIns="0" rtlCol="0">
            <a:spAutoFit/>
          </a:bodyPr>
          <a:lstStyle/>
          <a:p>
            <a:r>
              <a:rPr lang="en-GB" sz="1350" dirty="0"/>
              <a:t>Leyton</a:t>
            </a:r>
          </a:p>
        </p:txBody>
      </p:sp>
      <p:sp>
        <p:nvSpPr>
          <p:cNvPr id="12" name="TextBox 11">
            <a:extLst>
              <a:ext uri="{FF2B5EF4-FFF2-40B4-BE49-F238E27FC236}">
                <a16:creationId xmlns:a16="http://schemas.microsoft.com/office/drawing/2014/main" id="{36B40B2E-6D0E-D984-C56E-EF6798B4FBAA}"/>
              </a:ext>
            </a:extLst>
          </p:cNvPr>
          <p:cNvSpPr txBox="1"/>
          <p:nvPr/>
        </p:nvSpPr>
        <p:spPr>
          <a:xfrm>
            <a:off x="6223348" y="2334738"/>
            <a:ext cx="792088" cy="207749"/>
          </a:xfrm>
          <a:prstGeom prst="rect">
            <a:avLst/>
          </a:prstGeom>
          <a:noFill/>
        </p:spPr>
        <p:txBody>
          <a:bodyPr wrap="square" lIns="0" tIns="0" rIns="0" bIns="0" rtlCol="0">
            <a:spAutoFit/>
          </a:bodyPr>
          <a:lstStyle/>
          <a:p>
            <a:r>
              <a:rPr lang="en-GB" sz="1350" dirty="0"/>
              <a:t>Grimsby</a:t>
            </a:r>
          </a:p>
        </p:txBody>
      </p:sp>
      <p:sp>
        <p:nvSpPr>
          <p:cNvPr id="18" name="Title 11">
            <a:extLst>
              <a:ext uri="{FF2B5EF4-FFF2-40B4-BE49-F238E27FC236}">
                <a16:creationId xmlns:a16="http://schemas.microsoft.com/office/drawing/2014/main" id="{4A6517E4-F876-F440-54A5-B82F27BF0C2E}"/>
              </a:ext>
            </a:extLst>
          </p:cNvPr>
          <p:cNvSpPr>
            <a:spLocks noGrp="1"/>
          </p:cNvSpPr>
          <p:nvPr>
            <p:ph type="title"/>
          </p:nvPr>
        </p:nvSpPr>
        <p:spPr>
          <a:xfrm>
            <a:off x="232950" y="249900"/>
            <a:ext cx="8437563" cy="699425"/>
          </a:xfrm>
        </p:spPr>
        <p:txBody>
          <a:bodyPr/>
          <a:lstStyle/>
          <a:p>
            <a:r>
              <a:rPr lang="en-GB" dirty="0">
                <a:solidFill>
                  <a:schemeClr val="accent5"/>
                </a:solidFill>
              </a:rPr>
              <a:t>Two Approaches to Curriculum Design</a:t>
            </a:r>
          </a:p>
        </p:txBody>
      </p:sp>
    </p:spTree>
    <p:extLst>
      <p:ext uri="{BB962C8B-B14F-4D97-AF65-F5344CB8AC3E}">
        <p14:creationId xmlns:p14="http://schemas.microsoft.com/office/powerpoint/2010/main" val="201900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0ED5CD-6AD4-93D4-00FE-42EC152A538E}"/>
              </a:ext>
            </a:extLst>
          </p:cNvPr>
          <p:cNvSpPr>
            <a:spLocks noGrp="1"/>
          </p:cNvSpPr>
          <p:nvPr>
            <p:ph type="ftr" sz="quarter" idx="11"/>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B15B2B33-7317-7074-69E6-CE001D5E0DCD}"/>
              </a:ext>
            </a:extLst>
          </p:cNvPr>
          <p:cNvSpPr>
            <a:spLocks noGrp="1"/>
          </p:cNvSpPr>
          <p:nvPr>
            <p:ph type="sldNum" sz="quarter" idx="12"/>
          </p:nvPr>
        </p:nvSpPr>
        <p:spPr/>
        <p:txBody>
          <a:bodyPr/>
          <a:lstStyle/>
          <a:p>
            <a:fld id="{DA2C159E-F13C-4A85-9A41-E7669D3E0D70}" type="slidenum">
              <a:rPr lang="en-GB" smtClean="0"/>
              <a:t>12</a:t>
            </a:fld>
            <a:endParaRPr lang="en-GB"/>
          </a:p>
        </p:txBody>
      </p:sp>
      <p:grpSp>
        <p:nvGrpSpPr>
          <p:cNvPr id="11" name="Group 10">
            <a:extLst>
              <a:ext uri="{FF2B5EF4-FFF2-40B4-BE49-F238E27FC236}">
                <a16:creationId xmlns:a16="http://schemas.microsoft.com/office/drawing/2014/main" id="{FEA49216-29F3-646B-AF2F-C32B790968C5}"/>
              </a:ext>
            </a:extLst>
          </p:cNvPr>
          <p:cNvGrpSpPr/>
          <p:nvPr/>
        </p:nvGrpSpPr>
        <p:grpSpPr>
          <a:xfrm>
            <a:off x="328609" y="693424"/>
            <a:ext cx="8557846" cy="4062488"/>
            <a:chOff x="328609" y="693424"/>
            <a:chExt cx="8557846" cy="4062488"/>
          </a:xfrm>
        </p:grpSpPr>
        <p:sp>
          <p:nvSpPr>
            <p:cNvPr id="6" name="Oval 5">
              <a:extLst>
                <a:ext uri="{FF2B5EF4-FFF2-40B4-BE49-F238E27FC236}">
                  <a16:creationId xmlns:a16="http://schemas.microsoft.com/office/drawing/2014/main" id="{AAABE1D8-FFC4-097B-E4BF-DA8A5C65F6A5}"/>
                </a:ext>
              </a:extLst>
            </p:cNvPr>
            <p:cNvSpPr/>
            <p:nvPr/>
          </p:nvSpPr>
          <p:spPr>
            <a:xfrm>
              <a:off x="328609" y="693424"/>
              <a:ext cx="5328592" cy="39917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7917A73-9800-12C9-8097-A9E36A00E00D}"/>
                </a:ext>
              </a:extLst>
            </p:cNvPr>
            <p:cNvSpPr/>
            <p:nvPr/>
          </p:nvSpPr>
          <p:spPr>
            <a:xfrm>
              <a:off x="3557863" y="764135"/>
              <a:ext cx="5328592" cy="39917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835A5059-F8C3-55AB-0D08-4A78145D0BC0}"/>
              </a:ext>
            </a:extLst>
          </p:cNvPr>
          <p:cNvSpPr txBox="1"/>
          <p:nvPr/>
        </p:nvSpPr>
        <p:spPr>
          <a:xfrm>
            <a:off x="248108" y="224928"/>
            <a:ext cx="1155540" cy="461665"/>
          </a:xfrm>
          <a:prstGeom prst="rect">
            <a:avLst/>
          </a:prstGeom>
          <a:noFill/>
        </p:spPr>
        <p:txBody>
          <a:bodyPr wrap="square" rtlCol="0">
            <a:spAutoFit/>
          </a:bodyPr>
          <a:lstStyle/>
          <a:p>
            <a:r>
              <a:rPr lang="en-GB" sz="2400" dirty="0"/>
              <a:t>LEYTON</a:t>
            </a:r>
          </a:p>
        </p:txBody>
      </p:sp>
      <p:sp>
        <p:nvSpPr>
          <p:cNvPr id="10" name="TextBox 9">
            <a:extLst>
              <a:ext uri="{FF2B5EF4-FFF2-40B4-BE49-F238E27FC236}">
                <a16:creationId xmlns:a16="http://schemas.microsoft.com/office/drawing/2014/main" id="{3A8B5E2B-2DF1-5990-884A-5108FE93A7C3}"/>
              </a:ext>
            </a:extLst>
          </p:cNvPr>
          <p:cNvSpPr txBox="1"/>
          <p:nvPr/>
        </p:nvSpPr>
        <p:spPr>
          <a:xfrm>
            <a:off x="7529659" y="227727"/>
            <a:ext cx="1337270" cy="461665"/>
          </a:xfrm>
          <a:prstGeom prst="rect">
            <a:avLst/>
          </a:prstGeom>
          <a:noFill/>
        </p:spPr>
        <p:txBody>
          <a:bodyPr wrap="square" rtlCol="0">
            <a:spAutoFit/>
          </a:bodyPr>
          <a:lstStyle/>
          <a:p>
            <a:r>
              <a:rPr lang="en-GB" sz="2400" dirty="0"/>
              <a:t>GRIMSBY</a:t>
            </a:r>
          </a:p>
        </p:txBody>
      </p:sp>
      <p:sp>
        <p:nvSpPr>
          <p:cNvPr id="12" name="TextBox 11">
            <a:extLst>
              <a:ext uri="{FF2B5EF4-FFF2-40B4-BE49-F238E27FC236}">
                <a16:creationId xmlns:a16="http://schemas.microsoft.com/office/drawing/2014/main" id="{1CD8935A-229F-30D4-054C-250AF7F2AE9D}"/>
              </a:ext>
            </a:extLst>
          </p:cNvPr>
          <p:cNvSpPr txBox="1"/>
          <p:nvPr/>
        </p:nvSpPr>
        <p:spPr>
          <a:xfrm rot="20776417">
            <a:off x="980345" y="1719311"/>
            <a:ext cx="1990057" cy="1477328"/>
          </a:xfrm>
          <a:prstGeom prst="rect">
            <a:avLst/>
          </a:prstGeom>
          <a:solidFill>
            <a:schemeClr val="accent6">
              <a:lumMod val="20000"/>
              <a:lumOff val="80000"/>
            </a:schemeClr>
          </a:solidFill>
        </p:spPr>
        <p:txBody>
          <a:bodyPr wrap="square" rtlCol="0">
            <a:spAutoFit/>
          </a:bodyPr>
          <a:lstStyle/>
          <a:p>
            <a:pPr algn="ctr"/>
            <a:endParaRPr lang="en-GB" dirty="0"/>
          </a:p>
          <a:p>
            <a:pPr algn="ctr"/>
            <a:r>
              <a:rPr lang="en-GB" dirty="0"/>
              <a:t>Use of visual representations</a:t>
            </a:r>
          </a:p>
          <a:p>
            <a:pPr algn="ctr"/>
            <a:endParaRPr lang="en-GB" dirty="0"/>
          </a:p>
          <a:p>
            <a:pPr algn="ctr"/>
            <a:endParaRPr lang="en-GB" dirty="0"/>
          </a:p>
        </p:txBody>
      </p:sp>
      <p:sp>
        <p:nvSpPr>
          <p:cNvPr id="13" name="TextBox 12">
            <a:extLst>
              <a:ext uri="{FF2B5EF4-FFF2-40B4-BE49-F238E27FC236}">
                <a16:creationId xmlns:a16="http://schemas.microsoft.com/office/drawing/2014/main" id="{CF5BA2B7-1A93-8423-3729-E4EF9F6CB758}"/>
              </a:ext>
            </a:extLst>
          </p:cNvPr>
          <p:cNvSpPr txBox="1"/>
          <p:nvPr/>
        </p:nvSpPr>
        <p:spPr>
          <a:xfrm>
            <a:off x="4041010" y="682073"/>
            <a:ext cx="1571425" cy="1477328"/>
          </a:xfrm>
          <a:prstGeom prst="rect">
            <a:avLst/>
          </a:prstGeom>
          <a:solidFill>
            <a:schemeClr val="accent3">
              <a:lumMod val="20000"/>
              <a:lumOff val="80000"/>
            </a:schemeClr>
          </a:solidFill>
        </p:spPr>
        <p:txBody>
          <a:bodyPr wrap="square" rtlCol="0">
            <a:spAutoFit/>
          </a:bodyPr>
          <a:lstStyle/>
          <a:p>
            <a:endParaRPr lang="en-GB" dirty="0"/>
          </a:p>
          <a:p>
            <a:endParaRPr lang="en-GB" dirty="0"/>
          </a:p>
          <a:p>
            <a:pPr algn="ctr"/>
            <a:r>
              <a:rPr lang="en-GB" dirty="0"/>
              <a:t>Reduced </a:t>
            </a:r>
            <a:r>
              <a:rPr lang="en-GB" dirty="0" err="1"/>
              <a:t>SoL</a:t>
            </a:r>
            <a:endParaRPr lang="en-GB" dirty="0"/>
          </a:p>
          <a:p>
            <a:endParaRPr lang="en-GB" dirty="0"/>
          </a:p>
          <a:p>
            <a:endParaRPr lang="en-GB" dirty="0"/>
          </a:p>
        </p:txBody>
      </p:sp>
      <p:sp>
        <p:nvSpPr>
          <p:cNvPr id="16" name="TextBox 15">
            <a:extLst>
              <a:ext uri="{FF2B5EF4-FFF2-40B4-BE49-F238E27FC236}">
                <a16:creationId xmlns:a16="http://schemas.microsoft.com/office/drawing/2014/main" id="{4FB33FBF-C23C-D5D3-859C-5F7D0956CE74}"/>
              </a:ext>
            </a:extLst>
          </p:cNvPr>
          <p:cNvSpPr txBox="1"/>
          <p:nvPr/>
        </p:nvSpPr>
        <p:spPr>
          <a:xfrm>
            <a:off x="6244662" y="1679926"/>
            <a:ext cx="1146103" cy="1080120"/>
          </a:xfrm>
          <a:prstGeom prst="rect">
            <a:avLst/>
          </a:prstGeom>
          <a:noFill/>
        </p:spPr>
        <p:txBody>
          <a:bodyPr wrap="square" rtlCol="0">
            <a:spAutoFit/>
          </a:bodyPr>
          <a:lstStyle/>
          <a:p>
            <a:endParaRPr lang="en-GB" dirty="0"/>
          </a:p>
        </p:txBody>
      </p:sp>
      <p:sp>
        <p:nvSpPr>
          <p:cNvPr id="17" name="TextBox 16">
            <a:extLst>
              <a:ext uri="{FF2B5EF4-FFF2-40B4-BE49-F238E27FC236}">
                <a16:creationId xmlns:a16="http://schemas.microsoft.com/office/drawing/2014/main" id="{46B85369-DFD4-476E-8B18-BB46ED9342A4}"/>
              </a:ext>
            </a:extLst>
          </p:cNvPr>
          <p:cNvSpPr txBox="1"/>
          <p:nvPr/>
        </p:nvSpPr>
        <p:spPr>
          <a:xfrm rot="637896">
            <a:off x="6488318" y="1809976"/>
            <a:ext cx="1810745" cy="1477328"/>
          </a:xfrm>
          <a:prstGeom prst="rect">
            <a:avLst/>
          </a:prstGeom>
          <a:solidFill>
            <a:schemeClr val="accent2">
              <a:lumMod val="20000"/>
              <a:lumOff val="80000"/>
            </a:schemeClr>
          </a:solidFill>
        </p:spPr>
        <p:txBody>
          <a:bodyPr wrap="square" rtlCol="0">
            <a:spAutoFit/>
          </a:bodyPr>
          <a:lstStyle/>
          <a:p>
            <a:pPr algn="ctr"/>
            <a:endParaRPr lang="en-GB" dirty="0"/>
          </a:p>
          <a:p>
            <a:pPr algn="ctr"/>
            <a:r>
              <a:rPr lang="en-GB" dirty="0"/>
              <a:t>Student is in charge of journey</a:t>
            </a:r>
          </a:p>
          <a:p>
            <a:pPr algn="ctr"/>
            <a:endParaRPr lang="en-GB" dirty="0"/>
          </a:p>
        </p:txBody>
      </p:sp>
      <p:sp>
        <p:nvSpPr>
          <p:cNvPr id="19" name="TextBox 18">
            <a:extLst>
              <a:ext uri="{FF2B5EF4-FFF2-40B4-BE49-F238E27FC236}">
                <a16:creationId xmlns:a16="http://schemas.microsoft.com/office/drawing/2014/main" id="{DE77439E-1F8F-4A2C-1A92-A04A8E0782EF}"/>
              </a:ext>
            </a:extLst>
          </p:cNvPr>
          <p:cNvSpPr txBox="1"/>
          <p:nvPr/>
        </p:nvSpPr>
        <p:spPr>
          <a:xfrm>
            <a:off x="4313472" y="2811484"/>
            <a:ext cx="1451464" cy="1200329"/>
          </a:xfrm>
          <a:prstGeom prst="rect">
            <a:avLst/>
          </a:prstGeom>
          <a:solidFill>
            <a:schemeClr val="accent3">
              <a:lumMod val="20000"/>
              <a:lumOff val="80000"/>
            </a:schemeClr>
          </a:solidFill>
        </p:spPr>
        <p:txBody>
          <a:bodyPr wrap="square" rtlCol="0">
            <a:spAutoFit/>
          </a:bodyPr>
          <a:lstStyle/>
          <a:p>
            <a:pPr algn="ctr"/>
            <a:endParaRPr lang="en-GB" dirty="0"/>
          </a:p>
          <a:p>
            <a:pPr algn="ctr"/>
            <a:r>
              <a:rPr lang="en-GB" dirty="0"/>
              <a:t>Connections focussed</a:t>
            </a:r>
          </a:p>
          <a:p>
            <a:pPr algn="ctr"/>
            <a:endParaRPr lang="en-GB" dirty="0"/>
          </a:p>
        </p:txBody>
      </p:sp>
      <p:sp>
        <p:nvSpPr>
          <p:cNvPr id="15" name="TextBox 14">
            <a:extLst>
              <a:ext uri="{FF2B5EF4-FFF2-40B4-BE49-F238E27FC236}">
                <a16:creationId xmlns:a16="http://schemas.microsoft.com/office/drawing/2014/main" id="{A8306DAB-39E8-39C9-F3F5-D0F47976EDA1}"/>
              </a:ext>
            </a:extLst>
          </p:cNvPr>
          <p:cNvSpPr txBox="1"/>
          <p:nvPr/>
        </p:nvSpPr>
        <p:spPr>
          <a:xfrm>
            <a:off x="3277775" y="1857810"/>
            <a:ext cx="1525913" cy="1200329"/>
          </a:xfrm>
          <a:prstGeom prst="rect">
            <a:avLst/>
          </a:prstGeom>
          <a:solidFill>
            <a:schemeClr val="accent3">
              <a:lumMod val="20000"/>
              <a:lumOff val="80000"/>
            </a:schemeClr>
          </a:solidFill>
        </p:spPr>
        <p:txBody>
          <a:bodyPr wrap="square" rtlCol="0">
            <a:spAutoFit/>
          </a:bodyPr>
          <a:lstStyle/>
          <a:p>
            <a:pPr algn="ctr"/>
            <a:r>
              <a:rPr lang="en-GB" dirty="0"/>
              <a:t>Teachers freed up for professional development</a:t>
            </a:r>
          </a:p>
        </p:txBody>
      </p:sp>
    </p:spTree>
    <p:extLst>
      <p:ext uri="{BB962C8B-B14F-4D97-AF65-F5344CB8AC3E}">
        <p14:creationId xmlns:p14="http://schemas.microsoft.com/office/powerpoint/2010/main" val="277321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0ED5CD-6AD4-93D4-00FE-42EC152A538E}"/>
              </a:ext>
            </a:extLst>
          </p:cNvPr>
          <p:cNvSpPr>
            <a:spLocks noGrp="1"/>
          </p:cNvSpPr>
          <p:nvPr>
            <p:ph type="ftr" sz="quarter" idx="11"/>
          </p:nvPr>
        </p:nvSpPr>
        <p:spPr/>
        <p:txBody>
          <a:bodyPr/>
          <a:lstStyle/>
          <a:p>
            <a:r>
              <a:rPr lang="en-GB"/>
              <a:t>Education &amp; Training Foundation</a:t>
            </a:r>
            <a:endParaRPr lang="en-GB" dirty="0"/>
          </a:p>
        </p:txBody>
      </p:sp>
      <p:sp>
        <p:nvSpPr>
          <p:cNvPr id="2" name="Slide Number Placeholder 1">
            <a:extLst>
              <a:ext uri="{FF2B5EF4-FFF2-40B4-BE49-F238E27FC236}">
                <a16:creationId xmlns:a16="http://schemas.microsoft.com/office/drawing/2014/main" id="{B15B2B33-7317-7074-69E6-CE001D5E0DCD}"/>
              </a:ext>
            </a:extLst>
          </p:cNvPr>
          <p:cNvSpPr>
            <a:spLocks noGrp="1"/>
          </p:cNvSpPr>
          <p:nvPr>
            <p:ph type="sldNum" sz="quarter" idx="12"/>
          </p:nvPr>
        </p:nvSpPr>
        <p:spPr/>
        <p:txBody>
          <a:bodyPr/>
          <a:lstStyle/>
          <a:p>
            <a:fld id="{DA2C159E-F13C-4A85-9A41-E7669D3E0D70}" type="slidenum">
              <a:rPr lang="en-GB" smtClean="0"/>
              <a:t>13</a:t>
            </a:fld>
            <a:endParaRPr lang="en-GB" dirty="0"/>
          </a:p>
        </p:txBody>
      </p:sp>
      <p:grpSp>
        <p:nvGrpSpPr>
          <p:cNvPr id="11" name="Group 10">
            <a:extLst>
              <a:ext uri="{FF2B5EF4-FFF2-40B4-BE49-F238E27FC236}">
                <a16:creationId xmlns:a16="http://schemas.microsoft.com/office/drawing/2014/main" id="{FEA49216-29F3-646B-AF2F-C32B790968C5}"/>
              </a:ext>
            </a:extLst>
          </p:cNvPr>
          <p:cNvGrpSpPr/>
          <p:nvPr/>
        </p:nvGrpSpPr>
        <p:grpSpPr>
          <a:xfrm>
            <a:off x="328609" y="693424"/>
            <a:ext cx="8557846" cy="4062488"/>
            <a:chOff x="328609" y="693424"/>
            <a:chExt cx="8557846" cy="4062488"/>
          </a:xfrm>
        </p:grpSpPr>
        <p:sp>
          <p:nvSpPr>
            <p:cNvPr id="6" name="Oval 5">
              <a:extLst>
                <a:ext uri="{FF2B5EF4-FFF2-40B4-BE49-F238E27FC236}">
                  <a16:creationId xmlns:a16="http://schemas.microsoft.com/office/drawing/2014/main" id="{AAABE1D8-FFC4-097B-E4BF-DA8A5C65F6A5}"/>
                </a:ext>
              </a:extLst>
            </p:cNvPr>
            <p:cNvSpPr/>
            <p:nvPr/>
          </p:nvSpPr>
          <p:spPr>
            <a:xfrm>
              <a:off x="328609" y="693424"/>
              <a:ext cx="5328592" cy="39917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7917A73-9800-12C9-8097-A9E36A00E00D}"/>
                </a:ext>
              </a:extLst>
            </p:cNvPr>
            <p:cNvSpPr/>
            <p:nvPr/>
          </p:nvSpPr>
          <p:spPr>
            <a:xfrm>
              <a:off x="3557863" y="764135"/>
              <a:ext cx="5328592" cy="39917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835A5059-F8C3-55AB-0D08-4A78145D0BC0}"/>
              </a:ext>
            </a:extLst>
          </p:cNvPr>
          <p:cNvSpPr txBox="1"/>
          <p:nvPr/>
        </p:nvSpPr>
        <p:spPr>
          <a:xfrm>
            <a:off x="248108" y="224928"/>
            <a:ext cx="1155540" cy="461665"/>
          </a:xfrm>
          <a:prstGeom prst="rect">
            <a:avLst/>
          </a:prstGeom>
          <a:noFill/>
        </p:spPr>
        <p:txBody>
          <a:bodyPr wrap="square" rtlCol="0">
            <a:spAutoFit/>
          </a:bodyPr>
          <a:lstStyle/>
          <a:p>
            <a:r>
              <a:rPr lang="en-GB" sz="2400" dirty="0"/>
              <a:t>LEYTON</a:t>
            </a:r>
          </a:p>
        </p:txBody>
      </p:sp>
      <p:sp>
        <p:nvSpPr>
          <p:cNvPr id="10" name="TextBox 9">
            <a:extLst>
              <a:ext uri="{FF2B5EF4-FFF2-40B4-BE49-F238E27FC236}">
                <a16:creationId xmlns:a16="http://schemas.microsoft.com/office/drawing/2014/main" id="{3A8B5E2B-2DF1-5990-884A-5108FE93A7C3}"/>
              </a:ext>
            </a:extLst>
          </p:cNvPr>
          <p:cNvSpPr txBox="1"/>
          <p:nvPr/>
        </p:nvSpPr>
        <p:spPr>
          <a:xfrm>
            <a:off x="7529659" y="227727"/>
            <a:ext cx="1337270" cy="461665"/>
          </a:xfrm>
          <a:prstGeom prst="rect">
            <a:avLst/>
          </a:prstGeom>
          <a:noFill/>
        </p:spPr>
        <p:txBody>
          <a:bodyPr wrap="square" rtlCol="0">
            <a:spAutoFit/>
          </a:bodyPr>
          <a:lstStyle/>
          <a:p>
            <a:r>
              <a:rPr lang="en-GB" sz="2400" dirty="0"/>
              <a:t>GRIMSBY</a:t>
            </a:r>
          </a:p>
        </p:txBody>
      </p:sp>
      <p:sp>
        <p:nvSpPr>
          <p:cNvPr id="12" name="TextBox 11">
            <a:extLst>
              <a:ext uri="{FF2B5EF4-FFF2-40B4-BE49-F238E27FC236}">
                <a16:creationId xmlns:a16="http://schemas.microsoft.com/office/drawing/2014/main" id="{1CD8935A-229F-30D4-054C-250AF7F2AE9D}"/>
              </a:ext>
            </a:extLst>
          </p:cNvPr>
          <p:cNvSpPr txBox="1"/>
          <p:nvPr/>
        </p:nvSpPr>
        <p:spPr>
          <a:xfrm rot="20776417">
            <a:off x="1606199" y="984379"/>
            <a:ext cx="1776779" cy="923330"/>
          </a:xfrm>
          <a:prstGeom prst="rect">
            <a:avLst/>
          </a:prstGeom>
          <a:solidFill>
            <a:schemeClr val="accent6">
              <a:lumMod val="20000"/>
              <a:lumOff val="80000"/>
            </a:schemeClr>
          </a:solidFill>
        </p:spPr>
        <p:txBody>
          <a:bodyPr wrap="square" rtlCol="0">
            <a:spAutoFit/>
          </a:bodyPr>
          <a:lstStyle/>
          <a:p>
            <a:pPr algn="ctr"/>
            <a:r>
              <a:rPr lang="en-GB" dirty="0"/>
              <a:t>2 year course for 0-2 grade students</a:t>
            </a:r>
          </a:p>
        </p:txBody>
      </p:sp>
      <p:sp>
        <p:nvSpPr>
          <p:cNvPr id="13" name="TextBox 12">
            <a:extLst>
              <a:ext uri="{FF2B5EF4-FFF2-40B4-BE49-F238E27FC236}">
                <a16:creationId xmlns:a16="http://schemas.microsoft.com/office/drawing/2014/main" id="{CF5BA2B7-1A93-8423-3729-E4EF9F6CB758}"/>
              </a:ext>
            </a:extLst>
          </p:cNvPr>
          <p:cNvSpPr txBox="1"/>
          <p:nvPr/>
        </p:nvSpPr>
        <p:spPr>
          <a:xfrm>
            <a:off x="3866630" y="1307012"/>
            <a:ext cx="1571425" cy="923330"/>
          </a:xfrm>
          <a:prstGeom prst="rect">
            <a:avLst/>
          </a:prstGeom>
          <a:solidFill>
            <a:schemeClr val="accent3">
              <a:lumMod val="40000"/>
              <a:lumOff val="60000"/>
            </a:schemeClr>
          </a:solidFill>
        </p:spPr>
        <p:txBody>
          <a:bodyPr wrap="square" rtlCol="0">
            <a:spAutoFit/>
          </a:bodyPr>
          <a:lstStyle/>
          <a:p>
            <a:endParaRPr lang="en-GB" dirty="0"/>
          </a:p>
          <a:p>
            <a:r>
              <a:rPr lang="en-GB" dirty="0"/>
              <a:t>Fewer topics</a:t>
            </a:r>
          </a:p>
          <a:p>
            <a:endParaRPr lang="en-GB" dirty="0"/>
          </a:p>
        </p:txBody>
      </p:sp>
      <p:sp>
        <p:nvSpPr>
          <p:cNvPr id="16" name="TextBox 15">
            <a:extLst>
              <a:ext uri="{FF2B5EF4-FFF2-40B4-BE49-F238E27FC236}">
                <a16:creationId xmlns:a16="http://schemas.microsoft.com/office/drawing/2014/main" id="{4FB33FBF-C23C-D5D3-859C-5F7D0956CE74}"/>
              </a:ext>
            </a:extLst>
          </p:cNvPr>
          <p:cNvSpPr txBox="1"/>
          <p:nvPr/>
        </p:nvSpPr>
        <p:spPr>
          <a:xfrm>
            <a:off x="6244662" y="1679926"/>
            <a:ext cx="1146103" cy="1080120"/>
          </a:xfrm>
          <a:prstGeom prst="rect">
            <a:avLst/>
          </a:prstGeom>
          <a:noFill/>
        </p:spPr>
        <p:txBody>
          <a:bodyPr wrap="square" rtlCol="0">
            <a:spAutoFit/>
          </a:bodyPr>
          <a:lstStyle/>
          <a:p>
            <a:endParaRPr lang="en-GB" dirty="0"/>
          </a:p>
        </p:txBody>
      </p:sp>
      <p:sp>
        <p:nvSpPr>
          <p:cNvPr id="17" name="TextBox 16">
            <a:extLst>
              <a:ext uri="{FF2B5EF4-FFF2-40B4-BE49-F238E27FC236}">
                <a16:creationId xmlns:a16="http://schemas.microsoft.com/office/drawing/2014/main" id="{46B85369-DFD4-476E-8B18-BB46ED9342A4}"/>
              </a:ext>
            </a:extLst>
          </p:cNvPr>
          <p:cNvSpPr txBox="1"/>
          <p:nvPr/>
        </p:nvSpPr>
        <p:spPr>
          <a:xfrm rot="637896">
            <a:off x="6172558" y="1436821"/>
            <a:ext cx="1518877" cy="1200329"/>
          </a:xfrm>
          <a:prstGeom prst="rect">
            <a:avLst/>
          </a:prstGeom>
          <a:solidFill>
            <a:schemeClr val="accent2">
              <a:lumMod val="20000"/>
              <a:lumOff val="80000"/>
            </a:schemeClr>
          </a:solidFill>
        </p:spPr>
        <p:txBody>
          <a:bodyPr wrap="square" rtlCol="0">
            <a:spAutoFit/>
          </a:bodyPr>
          <a:lstStyle/>
          <a:p>
            <a:pPr algn="ctr"/>
            <a:endParaRPr lang="en-GB" dirty="0"/>
          </a:p>
          <a:p>
            <a:pPr algn="ctr"/>
            <a:r>
              <a:rPr lang="en-GB" dirty="0"/>
              <a:t>Track student journey</a:t>
            </a:r>
          </a:p>
          <a:p>
            <a:pPr algn="ctr"/>
            <a:endParaRPr lang="en-GB" dirty="0"/>
          </a:p>
        </p:txBody>
      </p:sp>
      <p:sp>
        <p:nvSpPr>
          <p:cNvPr id="3" name="TextBox 2">
            <a:extLst>
              <a:ext uri="{FF2B5EF4-FFF2-40B4-BE49-F238E27FC236}">
                <a16:creationId xmlns:a16="http://schemas.microsoft.com/office/drawing/2014/main" id="{C49C18C5-7807-D858-EAEB-AEC87007E312}"/>
              </a:ext>
            </a:extLst>
          </p:cNvPr>
          <p:cNvSpPr txBox="1"/>
          <p:nvPr/>
        </p:nvSpPr>
        <p:spPr>
          <a:xfrm rot="601157">
            <a:off x="6032122" y="3095069"/>
            <a:ext cx="1571974" cy="923330"/>
          </a:xfrm>
          <a:prstGeom prst="rect">
            <a:avLst/>
          </a:prstGeom>
          <a:solidFill>
            <a:schemeClr val="accent2">
              <a:lumMod val="20000"/>
              <a:lumOff val="80000"/>
            </a:schemeClr>
          </a:solidFill>
        </p:spPr>
        <p:txBody>
          <a:bodyPr wrap="square" rtlCol="0">
            <a:spAutoFit/>
          </a:bodyPr>
          <a:lstStyle/>
          <a:p>
            <a:pPr algn="ctr"/>
            <a:endParaRPr lang="en-GB" dirty="0"/>
          </a:p>
          <a:p>
            <a:pPr algn="ctr"/>
            <a:r>
              <a:rPr lang="en-GB" dirty="0"/>
              <a:t>Exam ready</a:t>
            </a:r>
          </a:p>
          <a:p>
            <a:pPr algn="ctr"/>
            <a:endParaRPr lang="en-GB" dirty="0"/>
          </a:p>
        </p:txBody>
      </p:sp>
      <p:sp>
        <p:nvSpPr>
          <p:cNvPr id="4" name="TextBox 3">
            <a:extLst>
              <a:ext uri="{FF2B5EF4-FFF2-40B4-BE49-F238E27FC236}">
                <a16:creationId xmlns:a16="http://schemas.microsoft.com/office/drawing/2014/main" id="{01C47880-B262-C34B-72FB-55D207C7A014}"/>
              </a:ext>
            </a:extLst>
          </p:cNvPr>
          <p:cNvSpPr txBox="1"/>
          <p:nvPr/>
        </p:nvSpPr>
        <p:spPr>
          <a:xfrm rot="20776417">
            <a:off x="1024343" y="3074658"/>
            <a:ext cx="1776779" cy="646331"/>
          </a:xfrm>
          <a:prstGeom prst="rect">
            <a:avLst/>
          </a:prstGeom>
          <a:solidFill>
            <a:schemeClr val="accent6">
              <a:lumMod val="20000"/>
              <a:lumOff val="80000"/>
            </a:schemeClr>
          </a:solidFill>
        </p:spPr>
        <p:txBody>
          <a:bodyPr wrap="square" rtlCol="0">
            <a:spAutoFit/>
          </a:bodyPr>
          <a:lstStyle/>
          <a:p>
            <a:pPr algn="ctr"/>
            <a:r>
              <a:rPr lang="en-GB" dirty="0"/>
              <a:t>Focus on 0-2 students</a:t>
            </a:r>
          </a:p>
        </p:txBody>
      </p:sp>
      <p:sp>
        <p:nvSpPr>
          <p:cNvPr id="7" name="TextBox 6">
            <a:extLst>
              <a:ext uri="{FF2B5EF4-FFF2-40B4-BE49-F238E27FC236}">
                <a16:creationId xmlns:a16="http://schemas.microsoft.com/office/drawing/2014/main" id="{4F6F5568-7084-4C54-B036-63A35DC3F3A7}"/>
              </a:ext>
            </a:extLst>
          </p:cNvPr>
          <p:cNvSpPr txBox="1"/>
          <p:nvPr/>
        </p:nvSpPr>
        <p:spPr>
          <a:xfrm rot="20776417">
            <a:off x="686507" y="2314024"/>
            <a:ext cx="1776779" cy="646331"/>
          </a:xfrm>
          <a:prstGeom prst="rect">
            <a:avLst/>
          </a:prstGeom>
          <a:solidFill>
            <a:schemeClr val="accent6">
              <a:lumMod val="20000"/>
              <a:lumOff val="80000"/>
            </a:schemeClr>
          </a:solidFill>
        </p:spPr>
        <p:txBody>
          <a:bodyPr wrap="square" rtlCol="0">
            <a:spAutoFit/>
          </a:bodyPr>
          <a:lstStyle/>
          <a:p>
            <a:pPr algn="ctr"/>
            <a:r>
              <a:rPr lang="en-GB" dirty="0"/>
              <a:t>Representations</a:t>
            </a:r>
          </a:p>
          <a:p>
            <a:pPr algn="ctr"/>
            <a:endParaRPr lang="en-GB" dirty="0"/>
          </a:p>
        </p:txBody>
      </p:sp>
      <p:sp>
        <p:nvSpPr>
          <p:cNvPr id="14" name="TextBox 13">
            <a:extLst>
              <a:ext uri="{FF2B5EF4-FFF2-40B4-BE49-F238E27FC236}">
                <a16:creationId xmlns:a16="http://schemas.microsoft.com/office/drawing/2014/main" id="{4EC55173-4D69-2DFB-0B5D-FF44C243D28A}"/>
              </a:ext>
            </a:extLst>
          </p:cNvPr>
          <p:cNvSpPr txBox="1"/>
          <p:nvPr/>
        </p:nvSpPr>
        <p:spPr>
          <a:xfrm rot="20776417">
            <a:off x="1960573" y="3629263"/>
            <a:ext cx="1776779" cy="646331"/>
          </a:xfrm>
          <a:prstGeom prst="rect">
            <a:avLst/>
          </a:prstGeom>
          <a:solidFill>
            <a:schemeClr val="accent6">
              <a:lumMod val="20000"/>
              <a:lumOff val="80000"/>
            </a:schemeClr>
          </a:solidFill>
        </p:spPr>
        <p:txBody>
          <a:bodyPr wrap="square" rtlCol="0">
            <a:spAutoFit/>
          </a:bodyPr>
          <a:lstStyle/>
          <a:p>
            <a:pPr algn="ctr"/>
            <a:r>
              <a:rPr lang="en-GB" dirty="0"/>
              <a:t>Diagnostic assessment</a:t>
            </a:r>
          </a:p>
        </p:txBody>
      </p:sp>
      <p:sp>
        <p:nvSpPr>
          <p:cNvPr id="18" name="TextBox 17">
            <a:extLst>
              <a:ext uri="{FF2B5EF4-FFF2-40B4-BE49-F238E27FC236}">
                <a16:creationId xmlns:a16="http://schemas.microsoft.com/office/drawing/2014/main" id="{D7F6613B-5ACA-6E92-39F0-F0A23947F9DE}"/>
              </a:ext>
            </a:extLst>
          </p:cNvPr>
          <p:cNvSpPr txBox="1"/>
          <p:nvPr/>
        </p:nvSpPr>
        <p:spPr>
          <a:xfrm>
            <a:off x="3866631" y="2367351"/>
            <a:ext cx="1571425" cy="923330"/>
          </a:xfrm>
          <a:prstGeom prst="rect">
            <a:avLst/>
          </a:prstGeom>
          <a:solidFill>
            <a:schemeClr val="accent3">
              <a:lumMod val="40000"/>
              <a:lumOff val="60000"/>
            </a:schemeClr>
          </a:solidFill>
        </p:spPr>
        <p:txBody>
          <a:bodyPr wrap="square" rtlCol="0">
            <a:spAutoFit/>
          </a:bodyPr>
          <a:lstStyle/>
          <a:p>
            <a:r>
              <a:rPr lang="en-GB" dirty="0"/>
              <a:t>Spend time on what is needed</a:t>
            </a:r>
          </a:p>
        </p:txBody>
      </p:sp>
      <p:sp>
        <p:nvSpPr>
          <p:cNvPr id="20" name="TextBox 19">
            <a:extLst>
              <a:ext uri="{FF2B5EF4-FFF2-40B4-BE49-F238E27FC236}">
                <a16:creationId xmlns:a16="http://schemas.microsoft.com/office/drawing/2014/main" id="{5B06B3FE-F7A1-9EFA-46F1-13689B0BD7A2}"/>
              </a:ext>
            </a:extLst>
          </p:cNvPr>
          <p:cNvSpPr txBox="1"/>
          <p:nvPr/>
        </p:nvSpPr>
        <p:spPr>
          <a:xfrm>
            <a:off x="3910325" y="3427690"/>
            <a:ext cx="1571425" cy="923330"/>
          </a:xfrm>
          <a:prstGeom prst="rect">
            <a:avLst/>
          </a:prstGeom>
          <a:solidFill>
            <a:schemeClr val="accent3">
              <a:lumMod val="40000"/>
              <a:lumOff val="60000"/>
            </a:schemeClr>
          </a:solidFill>
        </p:spPr>
        <p:txBody>
          <a:bodyPr wrap="square" rtlCol="0">
            <a:spAutoFit/>
          </a:bodyPr>
          <a:lstStyle/>
          <a:p>
            <a:r>
              <a:rPr lang="en-GB" dirty="0"/>
              <a:t>Connections between topics</a:t>
            </a:r>
          </a:p>
        </p:txBody>
      </p:sp>
    </p:spTree>
    <p:extLst>
      <p:ext uri="{BB962C8B-B14F-4D97-AF65-F5344CB8AC3E}">
        <p14:creationId xmlns:p14="http://schemas.microsoft.com/office/powerpoint/2010/main" val="113792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14</a:t>
            </a:fld>
            <a:endParaRPr lang="en-GB"/>
          </a:p>
        </p:txBody>
      </p:sp>
      <p:sp>
        <p:nvSpPr>
          <p:cNvPr id="12" name="Title 11"/>
          <p:cNvSpPr>
            <a:spLocks noGrp="1"/>
          </p:cNvSpPr>
          <p:nvPr>
            <p:ph type="title"/>
          </p:nvPr>
        </p:nvSpPr>
        <p:spPr/>
        <p:txBody>
          <a:bodyPr/>
          <a:lstStyle/>
          <a:p>
            <a:r>
              <a:rPr lang="en-GB" dirty="0"/>
              <a:t>Pre-session task review</a:t>
            </a:r>
          </a:p>
        </p:txBody>
      </p:sp>
      <p:pic>
        <p:nvPicPr>
          <p:cNvPr id="6" name="Picture 5" descr="Heart notification icons">
            <a:extLst>
              <a:ext uri="{FF2B5EF4-FFF2-40B4-BE49-F238E27FC236}">
                <a16:creationId xmlns:a16="http://schemas.microsoft.com/office/drawing/2014/main" id="{DF04A04E-ADC4-E07F-9C4F-B389C21C79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0165" y="817823"/>
            <a:ext cx="3507854" cy="3507854"/>
          </a:xfrm>
          <a:prstGeom prst="rect">
            <a:avLst/>
          </a:prstGeom>
          <a:ln w="38100">
            <a:solidFill>
              <a:schemeClr val="tx1"/>
            </a:solidFill>
          </a:ln>
        </p:spPr>
      </p:pic>
      <p:sp>
        <p:nvSpPr>
          <p:cNvPr id="22" name="TextBox 21">
            <a:extLst>
              <a:ext uri="{FF2B5EF4-FFF2-40B4-BE49-F238E27FC236}">
                <a16:creationId xmlns:a16="http://schemas.microsoft.com/office/drawing/2014/main" id="{E5EB568C-8AC2-59AA-89A2-337E31BDEB80}"/>
              </a:ext>
            </a:extLst>
          </p:cNvPr>
          <p:cNvSpPr txBox="1"/>
          <p:nvPr/>
        </p:nvSpPr>
        <p:spPr>
          <a:xfrm>
            <a:off x="5436096" y="2211710"/>
            <a:ext cx="2304256" cy="615553"/>
          </a:xfrm>
          <a:prstGeom prst="rect">
            <a:avLst/>
          </a:prstGeom>
          <a:noFill/>
        </p:spPr>
        <p:txBody>
          <a:bodyPr wrap="square" lIns="0" tIns="0" rIns="0" bIns="0" rtlCol="0">
            <a:spAutoFit/>
          </a:bodyPr>
          <a:lstStyle/>
          <a:p>
            <a:r>
              <a:rPr lang="en-GB" sz="4000" dirty="0"/>
              <a:t>Feedback</a:t>
            </a:r>
          </a:p>
        </p:txBody>
      </p:sp>
    </p:spTree>
    <p:extLst>
      <p:ext uri="{BB962C8B-B14F-4D97-AF65-F5344CB8AC3E}">
        <p14:creationId xmlns:p14="http://schemas.microsoft.com/office/powerpoint/2010/main" val="3118432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D7523D-891D-3F25-DB7A-DA6691BDE741}"/>
              </a:ext>
            </a:extLst>
          </p:cNvPr>
          <p:cNvSpPr>
            <a:spLocks noGrp="1"/>
          </p:cNvSpPr>
          <p:nvPr>
            <p:ph type="sldNum" sz="quarter" idx="11"/>
          </p:nvPr>
        </p:nvSpPr>
        <p:spPr/>
        <p:txBody>
          <a:bodyPr/>
          <a:lstStyle/>
          <a:p>
            <a:fld id="{DA2C159E-F13C-4A85-9A41-E7669D3E0D70}" type="slidenum">
              <a:rPr lang="en-GB" smtClean="0"/>
              <a:pPr/>
              <a:t>15</a:t>
            </a:fld>
            <a:endParaRPr lang="en-GB"/>
          </a:p>
        </p:txBody>
      </p:sp>
      <p:sp>
        <p:nvSpPr>
          <p:cNvPr id="3" name="Title 2">
            <a:extLst>
              <a:ext uri="{FF2B5EF4-FFF2-40B4-BE49-F238E27FC236}">
                <a16:creationId xmlns:a16="http://schemas.microsoft.com/office/drawing/2014/main" id="{51EFD093-17B6-DC84-CCFF-766381420768}"/>
              </a:ext>
            </a:extLst>
          </p:cNvPr>
          <p:cNvSpPr>
            <a:spLocks noGrp="1"/>
          </p:cNvSpPr>
          <p:nvPr>
            <p:ph type="title"/>
          </p:nvPr>
        </p:nvSpPr>
        <p:spPr>
          <a:xfrm>
            <a:off x="232950" y="249900"/>
            <a:ext cx="8437563" cy="506733"/>
          </a:xfrm>
        </p:spPr>
        <p:txBody>
          <a:bodyPr/>
          <a:lstStyle/>
          <a:p>
            <a:r>
              <a:rPr lang="en-GB" dirty="0">
                <a:solidFill>
                  <a:schemeClr val="accent5"/>
                </a:solidFill>
              </a:rPr>
              <a:t>C</a:t>
            </a:r>
            <a:r>
              <a:rPr lang="en-GB" cap="none" dirty="0">
                <a:solidFill>
                  <a:schemeClr val="accent5"/>
                </a:solidFill>
              </a:rPr>
              <a:t>f</a:t>
            </a:r>
            <a:r>
              <a:rPr lang="en-GB" dirty="0">
                <a:solidFill>
                  <a:schemeClr val="accent5"/>
                </a:solidFill>
              </a:rPr>
              <a:t>EM </a:t>
            </a:r>
            <a:r>
              <a:rPr lang="en-GB" cap="none" dirty="0">
                <a:solidFill>
                  <a:schemeClr val="accent5"/>
                </a:solidFill>
              </a:rPr>
              <a:t>scheme of work</a:t>
            </a:r>
            <a:endParaRPr lang="en-GB" dirty="0">
              <a:solidFill>
                <a:schemeClr val="accent5"/>
              </a:solidFill>
            </a:endParaRPr>
          </a:p>
        </p:txBody>
      </p:sp>
      <p:sp>
        <p:nvSpPr>
          <p:cNvPr id="4" name="Text Placeholder 3">
            <a:extLst>
              <a:ext uri="{FF2B5EF4-FFF2-40B4-BE49-F238E27FC236}">
                <a16:creationId xmlns:a16="http://schemas.microsoft.com/office/drawing/2014/main" id="{1B2B0782-76D7-74B7-5EC3-51806834EF69}"/>
              </a:ext>
            </a:extLst>
          </p:cNvPr>
          <p:cNvSpPr>
            <a:spLocks noGrp="1"/>
          </p:cNvSpPr>
          <p:nvPr>
            <p:ph type="body" sz="quarter" idx="12"/>
          </p:nvPr>
        </p:nvSpPr>
        <p:spPr>
          <a:xfrm>
            <a:off x="224294" y="756633"/>
            <a:ext cx="8523290" cy="1958506"/>
          </a:xfrm>
        </p:spPr>
        <p:txBody>
          <a:bodyPr/>
          <a:lstStyle/>
          <a:p>
            <a:pPr>
              <a:lnSpc>
                <a:spcPts val="1875"/>
              </a:lnSpc>
              <a:spcAft>
                <a:spcPts val="900"/>
              </a:spcAft>
            </a:pPr>
            <a:r>
              <a:rPr lang="en-GB" sz="1800" dirty="0"/>
              <a:t>Read the rationale for the CfEM scheme of work and browse the content.  You can choose between:</a:t>
            </a:r>
          </a:p>
          <a:p>
            <a:pPr marL="257175" indent="-257175">
              <a:lnSpc>
                <a:spcPts val="1875"/>
              </a:lnSpc>
              <a:spcAft>
                <a:spcPts val="900"/>
              </a:spcAft>
              <a:buFont typeface="Arial" panose="020B0604020202020204" pitchFamily="34" charset="0"/>
              <a:buChar char="•"/>
            </a:pPr>
            <a:r>
              <a:rPr lang="en-GB" sz="1800" dirty="0">
                <a:solidFill>
                  <a:srgbClr val="0070C0"/>
                </a:solidFill>
                <a:hlinkClick r:id="rId3">
                  <a:extLst>
                    <a:ext uri="{A12FA001-AC4F-418D-AE19-62706E023703}">
                      <ahyp:hlinkClr xmlns:ahyp="http://schemas.microsoft.com/office/drawing/2018/hyperlinkcolor" val="tx"/>
                    </a:ext>
                  </a:extLst>
                </a:hlinkClick>
              </a:rPr>
              <a:t>GCSE re-sit</a:t>
            </a:r>
            <a:endParaRPr lang="en-GB" sz="1800" dirty="0">
              <a:solidFill>
                <a:srgbClr val="0070C0"/>
              </a:solidFill>
            </a:endParaRPr>
          </a:p>
          <a:p>
            <a:pPr marL="257175" indent="-257175">
              <a:lnSpc>
                <a:spcPts val="1875"/>
              </a:lnSpc>
              <a:spcAft>
                <a:spcPts val="900"/>
              </a:spcAft>
              <a:buFont typeface="Arial" panose="020B0604020202020204" pitchFamily="34" charset="0"/>
              <a:buChar char="•"/>
            </a:pPr>
            <a:r>
              <a:rPr lang="en-GB" sz="1800" dirty="0">
                <a:solidFill>
                  <a:srgbClr val="0070C0"/>
                </a:solidFill>
                <a:hlinkClick r:id="rId4">
                  <a:extLst>
                    <a:ext uri="{A12FA001-AC4F-418D-AE19-62706E023703}">
                      <ahyp:hlinkClr xmlns:ahyp="http://schemas.microsoft.com/office/drawing/2018/hyperlinkcolor" val="tx"/>
                    </a:ext>
                  </a:extLst>
                </a:hlinkClick>
              </a:rPr>
              <a:t>Functional Skills level 2</a:t>
            </a:r>
            <a:endParaRPr lang="en-GB" sz="1800" dirty="0">
              <a:solidFill>
                <a:srgbClr val="0070C0"/>
              </a:solidFill>
            </a:endParaRPr>
          </a:p>
          <a:p>
            <a:pPr marL="257175" indent="-257175">
              <a:lnSpc>
                <a:spcPts val="1875"/>
              </a:lnSpc>
              <a:spcAft>
                <a:spcPts val="900"/>
              </a:spcAft>
              <a:buFont typeface="Arial" panose="020B0604020202020204" pitchFamily="34" charset="0"/>
              <a:buChar char="•"/>
            </a:pPr>
            <a:r>
              <a:rPr lang="en-GB" sz="1800" dirty="0">
                <a:solidFill>
                  <a:srgbClr val="0070C0"/>
                </a:solidFill>
                <a:hlinkClick r:id="rId5">
                  <a:extLst>
                    <a:ext uri="{A12FA001-AC4F-418D-AE19-62706E023703}">
                      <ahyp:hlinkClr xmlns:ahyp="http://schemas.microsoft.com/office/drawing/2018/hyperlinkcolor" val="tx"/>
                    </a:ext>
                  </a:extLst>
                </a:hlinkClick>
              </a:rPr>
              <a:t>Functional Skills level 1</a:t>
            </a:r>
            <a:endParaRPr lang="en-GB" sz="1800" dirty="0">
              <a:solidFill>
                <a:srgbClr val="0070C0"/>
              </a:solidFill>
            </a:endParaRPr>
          </a:p>
        </p:txBody>
      </p:sp>
      <p:pic>
        <p:nvPicPr>
          <p:cNvPr id="5" name="Picture 4">
            <a:extLst>
              <a:ext uri="{FF2B5EF4-FFF2-40B4-BE49-F238E27FC236}">
                <a16:creationId xmlns:a16="http://schemas.microsoft.com/office/drawing/2014/main" id="{9AC77FDB-07A1-9C3F-82BE-7179F42D51D4}"/>
              </a:ext>
            </a:extLst>
          </p:cNvPr>
          <p:cNvPicPr>
            <a:picLocks noChangeAspect="1"/>
          </p:cNvPicPr>
          <p:nvPr/>
        </p:nvPicPr>
        <p:blipFill>
          <a:blip r:embed="rId6"/>
          <a:stretch>
            <a:fillRect/>
          </a:stretch>
        </p:blipFill>
        <p:spPr>
          <a:xfrm>
            <a:off x="4451733" y="1539236"/>
            <a:ext cx="4271351" cy="2746946"/>
          </a:xfrm>
          <a:prstGeom prst="rect">
            <a:avLst/>
          </a:prstGeom>
        </p:spPr>
      </p:pic>
      <p:sp>
        <p:nvSpPr>
          <p:cNvPr id="7" name="TextBox 6">
            <a:extLst>
              <a:ext uri="{FF2B5EF4-FFF2-40B4-BE49-F238E27FC236}">
                <a16:creationId xmlns:a16="http://schemas.microsoft.com/office/drawing/2014/main" id="{558E99A4-6F9F-F43F-4B31-ADACEE8260FF}"/>
              </a:ext>
            </a:extLst>
          </p:cNvPr>
          <p:cNvSpPr txBox="1"/>
          <p:nvPr/>
        </p:nvSpPr>
        <p:spPr>
          <a:xfrm>
            <a:off x="224294" y="2425149"/>
            <a:ext cx="4059939" cy="2500685"/>
          </a:xfrm>
          <a:prstGeom prst="rect">
            <a:avLst/>
          </a:prstGeom>
          <a:noFill/>
        </p:spPr>
        <p:txBody>
          <a:bodyPr wrap="square" rtlCol="0">
            <a:spAutoFit/>
          </a:bodyPr>
          <a:lstStyle/>
          <a:p>
            <a:pPr>
              <a:spcAft>
                <a:spcPts val="450"/>
              </a:spcAft>
            </a:pPr>
            <a:r>
              <a:rPr lang="en-GB" dirty="0"/>
              <a:t>Consider:</a:t>
            </a:r>
          </a:p>
          <a:p>
            <a:pPr marL="342900" indent="-342900">
              <a:spcAft>
                <a:spcPts val="450"/>
              </a:spcAft>
              <a:buFont typeface="+mj-lt"/>
              <a:buAutoNum type="arabicPeriod"/>
            </a:pPr>
            <a:r>
              <a:rPr lang="en-GB" dirty="0"/>
              <a:t>What considerations have informed this scheme of work?</a:t>
            </a:r>
          </a:p>
          <a:p>
            <a:pPr marL="342900" indent="-342900">
              <a:spcAft>
                <a:spcPts val="450"/>
              </a:spcAft>
              <a:buFont typeface="+mj-lt"/>
              <a:buAutoNum type="arabicPeriod"/>
            </a:pPr>
            <a:r>
              <a:rPr lang="en-GB" dirty="0"/>
              <a:t>How does this relate to the curriculum design approaches from task 1?</a:t>
            </a:r>
          </a:p>
          <a:p>
            <a:pPr marL="342900" indent="-342900">
              <a:spcAft>
                <a:spcPts val="450"/>
              </a:spcAft>
              <a:buFont typeface="+mj-lt"/>
              <a:buAutoNum type="arabicPeriod"/>
            </a:pPr>
            <a:r>
              <a:rPr lang="en-GB" dirty="0"/>
              <a:t>How could you adapt this scheme of work for your teaching?</a:t>
            </a:r>
          </a:p>
        </p:txBody>
      </p:sp>
    </p:spTree>
    <p:extLst>
      <p:ext uri="{BB962C8B-B14F-4D97-AF65-F5344CB8AC3E}">
        <p14:creationId xmlns:p14="http://schemas.microsoft.com/office/powerpoint/2010/main" val="188028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3C59C6-2FBF-C7B9-9797-ED5EE019EF94}"/>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E0958074-047C-8DB4-5A17-F160DAB0FEE6}"/>
              </a:ext>
            </a:extLst>
          </p:cNvPr>
          <p:cNvSpPr>
            <a:spLocks noGrp="1"/>
          </p:cNvSpPr>
          <p:nvPr>
            <p:ph type="sldNum" sz="quarter" idx="11"/>
          </p:nvPr>
        </p:nvSpPr>
        <p:spPr/>
        <p:txBody>
          <a:bodyPr/>
          <a:lstStyle/>
          <a:p>
            <a:fld id="{DA2C159E-F13C-4A85-9A41-E7669D3E0D70}" type="slidenum">
              <a:rPr lang="en-GB" smtClean="0"/>
              <a:pPr/>
              <a:t>16</a:t>
            </a:fld>
            <a:endParaRPr lang="en-GB"/>
          </a:p>
        </p:txBody>
      </p:sp>
      <p:sp>
        <p:nvSpPr>
          <p:cNvPr id="4" name="Text Placeholder 3">
            <a:extLst>
              <a:ext uri="{FF2B5EF4-FFF2-40B4-BE49-F238E27FC236}">
                <a16:creationId xmlns:a16="http://schemas.microsoft.com/office/drawing/2014/main" id="{DAE2A6C4-427D-B525-2C27-2710F982D43E}"/>
              </a:ext>
            </a:extLst>
          </p:cNvPr>
          <p:cNvSpPr>
            <a:spLocks noGrp="1"/>
          </p:cNvSpPr>
          <p:nvPr>
            <p:ph type="body" sz="quarter" idx="12"/>
          </p:nvPr>
        </p:nvSpPr>
        <p:spPr>
          <a:xfrm>
            <a:off x="234000" y="843558"/>
            <a:ext cx="7667625" cy="3744416"/>
          </a:xfrm>
        </p:spPr>
        <p:txBody>
          <a:bodyPr/>
          <a:lstStyle/>
          <a:p>
            <a:pPr marL="342900" indent="-342900">
              <a:buFont typeface="Arial" panose="020B0604020202020204" pitchFamily="34" charset="0"/>
              <a:buChar char="•"/>
            </a:pPr>
            <a:r>
              <a:rPr lang="en-GB" sz="2400" b="1" dirty="0"/>
              <a:t>Focus on a limited number of key concepts</a:t>
            </a:r>
          </a:p>
          <a:p>
            <a:pPr marL="342900" indent="-342900">
              <a:buFont typeface="Arial" panose="020B0604020202020204" pitchFamily="34" charset="0"/>
              <a:buChar char="•"/>
            </a:pPr>
            <a:r>
              <a:rPr lang="en-GB" sz="2400" b="1" dirty="0"/>
              <a:t>Highlighting links between mathematical concepts</a:t>
            </a:r>
          </a:p>
          <a:p>
            <a:pPr marL="342900" indent="-342900">
              <a:buFont typeface="Arial" panose="020B0604020202020204" pitchFamily="34" charset="0"/>
              <a:buChar char="•"/>
            </a:pPr>
            <a:r>
              <a:rPr lang="en-GB" sz="2400" b="1" dirty="0"/>
              <a:t>Visual representations across topics </a:t>
            </a:r>
            <a:r>
              <a:rPr lang="en-GB" sz="2400" dirty="0"/>
              <a:t>(Leyton)</a:t>
            </a:r>
            <a:endParaRPr lang="en-GB" sz="2400" b="1" dirty="0"/>
          </a:p>
          <a:p>
            <a:pPr marL="342900" indent="-342900">
              <a:buFont typeface="Arial" panose="020B0604020202020204" pitchFamily="34" charset="0"/>
              <a:buChar char="•"/>
            </a:pPr>
            <a:endParaRPr lang="en-GB" sz="2400" dirty="0"/>
          </a:p>
          <a:p>
            <a:r>
              <a:rPr lang="en-GB" sz="2400" dirty="0"/>
              <a:t>Plus an added focus on:</a:t>
            </a:r>
          </a:p>
          <a:p>
            <a:pPr marL="342900" indent="-342900">
              <a:buFont typeface="Arial" panose="020B0604020202020204" pitchFamily="34" charset="0"/>
              <a:buChar char="•"/>
            </a:pPr>
            <a:r>
              <a:rPr lang="en-GB" sz="2400" b="1" dirty="0"/>
              <a:t>Learner engagement and resilience</a:t>
            </a:r>
          </a:p>
          <a:p>
            <a:endParaRPr lang="en-GB" sz="2400" dirty="0"/>
          </a:p>
          <a:p>
            <a:r>
              <a:rPr lang="en-GB" sz="2400" dirty="0"/>
              <a:t>Less emphasis on individualised approaches for different learners</a:t>
            </a:r>
          </a:p>
          <a:p>
            <a:endParaRPr lang="en-GB" sz="2400" dirty="0"/>
          </a:p>
          <a:p>
            <a:endParaRPr lang="en-GB" dirty="0"/>
          </a:p>
        </p:txBody>
      </p:sp>
      <p:sp>
        <p:nvSpPr>
          <p:cNvPr id="5" name="Title 4">
            <a:extLst>
              <a:ext uri="{FF2B5EF4-FFF2-40B4-BE49-F238E27FC236}">
                <a16:creationId xmlns:a16="http://schemas.microsoft.com/office/drawing/2014/main" id="{27BB56AC-158E-02BD-4D75-F2FC693D4F76}"/>
              </a:ext>
            </a:extLst>
          </p:cNvPr>
          <p:cNvSpPr>
            <a:spLocks noGrp="1"/>
          </p:cNvSpPr>
          <p:nvPr>
            <p:ph type="title"/>
          </p:nvPr>
        </p:nvSpPr>
        <p:spPr/>
        <p:txBody>
          <a:bodyPr/>
          <a:lstStyle/>
          <a:p>
            <a:r>
              <a:rPr lang="en-GB" dirty="0">
                <a:solidFill>
                  <a:schemeClr val="accent5"/>
                </a:solidFill>
              </a:rPr>
              <a:t>C</a:t>
            </a:r>
            <a:r>
              <a:rPr lang="en-GB" cap="none" dirty="0">
                <a:solidFill>
                  <a:schemeClr val="accent5"/>
                </a:solidFill>
              </a:rPr>
              <a:t>f</a:t>
            </a:r>
            <a:r>
              <a:rPr lang="en-GB" dirty="0">
                <a:solidFill>
                  <a:schemeClr val="accent5"/>
                </a:solidFill>
              </a:rPr>
              <a:t>EM </a:t>
            </a:r>
            <a:r>
              <a:rPr lang="en-GB" cap="none" dirty="0">
                <a:solidFill>
                  <a:schemeClr val="accent5"/>
                </a:solidFill>
              </a:rPr>
              <a:t>scheme of work</a:t>
            </a:r>
            <a:endParaRPr lang="en-GB" dirty="0"/>
          </a:p>
        </p:txBody>
      </p:sp>
    </p:spTree>
    <p:extLst>
      <p:ext uri="{BB962C8B-B14F-4D97-AF65-F5344CB8AC3E}">
        <p14:creationId xmlns:p14="http://schemas.microsoft.com/office/powerpoint/2010/main" val="1930444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vert="horz" lIns="108000" tIns="144000" rIns="0" bIns="0" rtlCol="0" anchor="ctr">
            <a:noAutofit/>
          </a:bodyPr>
          <a:lstStyle/>
          <a:p>
            <a:pPr>
              <a:lnSpc>
                <a:spcPts val="9000"/>
              </a:lnSpc>
            </a:pPr>
            <a:r>
              <a:rPr lang="en-GB" sz="9000" cap="none" dirty="0">
                <a:solidFill>
                  <a:schemeClr val="tx1"/>
                </a:solidFill>
              </a:rPr>
              <a:t>04</a:t>
            </a:r>
          </a:p>
        </p:txBody>
      </p:sp>
      <p:sp>
        <p:nvSpPr>
          <p:cNvPr id="5" name="Subtitle 4"/>
          <p:cNvSpPr>
            <a:spLocks noGrp="1"/>
          </p:cNvSpPr>
          <p:nvPr>
            <p:ph type="subTitle" idx="1"/>
          </p:nvPr>
        </p:nvSpPr>
        <p:spPr>
          <a:solidFill>
            <a:schemeClr val="tx1"/>
          </a:solidFill>
        </p:spPr>
        <p:txBody>
          <a:bodyPr vert="horz" lIns="144000" tIns="108000" rIns="0" bIns="0" rtlCol="0" anchor="ctr" anchorCtr="0">
            <a:normAutofit/>
          </a:bodyPr>
          <a:lstStyle/>
          <a:p>
            <a:pPr>
              <a:lnSpc>
                <a:spcPts val="4500"/>
              </a:lnSpc>
            </a:pPr>
            <a:r>
              <a:rPr lang="en-GB" sz="4500" cap="none" dirty="0"/>
              <a:t>Mastery Curriculum Prioritisation</a:t>
            </a:r>
          </a:p>
        </p:txBody>
      </p:sp>
    </p:spTree>
    <p:extLst>
      <p:ext uri="{BB962C8B-B14F-4D97-AF65-F5344CB8AC3E}">
        <p14:creationId xmlns:p14="http://schemas.microsoft.com/office/powerpoint/2010/main" val="233809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5A0E-65A2-CB20-4642-C399C93241EA}"/>
              </a:ext>
            </a:extLst>
          </p:cNvPr>
          <p:cNvSpPr>
            <a:spLocks noGrp="1"/>
          </p:cNvSpPr>
          <p:nvPr>
            <p:ph type="title"/>
          </p:nvPr>
        </p:nvSpPr>
        <p:spPr/>
        <p:txBody>
          <a:bodyPr>
            <a:normAutofit/>
          </a:bodyPr>
          <a:lstStyle/>
          <a:p>
            <a:r>
              <a:rPr lang="en-GB" dirty="0">
                <a:solidFill>
                  <a:schemeClr val="accent5"/>
                </a:solidFill>
              </a:rPr>
              <a:t>Key Mathematical Concepts</a:t>
            </a:r>
            <a:endParaRPr lang="en-GB" i="1" dirty="0">
              <a:solidFill>
                <a:schemeClr val="accent5"/>
              </a:solidFill>
            </a:endParaRPr>
          </a:p>
        </p:txBody>
      </p:sp>
      <p:sp>
        <p:nvSpPr>
          <p:cNvPr id="5" name="Slide Number Placeholder 4">
            <a:extLst>
              <a:ext uri="{FF2B5EF4-FFF2-40B4-BE49-F238E27FC236}">
                <a16:creationId xmlns:a16="http://schemas.microsoft.com/office/drawing/2014/main" id="{FF66BA2C-FAB5-9EFF-8045-04CF7831A665}"/>
              </a:ext>
            </a:extLst>
          </p:cNvPr>
          <p:cNvSpPr>
            <a:spLocks noGrp="1"/>
          </p:cNvSpPr>
          <p:nvPr>
            <p:ph type="sldNum" sz="quarter" idx="12"/>
          </p:nvPr>
        </p:nvSpPr>
        <p:spPr/>
        <p:txBody>
          <a:bodyPr/>
          <a:lstStyle/>
          <a:p>
            <a:fld id="{DA2C159E-F13C-4A85-9A41-E7669D3E0D70}" type="slidenum">
              <a:rPr lang="en-GB" smtClean="0"/>
              <a:pPr/>
              <a:t>18</a:t>
            </a:fld>
            <a:endParaRPr lang="en-GB"/>
          </a:p>
        </p:txBody>
      </p:sp>
      <p:grpSp>
        <p:nvGrpSpPr>
          <p:cNvPr id="7" name="Group 6">
            <a:extLst>
              <a:ext uri="{FF2B5EF4-FFF2-40B4-BE49-F238E27FC236}">
                <a16:creationId xmlns:a16="http://schemas.microsoft.com/office/drawing/2014/main" id="{094B1EFC-C458-7B27-88B0-447CC21B478B}"/>
              </a:ext>
            </a:extLst>
          </p:cNvPr>
          <p:cNvGrpSpPr/>
          <p:nvPr/>
        </p:nvGrpSpPr>
        <p:grpSpPr>
          <a:xfrm>
            <a:off x="237548" y="1083914"/>
            <a:ext cx="8668903" cy="2800530"/>
            <a:chOff x="1252632" y="2427734"/>
            <a:chExt cx="6638736" cy="2144675"/>
          </a:xfrm>
        </p:grpSpPr>
        <p:pic>
          <p:nvPicPr>
            <p:cNvPr id="4" name="Picture 3">
              <a:extLst>
                <a:ext uri="{FF2B5EF4-FFF2-40B4-BE49-F238E27FC236}">
                  <a16:creationId xmlns:a16="http://schemas.microsoft.com/office/drawing/2014/main" id="{D63F1D98-E2E3-2185-883C-0BE4D742339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52632" y="2427734"/>
              <a:ext cx="6638736" cy="2144675"/>
            </a:xfrm>
            <a:prstGeom prst="rect">
              <a:avLst/>
            </a:prstGeom>
          </p:spPr>
        </p:pic>
        <p:sp>
          <p:nvSpPr>
            <p:cNvPr id="3" name="Rectangle 2">
              <a:extLst>
                <a:ext uri="{FF2B5EF4-FFF2-40B4-BE49-F238E27FC236}">
                  <a16:creationId xmlns:a16="http://schemas.microsoft.com/office/drawing/2014/main" id="{90B69D1B-C91A-C043-7028-C91A6278E1DB}"/>
                </a:ext>
              </a:extLst>
            </p:cNvPr>
            <p:cNvSpPr/>
            <p:nvPr/>
          </p:nvSpPr>
          <p:spPr>
            <a:xfrm>
              <a:off x="3923928" y="2671979"/>
              <a:ext cx="2304256" cy="18780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BCC12778-1D19-5DF2-40F9-C25A46116749}"/>
              </a:ext>
            </a:extLst>
          </p:cNvPr>
          <p:cNvSpPr txBox="1"/>
          <p:nvPr/>
        </p:nvSpPr>
        <p:spPr>
          <a:xfrm rot="20377585">
            <a:off x="161542" y="2156252"/>
            <a:ext cx="8580377" cy="830997"/>
          </a:xfrm>
          <a:prstGeom prst="rect">
            <a:avLst/>
          </a:prstGeom>
          <a:solidFill>
            <a:schemeClr val="accent5"/>
          </a:solidFill>
        </p:spPr>
        <p:txBody>
          <a:bodyPr wrap="square" lIns="0" tIns="0" rIns="0" bIns="0" rtlCol="0">
            <a:spAutoFit/>
          </a:bodyPr>
          <a:lstStyle/>
          <a:p>
            <a:pPr algn="ctr"/>
            <a:r>
              <a:rPr lang="en-GB" sz="5400" dirty="0">
                <a:solidFill>
                  <a:schemeClr val="bg1"/>
                </a:solidFill>
              </a:rPr>
              <a:t>WHY THESE CONCEPTS?</a:t>
            </a:r>
          </a:p>
        </p:txBody>
      </p:sp>
    </p:spTree>
    <p:extLst>
      <p:ext uri="{BB962C8B-B14F-4D97-AF65-F5344CB8AC3E}">
        <p14:creationId xmlns:p14="http://schemas.microsoft.com/office/powerpoint/2010/main" val="394905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5A0E-65A2-CB20-4642-C399C93241EA}"/>
              </a:ext>
            </a:extLst>
          </p:cNvPr>
          <p:cNvSpPr>
            <a:spLocks noGrp="1"/>
          </p:cNvSpPr>
          <p:nvPr>
            <p:ph type="title"/>
          </p:nvPr>
        </p:nvSpPr>
        <p:spPr/>
        <p:txBody>
          <a:bodyPr>
            <a:normAutofit/>
          </a:bodyPr>
          <a:lstStyle/>
          <a:p>
            <a:r>
              <a:rPr lang="en-GB" dirty="0">
                <a:solidFill>
                  <a:schemeClr val="accent5"/>
                </a:solidFill>
              </a:rPr>
              <a:t>Key Mathematical Concepts</a:t>
            </a:r>
            <a:endParaRPr lang="en-GB" i="1" dirty="0">
              <a:solidFill>
                <a:schemeClr val="accent5"/>
              </a:solidFill>
            </a:endParaRPr>
          </a:p>
        </p:txBody>
      </p:sp>
      <p:sp>
        <p:nvSpPr>
          <p:cNvPr id="5" name="Slide Number Placeholder 4">
            <a:extLst>
              <a:ext uri="{FF2B5EF4-FFF2-40B4-BE49-F238E27FC236}">
                <a16:creationId xmlns:a16="http://schemas.microsoft.com/office/drawing/2014/main" id="{FF66BA2C-FAB5-9EFF-8045-04CF7831A665}"/>
              </a:ext>
            </a:extLst>
          </p:cNvPr>
          <p:cNvSpPr>
            <a:spLocks noGrp="1"/>
          </p:cNvSpPr>
          <p:nvPr>
            <p:ph type="sldNum" sz="quarter" idx="12"/>
          </p:nvPr>
        </p:nvSpPr>
        <p:spPr/>
        <p:txBody>
          <a:bodyPr/>
          <a:lstStyle/>
          <a:p>
            <a:fld id="{DA2C159E-F13C-4A85-9A41-E7669D3E0D70}" type="slidenum">
              <a:rPr lang="en-GB" smtClean="0"/>
              <a:pPr/>
              <a:t>19</a:t>
            </a:fld>
            <a:endParaRPr lang="en-GB"/>
          </a:p>
        </p:txBody>
      </p:sp>
      <p:grpSp>
        <p:nvGrpSpPr>
          <p:cNvPr id="7" name="Group 6">
            <a:extLst>
              <a:ext uri="{FF2B5EF4-FFF2-40B4-BE49-F238E27FC236}">
                <a16:creationId xmlns:a16="http://schemas.microsoft.com/office/drawing/2014/main" id="{094B1EFC-C458-7B27-88B0-447CC21B478B}"/>
              </a:ext>
            </a:extLst>
          </p:cNvPr>
          <p:cNvGrpSpPr/>
          <p:nvPr/>
        </p:nvGrpSpPr>
        <p:grpSpPr>
          <a:xfrm>
            <a:off x="213067" y="1347615"/>
            <a:ext cx="3780419" cy="2160240"/>
            <a:chOff x="1483910" y="2629678"/>
            <a:chExt cx="3088091" cy="1764624"/>
          </a:xfrm>
        </p:grpSpPr>
        <p:pic>
          <p:nvPicPr>
            <p:cNvPr id="4" name="Picture 3">
              <a:extLst>
                <a:ext uri="{FF2B5EF4-FFF2-40B4-BE49-F238E27FC236}">
                  <a16:creationId xmlns:a16="http://schemas.microsoft.com/office/drawing/2014/main" id="{D63F1D98-E2E3-2185-883C-0BE4D742339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83910" y="2629678"/>
              <a:ext cx="3088091" cy="1764624"/>
            </a:xfrm>
            <a:prstGeom prst="rect">
              <a:avLst/>
            </a:prstGeom>
            <a:ln w="38100">
              <a:solidFill>
                <a:schemeClr val="tx1"/>
              </a:solidFill>
            </a:ln>
          </p:spPr>
        </p:pic>
        <p:sp>
          <p:nvSpPr>
            <p:cNvPr id="3" name="Rectangle 2">
              <a:extLst>
                <a:ext uri="{FF2B5EF4-FFF2-40B4-BE49-F238E27FC236}">
                  <a16:creationId xmlns:a16="http://schemas.microsoft.com/office/drawing/2014/main" id="{90B69D1B-C91A-C043-7028-C91A6278E1DB}"/>
                </a:ext>
              </a:extLst>
            </p:cNvPr>
            <p:cNvSpPr/>
            <p:nvPr/>
          </p:nvSpPr>
          <p:spPr>
            <a:xfrm>
              <a:off x="3923928" y="2671979"/>
              <a:ext cx="648072" cy="187803"/>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TextBox 7">
            <a:extLst>
              <a:ext uri="{FF2B5EF4-FFF2-40B4-BE49-F238E27FC236}">
                <a16:creationId xmlns:a16="http://schemas.microsoft.com/office/drawing/2014/main" id="{04A07A5E-28BD-78FC-9694-2C39A3E7A051}"/>
              </a:ext>
            </a:extLst>
          </p:cNvPr>
          <p:cNvSpPr txBox="1"/>
          <p:nvPr/>
        </p:nvSpPr>
        <p:spPr>
          <a:xfrm>
            <a:off x="4130395" y="629851"/>
            <a:ext cx="4824536" cy="4685898"/>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GB" sz="2400" dirty="0"/>
              <a:t>Each group will be the </a:t>
            </a:r>
            <a:r>
              <a:rPr lang="en-GB" sz="2400" b="1" i="1" dirty="0">
                <a:solidFill>
                  <a:schemeClr val="accent5"/>
                </a:solidFill>
              </a:rPr>
              <a:t>advocate</a:t>
            </a:r>
            <a:r>
              <a:rPr lang="en-GB" sz="2400" dirty="0"/>
              <a:t> for one of these concepts.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You will decide why the concept is classed as ‘Key’ from both a </a:t>
            </a:r>
            <a:r>
              <a:rPr lang="en-GB" sz="2400" b="1" i="1" dirty="0">
                <a:solidFill>
                  <a:schemeClr val="accent5"/>
                </a:solidFill>
              </a:rPr>
              <a:t>qualification</a:t>
            </a:r>
            <a:r>
              <a:rPr lang="en-GB" sz="2400" dirty="0"/>
              <a:t> and a</a:t>
            </a:r>
            <a:r>
              <a:rPr lang="en-GB" sz="2400" dirty="0">
                <a:solidFill>
                  <a:schemeClr val="accent5"/>
                </a:solidFill>
              </a:rPr>
              <a:t> </a:t>
            </a:r>
            <a:r>
              <a:rPr lang="en-GB" sz="2400" b="1" i="1" dirty="0">
                <a:solidFill>
                  <a:schemeClr val="accent5"/>
                </a:solidFill>
              </a:rPr>
              <a:t>life-skills</a:t>
            </a:r>
            <a:r>
              <a:rPr lang="en-GB" sz="2400" dirty="0">
                <a:solidFill>
                  <a:schemeClr val="accent5"/>
                </a:solidFill>
              </a:rPr>
              <a:t> </a:t>
            </a:r>
            <a:r>
              <a:rPr lang="en-GB" sz="2400" dirty="0"/>
              <a:t>perspective.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Each group will put their case to all participants – but you’ll only have </a:t>
            </a:r>
            <a:r>
              <a:rPr lang="en-GB" sz="2400" b="1" i="1" dirty="0">
                <a:solidFill>
                  <a:schemeClr val="accent5"/>
                </a:solidFill>
              </a:rPr>
              <a:t>2 minutes </a:t>
            </a:r>
            <a:r>
              <a:rPr lang="en-GB" sz="2400" dirty="0"/>
              <a:t>to speak!</a:t>
            </a:r>
          </a:p>
          <a:p>
            <a:pPr marL="285750" indent="-285750">
              <a:buFont typeface="Arial" panose="020B0604020202020204" pitchFamily="34" charset="0"/>
              <a:buChar char="•"/>
            </a:pPr>
            <a:endParaRPr lang="en-GB" sz="1350" dirty="0"/>
          </a:p>
          <a:p>
            <a:endParaRPr lang="en-GB" sz="1350" dirty="0"/>
          </a:p>
          <a:p>
            <a:pPr marL="285750" indent="-285750">
              <a:buFont typeface="Arial" panose="020B0604020202020204" pitchFamily="34" charset="0"/>
              <a:buChar char="•"/>
            </a:pPr>
            <a:endParaRPr lang="en-GB" sz="1350" dirty="0"/>
          </a:p>
        </p:txBody>
      </p:sp>
    </p:spTree>
    <p:extLst>
      <p:ext uri="{BB962C8B-B14F-4D97-AF65-F5344CB8AC3E}">
        <p14:creationId xmlns:p14="http://schemas.microsoft.com/office/powerpoint/2010/main" val="181535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vert="horz" lIns="108000" tIns="144000" rIns="0" bIns="0" rtlCol="0" anchor="ctr">
            <a:noAutofit/>
          </a:bodyPr>
          <a:lstStyle/>
          <a:p>
            <a:pPr>
              <a:lnSpc>
                <a:spcPts val="9000"/>
              </a:lnSpc>
            </a:pPr>
            <a:r>
              <a:rPr lang="en-GB" sz="9000" cap="none" dirty="0">
                <a:solidFill>
                  <a:schemeClr val="tx1"/>
                </a:solidFill>
              </a:rPr>
              <a:t>01</a:t>
            </a:r>
          </a:p>
        </p:txBody>
      </p:sp>
      <p:sp>
        <p:nvSpPr>
          <p:cNvPr id="5" name="Subtitle 4"/>
          <p:cNvSpPr>
            <a:spLocks noGrp="1"/>
          </p:cNvSpPr>
          <p:nvPr>
            <p:ph type="subTitle" idx="1"/>
          </p:nvPr>
        </p:nvSpPr>
        <p:spPr>
          <a:solidFill>
            <a:schemeClr val="tx1"/>
          </a:solidFill>
        </p:spPr>
        <p:txBody>
          <a:bodyPr vert="horz" lIns="144000" tIns="108000" rIns="0" bIns="0" rtlCol="0" anchor="ctr" anchorCtr="0">
            <a:normAutofit/>
          </a:bodyPr>
          <a:lstStyle/>
          <a:p>
            <a:pPr>
              <a:lnSpc>
                <a:spcPts val="4500"/>
              </a:lnSpc>
            </a:pPr>
            <a:r>
              <a:rPr lang="en-GB" sz="4500" cap="none" dirty="0"/>
              <a:t>Welcome</a:t>
            </a:r>
          </a:p>
        </p:txBody>
      </p:sp>
    </p:spTree>
    <p:extLst>
      <p:ext uri="{BB962C8B-B14F-4D97-AF65-F5344CB8AC3E}">
        <p14:creationId xmlns:p14="http://schemas.microsoft.com/office/powerpoint/2010/main" val="91542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66BA2C-FAB5-9EFF-8045-04CF7831A665}"/>
              </a:ext>
            </a:extLst>
          </p:cNvPr>
          <p:cNvSpPr>
            <a:spLocks noGrp="1"/>
          </p:cNvSpPr>
          <p:nvPr>
            <p:ph type="sldNum" sz="quarter" idx="12"/>
          </p:nvPr>
        </p:nvSpPr>
        <p:spPr/>
        <p:txBody>
          <a:bodyPr/>
          <a:lstStyle/>
          <a:p>
            <a:fld id="{DA2C159E-F13C-4A85-9A41-E7669D3E0D70}" type="slidenum">
              <a:rPr lang="en-GB" smtClean="0"/>
              <a:pPr/>
              <a:t>20</a:t>
            </a:fld>
            <a:endParaRPr lang="en-GB"/>
          </a:p>
        </p:txBody>
      </p:sp>
      <p:sp>
        <p:nvSpPr>
          <p:cNvPr id="6" name="TextBox 5">
            <a:extLst>
              <a:ext uri="{FF2B5EF4-FFF2-40B4-BE49-F238E27FC236}">
                <a16:creationId xmlns:a16="http://schemas.microsoft.com/office/drawing/2014/main" id="{BCC12778-1D19-5DF2-40F9-C25A46116749}"/>
              </a:ext>
            </a:extLst>
          </p:cNvPr>
          <p:cNvSpPr txBox="1"/>
          <p:nvPr/>
        </p:nvSpPr>
        <p:spPr>
          <a:xfrm>
            <a:off x="269687" y="1646733"/>
            <a:ext cx="8580377" cy="1661993"/>
          </a:xfrm>
          <a:prstGeom prst="rect">
            <a:avLst/>
          </a:prstGeom>
          <a:solidFill>
            <a:schemeClr val="accent5"/>
          </a:solidFill>
        </p:spPr>
        <p:txBody>
          <a:bodyPr wrap="square" lIns="0" tIns="0" rIns="0" bIns="0" rtlCol="0">
            <a:spAutoFit/>
          </a:bodyPr>
          <a:lstStyle/>
          <a:p>
            <a:pPr algn="ctr"/>
            <a:r>
              <a:rPr lang="en-GB" sz="5400" dirty="0">
                <a:solidFill>
                  <a:schemeClr val="bg1"/>
                </a:solidFill>
              </a:rPr>
              <a:t>Working with and understanding number</a:t>
            </a:r>
          </a:p>
        </p:txBody>
      </p:sp>
    </p:spTree>
    <p:extLst>
      <p:ext uri="{BB962C8B-B14F-4D97-AF65-F5344CB8AC3E}">
        <p14:creationId xmlns:p14="http://schemas.microsoft.com/office/powerpoint/2010/main" val="162205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66BA2C-FAB5-9EFF-8045-04CF7831A665}"/>
              </a:ext>
            </a:extLst>
          </p:cNvPr>
          <p:cNvSpPr>
            <a:spLocks noGrp="1"/>
          </p:cNvSpPr>
          <p:nvPr>
            <p:ph type="sldNum" sz="quarter" idx="12"/>
          </p:nvPr>
        </p:nvSpPr>
        <p:spPr/>
        <p:txBody>
          <a:bodyPr/>
          <a:lstStyle/>
          <a:p>
            <a:fld id="{DA2C159E-F13C-4A85-9A41-E7669D3E0D70}" type="slidenum">
              <a:rPr lang="en-GB" smtClean="0"/>
              <a:pPr/>
              <a:t>21</a:t>
            </a:fld>
            <a:endParaRPr lang="en-GB"/>
          </a:p>
        </p:txBody>
      </p:sp>
      <p:sp>
        <p:nvSpPr>
          <p:cNvPr id="6" name="TextBox 5">
            <a:extLst>
              <a:ext uri="{FF2B5EF4-FFF2-40B4-BE49-F238E27FC236}">
                <a16:creationId xmlns:a16="http://schemas.microsoft.com/office/drawing/2014/main" id="{BCC12778-1D19-5DF2-40F9-C25A46116749}"/>
              </a:ext>
            </a:extLst>
          </p:cNvPr>
          <p:cNvSpPr txBox="1"/>
          <p:nvPr/>
        </p:nvSpPr>
        <p:spPr>
          <a:xfrm>
            <a:off x="279187" y="2156251"/>
            <a:ext cx="8580377" cy="830997"/>
          </a:xfrm>
          <a:prstGeom prst="rect">
            <a:avLst/>
          </a:prstGeom>
          <a:solidFill>
            <a:schemeClr val="accent5"/>
          </a:solidFill>
        </p:spPr>
        <p:txBody>
          <a:bodyPr wrap="square" lIns="0" tIns="0" rIns="0" bIns="0" rtlCol="0">
            <a:spAutoFit/>
          </a:bodyPr>
          <a:lstStyle/>
          <a:p>
            <a:pPr algn="ctr"/>
            <a:r>
              <a:rPr lang="en-GB" sz="5400" dirty="0">
                <a:solidFill>
                  <a:schemeClr val="bg1"/>
                </a:solidFill>
              </a:rPr>
              <a:t>Multiplicative reasoning</a:t>
            </a:r>
          </a:p>
        </p:txBody>
      </p:sp>
    </p:spTree>
    <p:extLst>
      <p:ext uri="{BB962C8B-B14F-4D97-AF65-F5344CB8AC3E}">
        <p14:creationId xmlns:p14="http://schemas.microsoft.com/office/powerpoint/2010/main" val="827734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66BA2C-FAB5-9EFF-8045-04CF7831A665}"/>
              </a:ext>
            </a:extLst>
          </p:cNvPr>
          <p:cNvSpPr>
            <a:spLocks noGrp="1"/>
          </p:cNvSpPr>
          <p:nvPr>
            <p:ph type="sldNum" sz="quarter" idx="12"/>
          </p:nvPr>
        </p:nvSpPr>
        <p:spPr/>
        <p:txBody>
          <a:bodyPr/>
          <a:lstStyle/>
          <a:p>
            <a:fld id="{DA2C159E-F13C-4A85-9A41-E7669D3E0D70}" type="slidenum">
              <a:rPr lang="en-GB" smtClean="0"/>
              <a:pPr/>
              <a:t>22</a:t>
            </a:fld>
            <a:endParaRPr lang="en-GB"/>
          </a:p>
        </p:txBody>
      </p:sp>
      <p:sp>
        <p:nvSpPr>
          <p:cNvPr id="6" name="TextBox 5">
            <a:extLst>
              <a:ext uri="{FF2B5EF4-FFF2-40B4-BE49-F238E27FC236}">
                <a16:creationId xmlns:a16="http://schemas.microsoft.com/office/drawing/2014/main" id="{BCC12778-1D19-5DF2-40F9-C25A46116749}"/>
              </a:ext>
            </a:extLst>
          </p:cNvPr>
          <p:cNvSpPr txBox="1"/>
          <p:nvPr/>
        </p:nvSpPr>
        <p:spPr>
          <a:xfrm>
            <a:off x="269687" y="1646733"/>
            <a:ext cx="8580377" cy="1661993"/>
          </a:xfrm>
          <a:prstGeom prst="rect">
            <a:avLst/>
          </a:prstGeom>
          <a:solidFill>
            <a:schemeClr val="accent5"/>
          </a:solidFill>
        </p:spPr>
        <p:txBody>
          <a:bodyPr wrap="square" lIns="0" tIns="0" rIns="0" bIns="0" rtlCol="0">
            <a:spAutoFit/>
          </a:bodyPr>
          <a:lstStyle/>
          <a:p>
            <a:pPr algn="ctr"/>
            <a:r>
              <a:rPr lang="en-GB" sz="5400" dirty="0">
                <a:solidFill>
                  <a:schemeClr val="bg1"/>
                </a:solidFill>
              </a:rPr>
              <a:t>Fractions, decimals and percentages</a:t>
            </a:r>
          </a:p>
        </p:txBody>
      </p:sp>
    </p:spTree>
    <p:extLst>
      <p:ext uri="{BB962C8B-B14F-4D97-AF65-F5344CB8AC3E}">
        <p14:creationId xmlns:p14="http://schemas.microsoft.com/office/powerpoint/2010/main" val="2519997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66BA2C-FAB5-9EFF-8045-04CF7831A665}"/>
              </a:ext>
            </a:extLst>
          </p:cNvPr>
          <p:cNvSpPr>
            <a:spLocks noGrp="1"/>
          </p:cNvSpPr>
          <p:nvPr>
            <p:ph type="sldNum" sz="quarter" idx="12"/>
          </p:nvPr>
        </p:nvSpPr>
        <p:spPr/>
        <p:txBody>
          <a:bodyPr/>
          <a:lstStyle/>
          <a:p>
            <a:fld id="{DA2C159E-F13C-4A85-9A41-E7669D3E0D70}" type="slidenum">
              <a:rPr lang="en-GB" smtClean="0"/>
              <a:pPr/>
              <a:t>23</a:t>
            </a:fld>
            <a:endParaRPr lang="en-GB"/>
          </a:p>
        </p:txBody>
      </p:sp>
      <p:sp>
        <p:nvSpPr>
          <p:cNvPr id="6" name="TextBox 5">
            <a:extLst>
              <a:ext uri="{FF2B5EF4-FFF2-40B4-BE49-F238E27FC236}">
                <a16:creationId xmlns:a16="http://schemas.microsoft.com/office/drawing/2014/main" id="{BCC12778-1D19-5DF2-40F9-C25A46116749}"/>
              </a:ext>
            </a:extLst>
          </p:cNvPr>
          <p:cNvSpPr txBox="1"/>
          <p:nvPr/>
        </p:nvSpPr>
        <p:spPr>
          <a:xfrm>
            <a:off x="285463" y="2156251"/>
            <a:ext cx="8580377" cy="830997"/>
          </a:xfrm>
          <a:prstGeom prst="rect">
            <a:avLst/>
          </a:prstGeom>
          <a:solidFill>
            <a:schemeClr val="accent5"/>
          </a:solidFill>
        </p:spPr>
        <p:txBody>
          <a:bodyPr wrap="square" lIns="0" tIns="0" rIns="0" bIns="0" rtlCol="0">
            <a:spAutoFit/>
          </a:bodyPr>
          <a:lstStyle/>
          <a:p>
            <a:pPr algn="ctr"/>
            <a:r>
              <a:rPr lang="en-GB" sz="5400" dirty="0">
                <a:solidFill>
                  <a:schemeClr val="bg1"/>
                </a:solidFill>
              </a:rPr>
              <a:t>Basic algebra</a:t>
            </a:r>
          </a:p>
        </p:txBody>
      </p:sp>
    </p:spTree>
    <p:extLst>
      <p:ext uri="{BB962C8B-B14F-4D97-AF65-F5344CB8AC3E}">
        <p14:creationId xmlns:p14="http://schemas.microsoft.com/office/powerpoint/2010/main" val="619544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66BA2C-FAB5-9EFF-8045-04CF7831A665}"/>
              </a:ext>
            </a:extLst>
          </p:cNvPr>
          <p:cNvSpPr>
            <a:spLocks noGrp="1"/>
          </p:cNvSpPr>
          <p:nvPr>
            <p:ph type="sldNum" sz="quarter" idx="12"/>
          </p:nvPr>
        </p:nvSpPr>
        <p:spPr/>
        <p:txBody>
          <a:bodyPr/>
          <a:lstStyle/>
          <a:p>
            <a:fld id="{DA2C159E-F13C-4A85-9A41-E7669D3E0D70}" type="slidenum">
              <a:rPr lang="en-GB" smtClean="0"/>
              <a:pPr/>
              <a:t>24</a:t>
            </a:fld>
            <a:endParaRPr lang="en-GB"/>
          </a:p>
        </p:txBody>
      </p:sp>
      <p:sp>
        <p:nvSpPr>
          <p:cNvPr id="6" name="TextBox 5">
            <a:extLst>
              <a:ext uri="{FF2B5EF4-FFF2-40B4-BE49-F238E27FC236}">
                <a16:creationId xmlns:a16="http://schemas.microsoft.com/office/drawing/2014/main" id="{BCC12778-1D19-5DF2-40F9-C25A46116749}"/>
              </a:ext>
            </a:extLst>
          </p:cNvPr>
          <p:cNvSpPr txBox="1"/>
          <p:nvPr/>
        </p:nvSpPr>
        <p:spPr>
          <a:xfrm>
            <a:off x="281811" y="2156251"/>
            <a:ext cx="8580377" cy="830997"/>
          </a:xfrm>
          <a:prstGeom prst="rect">
            <a:avLst/>
          </a:prstGeom>
          <a:solidFill>
            <a:schemeClr val="accent5"/>
          </a:solidFill>
        </p:spPr>
        <p:txBody>
          <a:bodyPr wrap="square" lIns="0" tIns="0" rIns="0" bIns="0" rtlCol="0">
            <a:spAutoFit/>
          </a:bodyPr>
          <a:lstStyle/>
          <a:p>
            <a:pPr algn="ctr"/>
            <a:r>
              <a:rPr lang="en-GB" sz="5400" dirty="0">
                <a:solidFill>
                  <a:schemeClr val="bg1"/>
                </a:solidFill>
              </a:rPr>
              <a:t>Measure (area and volume)</a:t>
            </a:r>
          </a:p>
        </p:txBody>
      </p:sp>
    </p:spTree>
    <p:extLst>
      <p:ext uri="{BB962C8B-B14F-4D97-AF65-F5344CB8AC3E}">
        <p14:creationId xmlns:p14="http://schemas.microsoft.com/office/powerpoint/2010/main" val="1589389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5A0E-65A2-CB20-4642-C399C93241EA}"/>
              </a:ext>
            </a:extLst>
          </p:cNvPr>
          <p:cNvSpPr>
            <a:spLocks noGrp="1"/>
          </p:cNvSpPr>
          <p:nvPr>
            <p:ph type="title"/>
          </p:nvPr>
        </p:nvSpPr>
        <p:spPr/>
        <p:txBody>
          <a:bodyPr>
            <a:normAutofit/>
          </a:bodyPr>
          <a:lstStyle/>
          <a:p>
            <a:r>
              <a:rPr lang="en-GB" dirty="0">
                <a:solidFill>
                  <a:schemeClr val="accent5"/>
                </a:solidFill>
              </a:rPr>
              <a:t>Key Mathematical Concepts</a:t>
            </a:r>
            <a:endParaRPr lang="en-GB" i="1" dirty="0">
              <a:solidFill>
                <a:schemeClr val="accent5"/>
              </a:solidFill>
            </a:endParaRPr>
          </a:p>
        </p:txBody>
      </p:sp>
      <p:sp>
        <p:nvSpPr>
          <p:cNvPr id="5" name="Slide Number Placeholder 4">
            <a:extLst>
              <a:ext uri="{FF2B5EF4-FFF2-40B4-BE49-F238E27FC236}">
                <a16:creationId xmlns:a16="http://schemas.microsoft.com/office/drawing/2014/main" id="{FF66BA2C-FAB5-9EFF-8045-04CF7831A665}"/>
              </a:ext>
            </a:extLst>
          </p:cNvPr>
          <p:cNvSpPr>
            <a:spLocks noGrp="1"/>
          </p:cNvSpPr>
          <p:nvPr>
            <p:ph type="sldNum" sz="quarter" idx="12"/>
          </p:nvPr>
        </p:nvSpPr>
        <p:spPr/>
        <p:txBody>
          <a:bodyPr/>
          <a:lstStyle/>
          <a:p>
            <a:fld id="{DA2C159E-F13C-4A85-9A41-E7669D3E0D70}" type="slidenum">
              <a:rPr lang="en-GB" smtClean="0"/>
              <a:pPr/>
              <a:t>25</a:t>
            </a:fld>
            <a:endParaRPr lang="en-GB"/>
          </a:p>
        </p:txBody>
      </p:sp>
      <p:sp>
        <p:nvSpPr>
          <p:cNvPr id="8" name="TextBox 7">
            <a:extLst>
              <a:ext uri="{FF2B5EF4-FFF2-40B4-BE49-F238E27FC236}">
                <a16:creationId xmlns:a16="http://schemas.microsoft.com/office/drawing/2014/main" id="{04A07A5E-28BD-78FC-9694-2C39A3E7A051}"/>
              </a:ext>
            </a:extLst>
          </p:cNvPr>
          <p:cNvSpPr txBox="1"/>
          <p:nvPr/>
        </p:nvSpPr>
        <p:spPr>
          <a:xfrm>
            <a:off x="4130395" y="629851"/>
            <a:ext cx="4824536" cy="623248"/>
          </a:xfrm>
          <a:prstGeom prst="rect">
            <a:avLst/>
          </a:prstGeom>
          <a:noFill/>
        </p:spPr>
        <p:txBody>
          <a:bodyPr wrap="square" lIns="0" tIns="0" rIns="0" bIns="0" rtlCol="0">
            <a:spAutoFit/>
          </a:bodyPr>
          <a:lstStyle/>
          <a:p>
            <a:endParaRPr lang="en-GB" sz="1350" dirty="0"/>
          </a:p>
          <a:p>
            <a:endParaRPr lang="en-GB" sz="1350" dirty="0"/>
          </a:p>
          <a:p>
            <a:pPr marL="285750" indent="-285750">
              <a:buFont typeface="Arial" panose="020B0604020202020204" pitchFamily="34" charset="0"/>
              <a:buChar char="•"/>
            </a:pPr>
            <a:endParaRPr lang="en-GB" sz="1350" dirty="0"/>
          </a:p>
        </p:txBody>
      </p:sp>
      <p:pic>
        <p:nvPicPr>
          <p:cNvPr id="9" name="Picture 8" descr="Yellow speech bubble on blue background">
            <a:extLst>
              <a:ext uri="{FF2B5EF4-FFF2-40B4-BE49-F238E27FC236}">
                <a16:creationId xmlns:a16="http://schemas.microsoft.com/office/drawing/2014/main" id="{D91835E4-BCE6-D5EA-723C-F9B211E30E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2950" y="965434"/>
            <a:ext cx="3913901" cy="3031117"/>
          </a:xfrm>
          <a:prstGeom prst="rect">
            <a:avLst/>
          </a:prstGeom>
          <a:ln w="38100">
            <a:solidFill>
              <a:schemeClr val="tx1"/>
            </a:solidFill>
          </a:ln>
        </p:spPr>
      </p:pic>
      <p:sp>
        <p:nvSpPr>
          <p:cNvPr id="4" name="TextBox 3">
            <a:extLst>
              <a:ext uri="{FF2B5EF4-FFF2-40B4-BE49-F238E27FC236}">
                <a16:creationId xmlns:a16="http://schemas.microsoft.com/office/drawing/2014/main" id="{AC4BDC30-A665-34C4-AB61-829FCB942318}"/>
              </a:ext>
            </a:extLst>
          </p:cNvPr>
          <p:cNvSpPr txBox="1"/>
          <p:nvPr/>
        </p:nvSpPr>
        <p:spPr>
          <a:xfrm>
            <a:off x="4451731" y="1074431"/>
            <a:ext cx="4572000" cy="2677656"/>
          </a:xfrm>
          <a:prstGeom prst="rect">
            <a:avLst/>
          </a:prstGeom>
          <a:noFill/>
        </p:spPr>
        <p:txBody>
          <a:bodyPr wrap="square">
            <a:spAutoFit/>
          </a:bodyPr>
          <a:lstStyle/>
          <a:p>
            <a:r>
              <a:rPr lang="en-GB" sz="2800" dirty="0"/>
              <a:t>The cases that each group has put forward are the type of conversations that should happen during curriculum and lesson design. </a:t>
            </a:r>
          </a:p>
        </p:txBody>
      </p:sp>
    </p:spTree>
    <p:extLst>
      <p:ext uri="{BB962C8B-B14F-4D97-AF65-F5344CB8AC3E}">
        <p14:creationId xmlns:p14="http://schemas.microsoft.com/office/powerpoint/2010/main" val="250971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vert="horz" lIns="108000" tIns="144000" rIns="0" bIns="0" rtlCol="0" anchor="ctr">
            <a:noAutofit/>
          </a:bodyPr>
          <a:lstStyle/>
          <a:p>
            <a:pPr>
              <a:lnSpc>
                <a:spcPts val="9000"/>
              </a:lnSpc>
            </a:pPr>
            <a:r>
              <a:rPr lang="en-GB" sz="9000" cap="none" dirty="0">
                <a:solidFill>
                  <a:schemeClr val="tx1"/>
                </a:solidFill>
              </a:rPr>
              <a:t>05</a:t>
            </a:r>
          </a:p>
        </p:txBody>
      </p:sp>
      <p:sp>
        <p:nvSpPr>
          <p:cNvPr id="5" name="Subtitle 4"/>
          <p:cNvSpPr>
            <a:spLocks noGrp="1"/>
          </p:cNvSpPr>
          <p:nvPr>
            <p:ph type="subTitle" idx="1"/>
          </p:nvPr>
        </p:nvSpPr>
        <p:spPr>
          <a:solidFill>
            <a:schemeClr val="tx1"/>
          </a:solidFill>
        </p:spPr>
        <p:txBody>
          <a:bodyPr vert="horz" lIns="144000" tIns="108000" rIns="0" bIns="0" rtlCol="0" anchor="ctr" anchorCtr="0">
            <a:normAutofit/>
          </a:bodyPr>
          <a:lstStyle/>
          <a:p>
            <a:pPr>
              <a:lnSpc>
                <a:spcPts val="4500"/>
              </a:lnSpc>
            </a:pPr>
            <a:r>
              <a:rPr lang="en-GB" sz="4500" cap="none" dirty="0"/>
              <a:t>Mastery Curriculum Collaborative Planning</a:t>
            </a:r>
          </a:p>
        </p:txBody>
      </p:sp>
    </p:spTree>
    <p:extLst>
      <p:ext uri="{BB962C8B-B14F-4D97-AF65-F5344CB8AC3E}">
        <p14:creationId xmlns:p14="http://schemas.microsoft.com/office/powerpoint/2010/main" val="779031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6D7C4D-8CAA-B566-5679-C6791E84F3B4}"/>
              </a:ext>
            </a:extLst>
          </p:cNvPr>
          <p:cNvSpPr>
            <a:spLocks noGrp="1"/>
          </p:cNvSpPr>
          <p:nvPr>
            <p:ph type="sldNum" sz="quarter" idx="11"/>
          </p:nvPr>
        </p:nvSpPr>
        <p:spPr/>
        <p:txBody>
          <a:bodyPr/>
          <a:lstStyle/>
          <a:p>
            <a:fld id="{DA2C159E-F13C-4A85-9A41-E7669D3E0D70}" type="slidenum">
              <a:rPr lang="en-GB" smtClean="0"/>
              <a:pPr/>
              <a:t>27</a:t>
            </a:fld>
            <a:endParaRPr lang="en-GB"/>
          </a:p>
        </p:txBody>
      </p:sp>
      <p:sp>
        <p:nvSpPr>
          <p:cNvPr id="3" name="Title 2">
            <a:extLst>
              <a:ext uri="{FF2B5EF4-FFF2-40B4-BE49-F238E27FC236}">
                <a16:creationId xmlns:a16="http://schemas.microsoft.com/office/drawing/2014/main" id="{58F5CF11-6606-434D-ACCB-F5B6CA32722B}"/>
              </a:ext>
            </a:extLst>
          </p:cNvPr>
          <p:cNvSpPr>
            <a:spLocks noGrp="1"/>
          </p:cNvSpPr>
          <p:nvPr>
            <p:ph type="title"/>
          </p:nvPr>
        </p:nvSpPr>
        <p:spPr/>
        <p:txBody>
          <a:bodyPr/>
          <a:lstStyle/>
          <a:p>
            <a:r>
              <a:rPr lang="en-GB" cap="none" dirty="0">
                <a:solidFill>
                  <a:schemeClr val="accent5"/>
                </a:solidFill>
                <a:latin typeface="+mn-lt"/>
              </a:rPr>
              <a:t>Sample Collaborative Planning Process</a:t>
            </a:r>
          </a:p>
        </p:txBody>
      </p:sp>
      <p:sp>
        <p:nvSpPr>
          <p:cNvPr id="5" name="Footer Placeholder 4">
            <a:extLst>
              <a:ext uri="{FF2B5EF4-FFF2-40B4-BE49-F238E27FC236}">
                <a16:creationId xmlns:a16="http://schemas.microsoft.com/office/drawing/2014/main" id="{D5FDC805-2E7C-94C7-7873-E6B6D6C4F10F}"/>
              </a:ext>
            </a:extLst>
          </p:cNvPr>
          <p:cNvSpPr>
            <a:spLocks noGrp="1"/>
          </p:cNvSpPr>
          <p:nvPr>
            <p:ph type="ftr" sz="quarter" idx="10"/>
          </p:nvPr>
        </p:nvSpPr>
        <p:spPr/>
        <p:txBody>
          <a:bodyPr/>
          <a:lstStyle/>
          <a:p>
            <a:r>
              <a:rPr lang="en-GB"/>
              <a:t>Education &amp; Training Foundation</a:t>
            </a:r>
          </a:p>
        </p:txBody>
      </p:sp>
      <p:graphicFrame>
        <p:nvGraphicFramePr>
          <p:cNvPr id="6" name="Diagram 5">
            <a:extLst>
              <a:ext uri="{FF2B5EF4-FFF2-40B4-BE49-F238E27FC236}">
                <a16:creationId xmlns:a16="http://schemas.microsoft.com/office/drawing/2014/main" id="{BFA77017-797F-B022-7822-71A85853EF26}"/>
              </a:ext>
            </a:extLst>
          </p:cNvPr>
          <p:cNvGraphicFramePr/>
          <p:nvPr/>
        </p:nvGraphicFramePr>
        <p:xfrm>
          <a:off x="139079" y="806923"/>
          <a:ext cx="8865841" cy="3910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272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7A7DCC8-B5C1-4CC3-812D-8D7F32FAC3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6D26DD1-E017-461B-A8E0-9552D633139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1DED9AF8-B108-43B2-B708-0AC763290F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672FFAA-6F87-4366-B021-53976FB94F5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E4991E9F-1171-4B32-A2F1-A8DA64DF70B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DD905761-FEB8-4B2B-914B-8346334927D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61518FCA-5321-48A6-B7AA-51D26C1055A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3CFB71D1-41A2-4D57-BEFF-50F0F512C4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6D7C4D-8CAA-B566-5679-C6791E84F3B4}"/>
              </a:ext>
            </a:extLst>
          </p:cNvPr>
          <p:cNvSpPr>
            <a:spLocks noGrp="1"/>
          </p:cNvSpPr>
          <p:nvPr>
            <p:ph type="sldNum" sz="quarter" idx="11"/>
          </p:nvPr>
        </p:nvSpPr>
        <p:spPr/>
        <p:txBody>
          <a:bodyPr/>
          <a:lstStyle/>
          <a:p>
            <a:fld id="{DA2C159E-F13C-4A85-9A41-E7669D3E0D70}" type="slidenum">
              <a:rPr lang="en-GB" smtClean="0"/>
              <a:pPr/>
              <a:t>28</a:t>
            </a:fld>
            <a:endParaRPr lang="en-GB"/>
          </a:p>
        </p:txBody>
      </p:sp>
      <p:sp>
        <p:nvSpPr>
          <p:cNvPr id="3" name="Title 2">
            <a:extLst>
              <a:ext uri="{FF2B5EF4-FFF2-40B4-BE49-F238E27FC236}">
                <a16:creationId xmlns:a16="http://schemas.microsoft.com/office/drawing/2014/main" id="{58F5CF11-6606-434D-ACCB-F5B6CA32722B}"/>
              </a:ext>
            </a:extLst>
          </p:cNvPr>
          <p:cNvSpPr>
            <a:spLocks noGrp="1"/>
          </p:cNvSpPr>
          <p:nvPr>
            <p:ph type="title"/>
          </p:nvPr>
        </p:nvSpPr>
        <p:spPr/>
        <p:txBody>
          <a:bodyPr/>
          <a:lstStyle/>
          <a:p>
            <a:r>
              <a:rPr lang="en-GB" cap="none" dirty="0">
                <a:solidFill>
                  <a:schemeClr val="accent5"/>
                </a:solidFill>
                <a:latin typeface="+mn-lt"/>
              </a:rPr>
              <a:t>Sample Collaborative Planning Process</a:t>
            </a:r>
          </a:p>
        </p:txBody>
      </p:sp>
      <p:sp>
        <p:nvSpPr>
          <p:cNvPr id="5" name="Footer Placeholder 4">
            <a:extLst>
              <a:ext uri="{FF2B5EF4-FFF2-40B4-BE49-F238E27FC236}">
                <a16:creationId xmlns:a16="http://schemas.microsoft.com/office/drawing/2014/main" id="{D5FDC805-2E7C-94C7-7873-E6B6D6C4F10F}"/>
              </a:ext>
            </a:extLst>
          </p:cNvPr>
          <p:cNvSpPr>
            <a:spLocks noGrp="1"/>
          </p:cNvSpPr>
          <p:nvPr>
            <p:ph type="ftr" sz="quarter" idx="10"/>
          </p:nvPr>
        </p:nvSpPr>
        <p:spPr/>
        <p:txBody>
          <a:bodyPr/>
          <a:lstStyle/>
          <a:p>
            <a:r>
              <a:rPr lang="en-GB"/>
              <a:t>Education &amp; Training Foundation</a:t>
            </a:r>
          </a:p>
        </p:txBody>
      </p:sp>
      <p:sp>
        <p:nvSpPr>
          <p:cNvPr id="7" name="TextBox 6">
            <a:extLst>
              <a:ext uri="{FF2B5EF4-FFF2-40B4-BE49-F238E27FC236}">
                <a16:creationId xmlns:a16="http://schemas.microsoft.com/office/drawing/2014/main" id="{CCEA2B41-E256-047F-BFC9-1E1EC4C57BD2}"/>
              </a:ext>
            </a:extLst>
          </p:cNvPr>
          <p:cNvSpPr txBox="1"/>
          <p:nvPr/>
        </p:nvSpPr>
        <p:spPr>
          <a:xfrm>
            <a:off x="232082" y="610380"/>
            <a:ext cx="7002296" cy="784830"/>
          </a:xfrm>
          <a:prstGeom prst="rect">
            <a:avLst/>
          </a:prstGeom>
          <a:noFill/>
        </p:spPr>
        <p:txBody>
          <a:bodyPr wrap="square" lIns="0" tIns="0" rIns="0" bIns="0" rtlCol="0">
            <a:spAutoFit/>
          </a:bodyPr>
          <a:lstStyle/>
          <a:p>
            <a:r>
              <a:rPr lang="en-GB" sz="2400" dirty="0"/>
              <a:t>Using your Key Concepts from the previous activity:</a:t>
            </a:r>
            <a:endParaRPr lang="en-GB" sz="1350" dirty="0"/>
          </a:p>
          <a:p>
            <a:endParaRPr lang="en-GB" sz="1350" dirty="0"/>
          </a:p>
          <a:p>
            <a:pPr marL="285750" indent="-285750">
              <a:buFont typeface="Arial" panose="020B0604020202020204" pitchFamily="34" charset="0"/>
              <a:buChar char="•"/>
            </a:pPr>
            <a:endParaRPr lang="en-GB" sz="1350" dirty="0"/>
          </a:p>
        </p:txBody>
      </p:sp>
      <p:sp>
        <p:nvSpPr>
          <p:cNvPr id="9" name="TextBox 8">
            <a:extLst>
              <a:ext uri="{FF2B5EF4-FFF2-40B4-BE49-F238E27FC236}">
                <a16:creationId xmlns:a16="http://schemas.microsoft.com/office/drawing/2014/main" id="{76FD651E-022A-82D6-3D6D-9894683F7B50}"/>
              </a:ext>
            </a:extLst>
          </p:cNvPr>
          <p:cNvSpPr txBox="1"/>
          <p:nvPr/>
        </p:nvSpPr>
        <p:spPr>
          <a:xfrm>
            <a:off x="2951067" y="1342385"/>
            <a:ext cx="7440342" cy="307777"/>
          </a:xfrm>
          <a:prstGeom prst="rect">
            <a:avLst/>
          </a:prstGeom>
          <a:noFill/>
        </p:spPr>
        <p:txBody>
          <a:bodyPr wrap="square" lIns="0" tIns="0" rIns="0" bIns="0" rtlCol="0">
            <a:spAutoFit/>
          </a:bodyPr>
          <a:lstStyle/>
          <a:p>
            <a:r>
              <a:rPr lang="en-GB" sz="2000" dirty="0"/>
              <a:t>What topics would be included in your concept?</a:t>
            </a:r>
          </a:p>
        </p:txBody>
      </p:sp>
      <p:sp>
        <p:nvSpPr>
          <p:cNvPr id="10" name="TextBox 9">
            <a:extLst>
              <a:ext uri="{FF2B5EF4-FFF2-40B4-BE49-F238E27FC236}">
                <a16:creationId xmlns:a16="http://schemas.microsoft.com/office/drawing/2014/main" id="{0F9F9FFF-D44E-C436-3676-10F969BEFFC1}"/>
              </a:ext>
            </a:extLst>
          </p:cNvPr>
          <p:cNvSpPr txBox="1"/>
          <p:nvPr/>
        </p:nvSpPr>
        <p:spPr>
          <a:xfrm>
            <a:off x="2951067" y="2176496"/>
            <a:ext cx="7440342" cy="307777"/>
          </a:xfrm>
          <a:prstGeom prst="rect">
            <a:avLst/>
          </a:prstGeom>
          <a:noFill/>
        </p:spPr>
        <p:txBody>
          <a:bodyPr wrap="square" lIns="0" tIns="0" rIns="0" bIns="0" rtlCol="0">
            <a:spAutoFit/>
          </a:bodyPr>
          <a:lstStyle/>
          <a:p>
            <a:r>
              <a:rPr lang="en-GB" sz="2000" dirty="0"/>
              <a:t>How can you group them together?</a:t>
            </a:r>
          </a:p>
        </p:txBody>
      </p:sp>
      <p:sp>
        <p:nvSpPr>
          <p:cNvPr id="11" name="TextBox 10">
            <a:extLst>
              <a:ext uri="{FF2B5EF4-FFF2-40B4-BE49-F238E27FC236}">
                <a16:creationId xmlns:a16="http://schemas.microsoft.com/office/drawing/2014/main" id="{4C4E950E-8039-1278-5087-7D1CA91FC650}"/>
              </a:ext>
            </a:extLst>
          </p:cNvPr>
          <p:cNvSpPr txBox="1"/>
          <p:nvPr/>
        </p:nvSpPr>
        <p:spPr>
          <a:xfrm>
            <a:off x="2951067" y="3010830"/>
            <a:ext cx="7440342" cy="307777"/>
          </a:xfrm>
          <a:prstGeom prst="rect">
            <a:avLst/>
          </a:prstGeom>
          <a:noFill/>
        </p:spPr>
        <p:txBody>
          <a:bodyPr wrap="square" lIns="0" tIns="0" rIns="0" bIns="0" rtlCol="0">
            <a:spAutoFit/>
          </a:bodyPr>
          <a:lstStyle/>
          <a:p>
            <a:r>
              <a:rPr lang="en-GB" sz="2000" dirty="0"/>
              <a:t>What models and representations would you use?</a:t>
            </a:r>
          </a:p>
        </p:txBody>
      </p:sp>
      <p:sp>
        <p:nvSpPr>
          <p:cNvPr id="12" name="TextBox 11">
            <a:extLst>
              <a:ext uri="{FF2B5EF4-FFF2-40B4-BE49-F238E27FC236}">
                <a16:creationId xmlns:a16="http://schemas.microsoft.com/office/drawing/2014/main" id="{E9D70304-2F83-F6AD-B5BE-110148DD79E2}"/>
              </a:ext>
            </a:extLst>
          </p:cNvPr>
          <p:cNvSpPr txBox="1"/>
          <p:nvPr/>
        </p:nvSpPr>
        <p:spPr>
          <a:xfrm>
            <a:off x="2951067" y="3758649"/>
            <a:ext cx="7440342" cy="307777"/>
          </a:xfrm>
          <a:prstGeom prst="rect">
            <a:avLst/>
          </a:prstGeom>
          <a:noFill/>
        </p:spPr>
        <p:txBody>
          <a:bodyPr wrap="square" lIns="0" tIns="0" rIns="0" bIns="0" rtlCol="0">
            <a:spAutoFit/>
          </a:bodyPr>
          <a:lstStyle/>
          <a:p>
            <a:r>
              <a:rPr lang="en-GB" sz="2000" dirty="0"/>
              <a:t>How would you order the topics?</a:t>
            </a:r>
          </a:p>
        </p:txBody>
      </p:sp>
      <p:pic>
        <p:nvPicPr>
          <p:cNvPr id="6" name="Picture 5">
            <a:extLst>
              <a:ext uri="{FF2B5EF4-FFF2-40B4-BE49-F238E27FC236}">
                <a16:creationId xmlns:a16="http://schemas.microsoft.com/office/drawing/2014/main" id="{DDB4D778-4554-211B-008D-75A860654269}"/>
              </a:ext>
            </a:extLst>
          </p:cNvPr>
          <p:cNvPicPr>
            <a:picLocks noChangeAspect="1"/>
          </p:cNvPicPr>
          <p:nvPr/>
        </p:nvPicPr>
        <p:blipFill>
          <a:blip r:embed="rId3"/>
          <a:stretch>
            <a:fillRect/>
          </a:stretch>
        </p:blipFill>
        <p:spPr>
          <a:xfrm>
            <a:off x="232082" y="1083243"/>
            <a:ext cx="2506108" cy="3149468"/>
          </a:xfrm>
          <a:prstGeom prst="rect">
            <a:avLst/>
          </a:prstGeom>
        </p:spPr>
      </p:pic>
    </p:spTree>
    <p:extLst>
      <p:ext uri="{BB962C8B-B14F-4D97-AF65-F5344CB8AC3E}">
        <p14:creationId xmlns:p14="http://schemas.microsoft.com/office/powerpoint/2010/main" val="64598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5A0E-65A2-CB20-4642-C399C93241EA}"/>
              </a:ext>
            </a:extLst>
          </p:cNvPr>
          <p:cNvSpPr>
            <a:spLocks noGrp="1"/>
          </p:cNvSpPr>
          <p:nvPr>
            <p:ph type="title"/>
          </p:nvPr>
        </p:nvSpPr>
        <p:spPr/>
        <p:txBody>
          <a:bodyPr>
            <a:normAutofit/>
          </a:bodyPr>
          <a:lstStyle/>
          <a:p>
            <a:r>
              <a:rPr lang="en-GB" dirty="0">
                <a:solidFill>
                  <a:schemeClr val="accent5"/>
                </a:solidFill>
              </a:rPr>
              <a:t>Key Mathematical Concepts</a:t>
            </a:r>
            <a:endParaRPr lang="en-GB" i="1" dirty="0">
              <a:solidFill>
                <a:schemeClr val="accent5"/>
              </a:solidFill>
            </a:endParaRPr>
          </a:p>
        </p:txBody>
      </p:sp>
      <p:sp>
        <p:nvSpPr>
          <p:cNvPr id="5" name="Slide Number Placeholder 4">
            <a:extLst>
              <a:ext uri="{FF2B5EF4-FFF2-40B4-BE49-F238E27FC236}">
                <a16:creationId xmlns:a16="http://schemas.microsoft.com/office/drawing/2014/main" id="{FF66BA2C-FAB5-9EFF-8045-04CF7831A665}"/>
              </a:ext>
            </a:extLst>
          </p:cNvPr>
          <p:cNvSpPr>
            <a:spLocks noGrp="1"/>
          </p:cNvSpPr>
          <p:nvPr>
            <p:ph type="sldNum" sz="quarter" idx="12"/>
          </p:nvPr>
        </p:nvSpPr>
        <p:spPr/>
        <p:txBody>
          <a:bodyPr/>
          <a:lstStyle/>
          <a:p>
            <a:fld id="{DA2C159E-F13C-4A85-9A41-E7669D3E0D70}" type="slidenum">
              <a:rPr lang="en-GB" smtClean="0"/>
              <a:pPr/>
              <a:t>29</a:t>
            </a:fld>
            <a:endParaRPr lang="en-GB"/>
          </a:p>
        </p:txBody>
      </p:sp>
      <p:grpSp>
        <p:nvGrpSpPr>
          <p:cNvPr id="7" name="Group 6">
            <a:extLst>
              <a:ext uri="{FF2B5EF4-FFF2-40B4-BE49-F238E27FC236}">
                <a16:creationId xmlns:a16="http://schemas.microsoft.com/office/drawing/2014/main" id="{094B1EFC-C458-7B27-88B0-447CC21B478B}"/>
              </a:ext>
            </a:extLst>
          </p:cNvPr>
          <p:cNvGrpSpPr/>
          <p:nvPr/>
        </p:nvGrpSpPr>
        <p:grpSpPr>
          <a:xfrm>
            <a:off x="237548" y="1083914"/>
            <a:ext cx="8668903" cy="2800530"/>
            <a:chOff x="1252632" y="2427734"/>
            <a:chExt cx="6638736" cy="2144675"/>
          </a:xfrm>
        </p:grpSpPr>
        <p:pic>
          <p:nvPicPr>
            <p:cNvPr id="4" name="Picture 3">
              <a:extLst>
                <a:ext uri="{FF2B5EF4-FFF2-40B4-BE49-F238E27FC236}">
                  <a16:creationId xmlns:a16="http://schemas.microsoft.com/office/drawing/2014/main" id="{D63F1D98-E2E3-2185-883C-0BE4D742339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52632" y="2427734"/>
              <a:ext cx="6638736" cy="2144675"/>
            </a:xfrm>
            <a:prstGeom prst="rect">
              <a:avLst/>
            </a:prstGeom>
          </p:spPr>
        </p:pic>
        <p:sp>
          <p:nvSpPr>
            <p:cNvPr id="3" name="Rectangle 2">
              <a:extLst>
                <a:ext uri="{FF2B5EF4-FFF2-40B4-BE49-F238E27FC236}">
                  <a16:creationId xmlns:a16="http://schemas.microsoft.com/office/drawing/2014/main" id="{90B69D1B-C91A-C043-7028-C91A6278E1DB}"/>
                </a:ext>
              </a:extLst>
            </p:cNvPr>
            <p:cNvSpPr/>
            <p:nvPr/>
          </p:nvSpPr>
          <p:spPr>
            <a:xfrm>
              <a:off x="3923928" y="2671979"/>
              <a:ext cx="2304256" cy="18780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0084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3</a:t>
            </a:fld>
            <a:endParaRPr lang="en-GB"/>
          </a:p>
        </p:txBody>
      </p:sp>
      <p:sp>
        <p:nvSpPr>
          <p:cNvPr id="5" name="Text Placeholder 4"/>
          <p:cNvSpPr>
            <a:spLocks noGrp="1"/>
          </p:cNvSpPr>
          <p:nvPr>
            <p:ph type="body" sz="quarter" idx="12"/>
          </p:nvPr>
        </p:nvSpPr>
        <p:spPr/>
        <p:txBody>
          <a:bodyPr/>
          <a:lstStyle/>
          <a:p>
            <a:r>
              <a:rPr lang="en-GB" dirty="0"/>
              <a:t>This slide to be populated with housekeeping and health/safety information</a:t>
            </a:r>
          </a:p>
        </p:txBody>
      </p:sp>
      <p:sp>
        <p:nvSpPr>
          <p:cNvPr id="12" name="Title 11"/>
          <p:cNvSpPr>
            <a:spLocks noGrp="1"/>
          </p:cNvSpPr>
          <p:nvPr>
            <p:ph type="title"/>
          </p:nvPr>
        </p:nvSpPr>
        <p:spPr/>
        <p:txBody>
          <a:bodyPr/>
          <a:lstStyle/>
          <a:p>
            <a:r>
              <a:rPr lang="en-GB" cap="none" dirty="0">
                <a:solidFill>
                  <a:schemeClr val="accent5"/>
                </a:solidFill>
              </a:rPr>
              <a:t>Housekeeping</a:t>
            </a:r>
          </a:p>
        </p:txBody>
      </p:sp>
      <p:sp>
        <p:nvSpPr>
          <p:cNvPr id="2" name="TextBox 1">
            <a:extLst>
              <a:ext uri="{FF2B5EF4-FFF2-40B4-BE49-F238E27FC236}">
                <a16:creationId xmlns:a16="http://schemas.microsoft.com/office/drawing/2014/main" id="{26F44015-4F74-B7DC-C9F0-5CA4D9F3E165}"/>
              </a:ext>
            </a:extLst>
          </p:cNvPr>
          <p:cNvSpPr txBox="1"/>
          <p:nvPr/>
        </p:nvSpPr>
        <p:spPr>
          <a:xfrm>
            <a:off x="0" y="-33264"/>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a:t>
            </a:r>
          </a:p>
        </p:txBody>
      </p:sp>
      <p:sp>
        <p:nvSpPr>
          <p:cNvPr id="7" name="TextBox 6">
            <a:extLst>
              <a:ext uri="{FF2B5EF4-FFF2-40B4-BE49-F238E27FC236}">
                <a16:creationId xmlns:a16="http://schemas.microsoft.com/office/drawing/2014/main" id="{7E65EE24-BF33-123C-458E-284444FDFA5F}"/>
              </a:ext>
            </a:extLst>
          </p:cNvPr>
          <p:cNvSpPr txBox="1"/>
          <p:nvPr/>
        </p:nvSpPr>
        <p:spPr>
          <a:xfrm>
            <a:off x="0" y="4937232"/>
            <a:ext cx="9144000" cy="207749"/>
          </a:xfrm>
          <a:prstGeom prst="rect">
            <a:avLst/>
          </a:prstGeom>
          <a:solidFill>
            <a:srgbClr val="FFFF00"/>
          </a:solidFill>
        </p:spPr>
        <p:txBody>
          <a:bodyPr wrap="square" lIns="0" tIns="0" rIns="0" bIns="0" rtlCol="0">
            <a:spAutoFit/>
          </a:bodyPr>
          <a:lstStyle/>
          <a:p>
            <a:pPr algn="ctr"/>
            <a:r>
              <a:rPr lang="en-GB" sz="1350" dirty="0"/>
              <a:t>SLIDE TO BE UPDATED ACCORDINGLY</a:t>
            </a:r>
          </a:p>
        </p:txBody>
      </p:sp>
    </p:spTree>
    <p:extLst>
      <p:ext uri="{BB962C8B-B14F-4D97-AF65-F5344CB8AC3E}">
        <p14:creationId xmlns:p14="http://schemas.microsoft.com/office/powerpoint/2010/main" val="254945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30</a:t>
            </a:fld>
            <a:endParaRPr lang="en-GB"/>
          </a:p>
        </p:txBody>
      </p:sp>
      <p:sp>
        <p:nvSpPr>
          <p:cNvPr id="12" name="Title 11"/>
          <p:cNvSpPr>
            <a:spLocks noGrp="1"/>
          </p:cNvSpPr>
          <p:nvPr>
            <p:ph type="title"/>
          </p:nvPr>
        </p:nvSpPr>
        <p:spPr/>
        <p:txBody>
          <a:bodyPr/>
          <a:lstStyle/>
          <a:p>
            <a:r>
              <a:rPr lang="en-GB" cap="none" dirty="0">
                <a:latin typeface="+mn-lt"/>
              </a:rPr>
              <a:t>Sample Collaborative Planning Process</a:t>
            </a:r>
            <a:endParaRPr lang="en-GB" dirty="0"/>
          </a:p>
        </p:txBody>
      </p:sp>
      <p:pic>
        <p:nvPicPr>
          <p:cNvPr id="6" name="Picture 5" descr="Heart notification icons">
            <a:extLst>
              <a:ext uri="{FF2B5EF4-FFF2-40B4-BE49-F238E27FC236}">
                <a16:creationId xmlns:a16="http://schemas.microsoft.com/office/drawing/2014/main" id="{DF04A04E-ADC4-E07F-9C4F-B389C21C79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0165" y="817823"/>
            <a:ext cx="3507854" cy="3507854"/>
          </a:xfrm>
          <a:prstGeom prst="rect">
            <a:avLst/>
          </a:prstGeom>
          <a:ln w="38100">
            <a:solidFill>
              <a:schemeClr val="tx1"/>
            </a:solidFill>
          </a:ln>
        </p:spPr>
      </p:pic>
      <p:sp>
        <p:nvSpPr>
          <p:cNvPr id="22" name="TextBox 21">
            <a:extLst>
              <a:ext uri="{FF2B5EF4-FFF2-40B4-BE49-F238E27FC236}">
                <a16:creationId xmlns:a16="http://schemas.microsoft.com/office/drawing/2014/main" id="{E5EB568C-8AC2-59AA-89A2-337E31BDEB80}"/>
              </a:ext>
            </a:extLst>
          </p:cNvPr>
          <p:cNvSpPr txBox="1"/>
          <p:nvPr/>
        </p:nvSpPr>
        <p:spPr>
          <a:xfrm>
            <a:off x="5436096" y="2211710"/>
            <a:ext cx="2304256" cy="615553"/>
          </a:xfrm>
          <a:prstGeom prst="rect">
            <a:avLst/>
          </a:prstGeom>
          <a:noFill/>
        </p:spPr>
        <p:txBody>
          <a:bodyPr wrap="square" lIns="0" tIns="0" rIns="0" bIns="0" rtlCol="0">
            <a:spAutoFit/>
          </a:bodyPr>
          <a:lstStyle/>
          <a:p>
            <a:r>
              <a:rPr lang="en-GB" sz="4000" dirty="0"/>
              <a:t>Feedback</a:t>
            </a:r>
          </a:p>
        </p:txBody>
      </p:sp>
    </p:spTree>
    <p:extLst>
      <p:ext uri="{BB962C8B-B14F-4D97-AF65-F5344CB8AC3E}">
        <p14:creationId xmlns:p14="http://schemas.microsoft.com/office/powerpoint/2010/main" val="1497575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F474D8-541E-C07C-6606-F9F91C98E578}"/>
              </a:ext>
            </a:extLst>
          </p:cNvPr>
          <p:cNvSpPr>
            <a:spLocks noGrp="1"/>
          </p:cNvSpPr>
          <p:nvPr>
            <p:ph type="title"/>
          </p:nvPr>
        </p:nvSpPr>
        <p:spPr/>
        <p:txBody>
          <a:bodyPr>
            <a:normAutofit/>
          </a:bodyPr>
          <a:lstStyle/>
          <a:p>
            <a:r>
              <a:rPr lang="en-US" sz="3600" dirty="0">
                <a:solidFill>
                  <a:srgbClr val="BE0064"/>
                </a:solidFill>
                <a:cs typeface="Arial"/>
              </a:rPr>
              <a:t>Break</a:t>
            </a:r>
            <a:endParaRPr lang="en-US" sz="3600" dirty="0">
              <a:solidFill>
                <a:srgbClr val="BE0064"/>
              </a:solidFill>
            </a:endParaRPr>
          </a:p>
        </p:txBody>
      </p:sp>
      <p:sp>
        <p:nvSpPr>
          <p:cNvPr id="2" name="Slide Number Placeholder 1">
            <a:extLst>
              <a:ext uri="{FF2B5EF4-FFF2-40B4-BE49-F238E27FC236}">
                <a16:creationId xmlns:a16="http://schemas.microsoft.com/office/drawing/2014/main" id="{98C85CB9-223B-5805-24F3-BBFAEE96173C}"/>
              </a:ext>
            </a:extLst>
          </p:cNvPr>
          <p:cNvSpPr>
            <a:spLocks noGrp="1"/>
          </p:cNvSpPr>
          <p:nvPr>
            <p:ph type="sldNum" sz="quarter" idx="12"/>
          </p:nvPr>
        </p:nvSpPr>
        <p:spPr/>
        <p:txBody>
          <a:bodyPr/>
          <a:lstStyle/>
          <a:p>
            <a:fld id="{99E049DD-2663-AB45-8225-757B5046077E}" type="slidenum">
              <a:rPr lang="en-GB" smtClean="0"/>
              <a:t>31</a:t>
            </a:fld>
            <a:endParaRPr lang="en-GB"/>
          </a:p>
        </p:txBody>
      </p:sp>
      <p:pic>
        <p:nvPicPr>
          <p:cNvPr id="8" name="Content Placeholder 7">
            <a:extLst>
              <a:ext uri="{FF2B5EF4-FFF2-40B4-BE49-F238E27FC236}">
                <a16:creationId xmlns:a16="http://schemas.microsoft.com/office/drawing/2014/main" id="{BF997F28-3641-864D-987D-1E0FFEDA90B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2706613" y="1368806"/>
            <a:ext cx="3730773" cy="2798080"/>
          </a:xfrm>
        </p:spPr>
      </p:pic>
    </p:spTree>
    <p:extLst>
      <p:ext uri="{BB962C8B-B14F-4D97-AF65-F5344CB8AC3E}">
        <p14:creationId xmlns:p14="http://schemas.microsoft.com/office/powerpoint/2010/main" val="274708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vert="horz" lIns="108000" tIns="144000" rIns="0" bIns="0" rtlCol="0" anchor="ctr">
            <a:noAutofit/>
          </a:bodyPr>
          <a:lstStyle/>
          <a:p>
            <a:pPr>
              <a:lnSpc>
                <a:spcPts val="9000"/>
              </a:lnSpc>
            </a:pPr>
            <a:r>
              <a:rPr lang="en-GB" sz="9000" cap="none" dirty="0">
                <a:solidFill>
                  <a:schemeClr val="tx1"/>
                </a:solidFill>
              </a:rPr>
              <a:t>06</a:t>
            </a:r>
          </a:p>
        </p:txBody>
      </p:sp>
      <p:sp>
        <p:nvSpPr>
          <p:cNvPr id="5" name="Subtitle 4"/>
          <p:cNvSpPr>
            <a:spLocks noGrp="1"/>
          </p:cNvSpPr>
          <p:nvPr>
            <p:ph type="subTitle" idx="1"/>
          </p:nvPr>
        </p:nvSpPr>
        <p:spPr>
          <a:solidFill>
            <a:schemeClr val="tx1"/>
          </a:solidFill>
        </p:spPr>
        <p:txBody>
          <a:bodyPr vert="horz" lIns="144000" tIns="108000" rIns="0" bIns="0" rtlCol="0" anchor="ctr" anchorCtr="0">
            <a:normAutofit/>
          </a:bodyPr>
          <a:lstStyle/>
          <a:p>
            <a:pPr>
              <a:lnSpc>
                <a:spcPts val="4500"/>
              </a:lnSpc>
            </a:pPr>
            <a:r>
              <a:rPr lang="en-GB" sz="4500" cap="none" dirty="0"/>
              <a:t>Mastery Lesson Planning</a:t>
            </a:r>
          </a:p>
        </p:txBody>
      </p:sp>
    </p:spTree>
    <p:extLst>
      <p:ext uri="{BB962C8B-B14F-4D97-AF65-F5344CB8AC3E}">
        <p14:creationId xmlns:p14="http://schemas.microsoft.com/office/powerpoint/2010/main" val="4205292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326FE-930A-8603-1D94-4E20B032E238}"/>
              </a:ext>
            </a:extLst>
          </p:cNvPr>
          <p:cNvSpPr>
            <a:spLocks noGrp="1"/>
          </p:cNvSpPr>
          <p:nvPr>
            <p:ph type="title"/>
          </p:nvPr>
        </p:nvSpPr>
        <p:spPr>
          <a:xfrm>
            <a:off x="232950" y="249901"/>
            <a:ext cx="8437563" cy="593658"/>
          </a:xfrm>
        </p:spPr>
        <p:txBody>
          <a:bodyPr/>
          <a:lstStyle/>
          <a:p>
            <a:r>
              <a:rPr lang="en-GB" sz="2000" dirty="0">
                <a:solidFill>
                  <a:srgbClr val="BE0064"/>
                </a:solidFill>
                <a:latin typeface="Arial" panose="020B0604020202020204" pitchFamily="34" charset="0"/>
                <a:ea typeface="MS Mincho" panose="02020609040205080304" pitchFamily="49" charset="-128"/>
                <a:cs typeface="Times New Roman" panose="02020603050405020304" pitchFamily="18" charset="0"/>
              </a:rPr>
              <a:t>University of Nottingham research trial</a:t>
            </a:r>
            <a:endParaRPr lang="en-GB" dirty="0">
              <a:solidFill>
                <a:schemeClr val="accent5"/>
              </a:solidFill>
            </a:endParaRPr>
          </a:p>
        </p:txBody>
      </p:sp>
      <p:sp>
        <p:nvSpPr>
          <p:cNvPr id="3" name="Text Placeholder 2">
            <a:extLst>
              <a:ext uri="{FF2B5EF4-FFF2-40B4-BE49-F238E27FC236}">
                <a16:creationId xmlns:a16="http://schemas.microsoft.com/office/drawing/2014/main" id="{893A7676-D4F4-F22D-2D8A-193C602F01DD}"/>
              </a:ext>
            </a:extLst>
          </p:cNvPr>
          <p:cNvSpPr>
            <a:spLocks noGrp="1"/>
          </p:cNvSpPr>
          <p:nvPr>
            <p:ph type="body" sz="quarter" idx="14"/>
          </p:nvPr>
        </p:nvSpPr>
        <p:spPr>
          <a:xfrm>
            <a:off x="251520" y="771550"/>
            <a:ext cx="7992888" cy="3674681"/>
          </a:xfrm>
        </p:spPr>
        <p:txBody>
          <a:bodyPr>
            <a:noAutofit/>
          </a:bodyPr>
          <a:lstStyle/>
          <a:p>
            <a:pPr marL="342900" indent="-342900">
              <a:lnSpc>
                <a:spcPts val="2200"/>
              </a:lnSpc>
              <a:spcAft>
                <a:spcPts val="1200"/>
              </a:spcAft>
              <a:buFont typeface="Arial" panose="020B0604020202020204" pitchFamily="34" charset="0"/>
              <a:buChar char="•"/>
            </a:pPr>
            <a:r>
              <a:rPr lang="en-GB" sz="2000" b="0" dirty="0">
                <a:solidFill>
                  <a:schemeClr val="accent6"/>
                </a:solidFill>
              </a:rPr>
              <a:t>A set of </a:t>
            </a:r>
            <a:r>
              <a:rPr lang="en-GB" sz="2000" dirty="0">
                <a:solidFill>
                  <a:schemeClr val="tx1"/>
                </a:solidFill>
              </a:rPr>
              <a:t>lesson design features </a:t>
            </a:r>
            <a:r>
              <a:rPr lang="en-GB" sz="2000" b="0" dirty="0">
                <a:solidFill>
                  <a:schemeClr val="accent6"/>
                </a:solidFill>
              </a:rPr>
              <a:t>were developed by the University of Nottingham and used to design </a:t>
            </a:r>
            <a:r>
              <a:rPr lang="en-GB" sz="2000" b="0" dirty="0">
                <a:solidFill>
                  <a:schemeClr val="accent6"/>
                </a:solidFill>
                <a:hlinkClick r:id="rId3"/>
              </a:rPr>
              <a:t>research lessons</a:t>
            </a:r>
            <a:r>
              <a:rPr lang="en-GB" sz="2000" b="0" dirty="0">
                <a:solidFill>
                  <a:schemeClr val="accent6"/>
                </a:solidFill>
              </a:rPr>
              <a:t> for their Teaching for Mastery research trial.</a:t>
            </a:r>
          </a:p>
          <a:p>
            <a:pPr marL="342900" indent="-342900">
              <a:lnSpc>
                <a:spcPts val="2200"/>
              </a:lnSpc>
              <a:spcAft>
                <a:spcPts val="1200"/>
              </a:spcAft>
              <a:buFont typeface="Arial" panose="020B0604020202020204" pitchFamily="34" charset="0"/>
              <a:buChar char="•"/>
            </a:pPr>
            <a:r>
              <a:rPr lang="en-GB" sz="2000" b="0" dirty="0">
                <a:solidFill>
                  <a:schemeClr val="accent6"/>
                </a:solidFill>
              </a:rPr>
              <a:t>The design features were closely related to </a:t>
            </a:r>
            <a:r>
              <a:rPr lang="en-GB" sz="2000" b="0" dirty="0" err="1">
                <a:solidFill>
                  <a:schemeClr val="accent6"/>
                </a:solidFill>
              </a:rPr>
              <a:t>CfEM’s</a:t>
            </a:r>
            <a:r>
              <a:rPr lang="en-GB" sz="2000" b="0" dirty="0">
                <a:solidFill>
                  <a:schemeClr val="accent6"/>
                </a:solidFill>
              </a:rPr>
              <a:t> 5 key principles of teaching for mastery</a:t>
            </a:r>
          </a:p>
          <a:p>
            <a:pPr marL="342900" indent="-342900">
              <a:lnSpc>
                <a:spcPts val="2200"/>
              </a:lnSpc>
              <a:spcAft>
                <a:spcPts val="1200"/>
              </a:spcAft>
              <a:buFont typeface="Arial" panose="020B0604020202020204" pitchFamily="34" charset="0"/>
              <a:buChar char="•"/>
            </a:pPr>
            <a:r>
              <a:rPr lang="en-GB" sz="2000" b="0" dirty="0">
                <a:solidFill>
                  <a:schemeClr val="accent6"/>
                </a:solidFill>
              </a:rPr>
              <a:t>The research showed that where teachers used these lessons as part of a lesson study intervention, their learners </a:t>
            </a:r>
            <a:r>
              <a:rPr lang="en-GB" sz="2000" dirty="0">
                <a:solidFill>
                  <a:schemeClr val="accent6"/>
                </a:solidFill>
              </a:rPr>
              <a:t>gained an average of one month’s additional learning</a:t>
            </a:r>
            <a:r>
              <a:rPr lang="en-GB" sz="2000" b="0" dirty="0">
                <a:solidFill>
                  <a:schemeClr val="accent6"/>
                </a:solidFill>
              </a:rPr>
              <a:t> – or two months in the case of the most deprived learners.  </a:t>
            </a:r>
          </a:p>
          <a:p>
            <a:pPr marL="342900" indent="-342900">
              <a:lnSpc>
                <a:spcPts val="2200"/>
              </a:lnSpc>
              <a:spcAft>
                <a:spcPts val="1200"/>
              </a:spcAft>
              <a:buFont typeface="Arial" panose="020B0604020202020204" pitchFamily="34" charset="0"/>
              <a:buChar char="•"/>
            </a:pPr>
            <a:r>
              <a:rPr lang="en-GB" sz="2000" b="0" dirty="0">
                <a:solidFill>
                  <a:schemeClr val="accent6"/>
                </a:solidFill>
              </a:rPr>
              <a:t>For more details of the research, see the </a:t>
            </a:r>
            <a:r>
              <a:rPr lang="en-GB" sz="2000" b="0" dirty="0">
                <a:solidFill>
                  <a:schemeClr val="accent6"/>
                </a:solidFill>
                <a:hlinkClick r:id="rId4"/>
              </a:rPr>
              <a:t>evidence section </a:t>
            </a:r>
            <a:r>
              <a:rPr lang="en-GB" sz="2000" b="0" dirty="0">
                <a:solidFill>
                  <a:schemeClr val="accent6"/>
                </a:solidFill>
              </a:rPr>
              <a:t>of the CfEM Hub.</a:t>
            </a:r>
          </a:p>
        </p:txBody>
      </p:sp>
      <p:sp>
        <p:nvSpPr>
          <p:cNvPr id="4" name="Footer Placeholder 3">
            <a:extLst>
              <a:ext uri="{FF2B5EF4-FFF2-40B4-BE49-F238E27FC236}">
                <a16:creationId xmlns:a16="http://schemas.microsoft.com/office/drawing/2014/main" id="{CACD5439-B155-8680-09D4-89705EFB4CC9}"/>
              </a:ext>
            </a:extLst>
          </p:cNvPr>
          <p:cNvSpPr>
            <a:spLocks noGrp="1"/>
          </p:cNvSpPr>
          <p:nvPr>
            <p:ph type="ftr" sz="quarter" idx="11"/>
          </p:nvPr>
        </p:nvSpPr>
        <p:spPr/>
        <p:txBody>
          <a:bodyPr/>
          <a:lstStyle/>
          <a:p>
            <a:r>
              <a:rPr lang="en-GB"/>
              <a:t>Education &amp; Training Foundation</a:t>
            </a:r>
          </a:p>
        </p:txBody>
      </p:sp>
      <p:sp>
        <p:nvSpPr>
          <p:cNvPr id="5" name="Slide Number Placeholder 4">
            <a:extLst>
              <a:ext uri="{FF2B5EF4-FFF2-40B4-BE49-F238E27FC236}">
                <a16:creationId xmlns:a16="http://schemas.microsoft.com/office/drawing/2014/main" id="{F22F5C31-7739-AF4F-8AA6-638F06130E7C}"/>
              </a:ext>
            </a:extLst>
          </p:cNvPr>
          <p:cNvSpPr>
            <a:spLocks noGrp="1"/>
          </p:cNvSpPr>
          <p:nvPr>
            <p:ph type="sldNum" sz="quarter" idx="12"/>
          </p:nvPr>
        </p:nvSpPr>
        <p:spPr/>
        <p:txBody>
          <a:bodyPr/>
          <a:lstStyle/>
          <a:p>
            <a:fld id="{DA2C159E-F13C-4A85-9A41-E7669D3E0D70}" type="slidenum">
              <a:rPr lang="en-GB" smtClean="0"/>
              <a:t>33</a:t>
            </a:fld>
            <a:endParaRPr lang="en-GB"/>
          </a:p>
        </p:txBody>
      </p:sp>
    </p:spTree>
    <p:extLst>
      <p:ext uri="{BB962C8B-B14F-4D97-AF65-F5344CB8AC3E}">
        <p14:creationId xmlns:p14="http://schemas.microsoft.com/office/powerpoint/2010/main" val="302415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326FE-930A-8603-1D94-4E20B032E238}"/>
              </a:ext>
            </a:extLst>
          </p:cNvPr>
          <p:cNvSpPr>
            <a:spLocks noGrp="1"/>
          </p:cNvSpPr>
          <p:nvPr>
            <p:ph type="title"/>
          </p:nvPr>
        </p:nvSpPr>
        <p:spPr>
          <a:xfrm>
            <a:off x="232950" y="249901"/>
            <a:ext cx="8437563" cy="593658"/>
          </a:xfrm>
        </p:spPr>
        <p:txBody>
          <a:bodyPr/>
          <a:lstStyle/>
          <a:p>
            <a:r>
              <a:rPr lang="en-GB" dirty="0">
                <a:solidFill>
                  <a:srgbClr val="BE0064"/>
                </a:solidFill>
                <a:latin typeface="Arial" panose="020B0604020202020204" pitchFamily="34" charset="0"/>
                <a:ea typeface="MS Mincho" panose="02020609040205080304" pitchFamily="49" charset="-128"/>
                <a:cs typeface="Times New Roman" panose="02020603050405020304" pitchFamily="18" charset="0"/>
              </a:rPr>
              <a:t>Utilising the l</a:t>
            </a:r>
            <a:r>
              <a:rPr lang="en-GB" sz="2000" dirty="0">
                <a:solidFill>
                  <a:srgbClr val="BE0064"/>
                </a:solidFill>
                <a:latin typeface="Arial" panose="020B0604020202020204" pitchFamily="34" charset="0"/>
                <a:ea typeface="MS Mincho" panose="02020609040205080304" pitchFamily="49" charset="-128"/>
                <a:cs typeface="Times New Roman" panose="02020603050405020304" pitchFamily="18" charset="0"/>
              </a:rPr>
              <a:t>esson design features</a:t>
            </a:r>
            <a:endParaRPr lang="en-GB" dirty="0">
              <a:solidFill>
                <a:schemeClr val="accent5"/>
              </a:solidFill>
            </a:endParaRPr>
          </a:p>
        </p:txBody>
      </p:sp>
      <p:sp>
        <p:nvSpPr>
          <p:cNvPr id="3" name="Text Placeholder 2">
            <a:extLst>
              <a:ext uri="{FF2B5EF4-FFF2-40B4-BE49-F238E27FC236}">
                <a16:creationId xmlns:a16="http://schemas.microsoft.com/office/drawing/2014/main" id="{893A7676-D4F4-F22D-2D8A-193C602F01DD}"/>
              </a:ext>
            </a:extLst>
          </p:cNvPr>
          <p:cNvSpPr>
            <a:spLocks noGrp="1"/>
          </p:cNvSpPr>
          <p:nvPr>
            <p:ph type="body" sz="quarter" idx="14"/>
          </p:nvPr>
        </p:nvSpPr>
        <p:spPr>
          <a:xfrm>
            <a:off x="251339" y="770414"/>
            <a:ext cx="4029001" cy="3817560"/>
          </a:xfrm>
        </p:spPr>
        <p:txBody>
          <a:bodyPr>
            <a:noAutofit/>
          </a:bodyPr>
          <a:lstStyle/>
          <a:p>
            <a:pPr>
              <a:lnSpc>
                <a:spcPts val="2600"/>
              </a:lnSpc>
              <a:spcAft>
                <a:spcPts val="1200"/>
              </a:spcAft>
            </a:pPr>
            <a:r>
              <a:rPr lang="en-GB" sz="2400" b="0" dirty="0">
                <a:solidFill>
                  <a:schemeClr val="accent6"/>
                </a:solidFill>
              </a:rPr>
              <a:t>Later, the same design features were used by CfEM teachers to develop the lessons featured in the CfEM scheme of work:</a:t>
            </a:r>
          </a:p>
          <a:p>
            <a:pPr marL="342900" indent="-342900">
              <a:lnSpc>
                <a:spcPts val="2600"/>
              </a:lnSpc>
              <a:spcAft>
                <a:spcPts val="1200"/>
              </a:spcAft>
              <a:buFont typeface="Arial" panose="020B0604020202020204" pitchFamily="34" charset="0"/>
              <a:buChar char="•"/>
            </a:pPr>
            <a:r>
              <a:rPr lang="en-GB" sz="2400" b="0" dirty="0">
                <a:solidFill>
                  <a:schemeClr val="accent6"/>
                </a:solidFill>
                <a:hlinkClick r:id="rId3"/>
              </a:rPr>
              <a:t>30 GCSE resit lessons</a:t>
            </a:r>
            <a:endParaRPr lang="en-GB" sz="2400" b="0" dirty="0">
              <a:solidFill>
                <a:schemeClr val="accent6"/>
              </a:solidFill>
            </a:endParaRPr>
          </a:p>
          <a:p>
            <a:pPr marL="342900" indent="-342900">
              <a:lnSpc>
                <a:spcPts val="2600"/>
              </a:lnSpc>
              <a:spcAft>
                <a:spcPts val="1200"/>
              </a:spcAft>
              <a:buFont typeface="Arial" panose="020B0604020202020204" pitchFamily="34" charset="0"/>
              <a:buChar char="•"/>
            </a:pPr>
            <a:r>
              <a:rPr lang="en-GB" sz="2400" b="0" dirty="0">
                <a:solidFill>
                  <a:schemeClr val="accent6"/>
                </a:solidFill>
                <a:hlinkClick r:id="rId4"/>
              </a:rPr>
              <a:t>18 Functional skills level 2 lessons</a:t>
            </a:r>
            <a:endParaRPr lang="en-GB" sz="2400" b="0" dirty="0">
              <a:solidFill>
                <a:schemeClr val="accent6"/>
              </a:solidFill>
            </a:endParaRPr>
          </a:p>
          <a:p>
            <a:pPr marL="342900" indent="-342900">
              <a:lnSpc>
                <a:spcPts val="2600"/>
              </a:lnSpc>
              <a:spcAft>
                <a:spcPts val="1200"/>
              </a:spcAft>
              <a:buFont typeface="Arial" panose="020B0604020202020204" pitchFamily="34" charset="0"/>
              <a:buChar char="•"/>
            </a:pPr>
            <a:r>
              <a:rPr lang="en-GB" sz="2400" b="0" dirty="0">
                <a:solidFill>
                  <a:schemeClr val="accent6"/>
                </a:solidFill>
                <a:hlinkClick r:id="rId5"/>
              </a:rPr>
              <a:t>16 Functional skills level 1 lessons</a:t>
            </a:r>
            <a:endParaRPr lang="en-GB" sz="2400" b="0" dirty="0">
              <a:solidFill>
                <a:schemeClr val="accent6"/>
              </a:solidFill>
            </a:endParaRPr>
          </a:p>
        </p:txBody>
      </p:sp>
      <p:sp>
        <p:nvSpPr>
          <p:cNvPr id="4" name="Footer Placeholder 3">
            <a:extLst>
              <a:ext uri="{FF2B5EF4-FFF2-40B4-BE49-F238E27FC236}">
                <a16:creationId xmlns:a16="http://schemas.microsoft.com/office/drawing/2014/main" id="{CACD5439-B155-8680-09D4-89705EFB4CC9}"/>
              </a:ext>
            </a:extLst>
          </p:cNvPr>
          <p:cNvSpPr>
            <a:spLocks noGrp="1"/>
          </p:cNvSpPr>
          <p:nvPr>
            <p:ph type="ftr" sz="quarter" idx="11"/>
          </p:nvPr>
        </p:nvSpPr>
        <p:spPr/>
        <p:txBody>
          <a:bodyPr/>
          <a:lstStyle/>
          <a:p>
            <a:r>
              <a:rPr lang="en-GB" dirty="0"/>
              <a:t>Education &amp; Training Foundation</a:t>
            </a:r>
          </a:p>
        </p:txBody>
      </p:sp>
      <p:sp>
        <p:nvSpPr>
          <p:cNvPr id="5" name="Slide Number Placeholder 4">
            <a:extLst>
              <a:ext uri="{FF2B5EF4-FFF2-40B4-BE49-F238E27FC236}">
                <a16:creationId xmlns:a16="http://schemas.microsoft.com/office/drawing/2014/main" id="{F22F5C31-7739-AF4F-8AA6-638F06130E7C}"/>
              </a:ext>
            </a:extLst>
          </p:cNvPr>
          <p:cNvSpPr>
            <a:spLocks noGrp="1"/>
          </p:cNvSpPr>
          <p:nvPr>
            <p:ph type="sldNum" sz="quarter" idx="12"/>
          </p:nvPr>
        </p:nvSpPr>
        <p:spPr/>
        <p:txBody>
          <a:bodyPr/>
          <a:lstStyle/>
          <a:p>
            <a:fld id="{DA2C159E-F13C-4A85-9A41-E7669D3E0D70}" type="slidenum">
              <a:rPr lang="en-GB" smtClean="0"/>
              <a:t>34</a:t>
            </a:fld>
            <a:endParaRPr lang="en-GB"/>
          </a:p>
        </p:txBody>
      </p:sp>
      <p:sp>
        <p:nvSpPr>
          <p:cNvPr id="6" name="Slide Number Placeholder 1">
            <a:extLst>
              <a:ext uri="{FF2B5EF4-FFF2-40B4-BE49-F238E27FC236}">
                <a16:creationId xmlns:a16="http://schemas.microsoft.com/office/drawing/2014/main" id="{FEBB9D53-ACA5-18A6-2142-3D37DAFB1619}"/>
              </a:ext>
            </a:extLst>
          </p:cNvPr>
          <p:cNvSpPr txBox="1">
            <a:spLocks/>
          </p:cNvSpPr>
          <p:nvPr/>
        </p:nvSpPr>
        <p:spPr>
          <a:xfrm>
            <a:off x="7956376" y="4767263"/>
            <a:ext cx="909464" cy="273844"/>
          </a:xfrm>
          <a:prstGeom prst="rect">
            <a:avLst/>
          </a:prstGeom>
        </p:spPr>
        <p:txBody>
          <a:bodyPr vert="horz" lIns="0" tIns="0" rIns="0" bIns="0" rtlCol="0" anchor="t" anchorCtr="0"/>
          <a:lstStyle>
            <a:defPPr>
              <a:defRPr lang="en-US"/>
            </a:defPPr>
            <a:lvl1pPr marL="0" algn="l" defTabSz="914400" rtl="0" eaLnBrk="1" latinLnBrk="0" hangingPunct="1">
              <a:defRPr sz="70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2C159E-F13C-4A85-9A41-E7669D3E0D70}" type="slidenum">
              <a:rPr lang="en-GB" smtClean="0"/>
              <a:pPr/>
              <a:t>34</a:t>
            </a:fld>
            <a:endParaRPr lang="en-GB"/>
          </a:p>
        </p:txBody>
      </p:sp>
      <p:pic>
        <p:nvPicPr>
          <p:cNvPr id="7" name="Picture 6">
            <a:extLst>
              <a:ext uri="{FF2B5EF4-FFF2-40B4-BE49-F238E27FC236}">
                <a16:creationId xmlns:a16="http://schemas.microsoft.com/office/drawing/2014/main" id="{E2B2AAD4-F9B5-2BFB-138F-328C7A1655A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874321" y="389080"/>
            <a:ext cx="2341654" cy="1316015"/>
          </a:xfrm>
          <a:prstGeom prst="rect">
            <a:avLst/>
          </a:prstGeom>
          <a:ln>
            <a:solidFill>
              <a:schemeClr val="accent4">
                <a:lumMod val="50000"/>
              </a:schemeClr>
            </a:solidFill>
          </a:ln>
        </p:spPr>
      </p:pic>
      <p:pic>
        <p:nvPicPr>
          <p:cNvPr id="8" name="Picture 7">
            <a:extLst>
              <a:ext uri="{FF2B5EF4-FFF2-40B4-BE49-F238E27FC236}">
                <a16:creationId xmlns:a16="http://schemas.microsoft.com/office/drawing/2014/main" id="{6CA08E19-8CF9-AFC3-E6B2-2050BCD6540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65213" y="1517498"/>
            <a:ext cx="2327337" cy="1316015"/>
          </a:xfrm>
          <a:prstGeom prst="rect">
            <a:avLst/>
          </a:prstGeom>
          <a:ln>
            <a:solidFill>
              <a:schemeClr val="accent4">
                <a:lumMod val="50000"/>
              </a:schemeClr>
            </a:solidFill>
          </a:ln>
        </p:spPr>
      </p:pic>
      <p:pic>
        <p:nvPicPr>
          <p:cNvPr id="9" name="Picture 8">
            <a:extLst>
              <a:ext uri="{FF2B5EF4-FFF2-40B4-BE49-F238E27FC236}">
                <a16:creationId xmlns:a16="http://schemas.microsoft.com/office/drawing/2014/main" id="{7AD41B90-3BC8-8788-0EF5-97A4DDB764F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852638" y="2597070"/>
            <a:ext cx="2363337" cy="1327064"/>
          </a:xfrm>
          <a:prstGeom prst="rect">
            <a:avLst/>
          </a:prstGeom>
          <a:ln>
            <a:solidFill>
              <a:schemeClr val="accent4">
                <a:lumMod val="50000"/>
              </a:schemeClr>
            </a:solidFill>
          </a:ln>
        </p:spPr>
      </p:pic>
      <p:pic>
        <p:nvPicPr>
          <p:cNvPr id="10" name="Picture 9">
            <a:extLst>
              <a:ext uri="{FF2B5EF4-FFF2-40B4-BE49-F238E27FC236}">
                <a16:creationId xmlns:a16="http://schemas.microsoft.com/office/drawing/2014/main" id="{F34F3DF7-0BFE-8A74-F9A2-3ECC8B5D198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165213" y="3576009"/>
            <a:ext cx="2327337" cy="1311772"/>
          </a:xfrm>
          <a:prstGeom prst="rect">
            <a:avLst/>
          </a:prstGeom>
          <a:ln>
            <a:solidFill>
              <a:schemeClr val="accent4">
                <a:lumMod val="50000"/>
              </a:schemeClr>
            </a:solidFill>
          </a:ln>
        </p:spPr>
      </p:pic>
    </p:spTree>
    <p:extLst>
      <p:ext uri="{BB962C8B-B14F-4D97-AF65-F5344CB8AC3E}">
        <p14:creationId xmlns:p14="http://schemas.microsoft.com/office/powerpoint/2010/main" val="2275491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0B3C01-2F2F-68CD-EB85-209F3A007DC1}"/>
              </a:ext>
            </a:extLst>
          </p:cNvPr>
          <p:cNvSpPr>
            <a:spLocks noGrp="1"/>
          </p:cNvSpPr>
          <p:nvPr>
            <p:ph type="title"/>
          </p:nvPr>
        </p:nvSpPr>
        <p:spPr/>
        <p:txBody>
          <a:bodyPr>
            <a:normAutofit/>
          </a:bodyPr>
          <a:lstStyle/>
          <a:p>
            <a:r>
              <a:rPr lang="en-GB" sz="1800" dirty="0">
                <a:solidFill>
                  <a:srgbClr val="BE0064"/>
                </a:solidFill>
                <a:latin typeface="Arial" panose="020B0604020202020204" pitchFamily="34" charset="0"/>
                <a:ea typeface="MS Mincho" panose="02020609040205080304" pitchFamily="49" charset="-128"/>
                <a:cs typeface="Times New Roman" panose="02020603050405020304" pitchFamily="18" charset="0"/>
              </a:rPr>
              <a:t>Teaching for </a:t>
            </a:r>
            <a:r>
              <a:rPr lang="en-GB" sz="1800" dirty="0">
                <a:solidFill>
                  <a:schemeClr val="accent5"/>
                </a:solidFill>
                <a:latin typeface="Arial" panose="020B0604020202020204" pitchFamily="34" charset="0"/>
                <a:ea typeface="MS Mincho" panose="02020609040205080304" pitchFamily="49" charset="-128"/>
                <a:cs typeface="Times New Roman" panose="02020603050405020304" pitchFamily="18" charset="0"/>
              </a:rPr>
              <a:t>Mas</a:t>
            </a:r>
            <a:r>
              <a:rPr lang="en-GB" sz="1800" dirty="0">
                <a:solidFill>
                  <a:srgbClr val="BE0064"/>
                </a:solidFill>
                <a:latin typeface="Arial" panose="020B0604020202020204" pitchFamily="34" charset="0"/>
                <a:ea typeface="MS Mincho" panose="02020609040205080304" pitchFamily="49" charset="-128"/>
                <a:cs typeface="Times New Roman" panose="02020603050405020304" pitchFamily="18" charset="0"/>
              </a:rPr>
              <a:t>ter</a:t>
            </a:r>
            <a:r>
              <a:rPr lang="en-GB" sz="1800" dirty="0">
                <a:solidFill>
                  <a:schemeClr val="accent5"/>
                </a:solidFill>
                <a:latin typeface="Arial" panose="020B0604020202020204" pitchFamily="34" charset="0"/>
                <a:ea typeface="MS Mincho" panose="02020609040205080304" pitchFamily="49" charset="-128"/>
                <a:cs typeface="Times New Roman" panose="02020603050405020304" pitchFamily="18" charset="0"/>
              </a:rPr>
              <a:t>y in FE Maths </a:t>
            </a:r>
            <a:r>
              <a:rPr lang="en-GB" sz="1800" dirty="0">
                <a:solidFill>
                  <a:srgbClr val="BE0064"/>
                </a:solidFill>
                <a:latin typeface="Arial" panose="020B0604020202020204" pitchFamily="34" charset="0"/>
                <a:ea typeface="MS Mincho" panose="02020609040205080304" pitchFamily="49" charset="-128"/>
                <a:cs typeface="Times New Roman" panose="02020603050405020304" pitchFamily="18" charset="0"/>
              </a:rPr>
              <a:t>– Lesson Design Features</a:t>
            </a:r>
            <a:r>
              <a:rPr lang="en-GB" sz="1800" b="1" cap="none" dirty="0">
                <a:solidFill>
                  <a:srgbClr val="BE0064"/>
                </a:solidFill>
                <a:effectLst/>
                <a:latin typeface="Arial" panose="020B0604020202020204" pitchFamily="34" charset="0"/>
                <a:ea typeface="MS Mincho" panose="02020609040205080304" pitchFamily="49" charset="-128"/>
                <a:cs typeface="Times New Roman" panose="02020603050405020304" pitchFamily="18" charset="0"/>
              </a:rPr>
              <a:t> </a:t>
            </a:r>
            <a:br>
              <a:rPr lang="en-GB" sz="1800" b="1" cap="none" dirty="0">
                <a:solidFill>
                  <a:schemeClr val="accent5"/>
                </a:solidFill>
                <a:effectLst/>
                <a:latin typeface="Arial" panose="020B0604020202020204" pitchFamily="34" charset="0"/>
                <a:ea typeface="MS Mincho" panose="02020609040205080304" pitchFamily="49" charset="-128"/>
                <a:cs typeface="Times New Roman" panose="02020603050405020304" pitchFamily="18" charset="0"/>
              </a:rPr>
            </a:br>
            <a:endParaRPr lang="en-GB" sz="1800" cap="none" dirty="0">
              <a:solidFill>
                <a:schemeClr val="accent5"/>
              </a:solidFill>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dirty="0">
                <a:ln>
                  <a:noFill/>
                </a:ln>
                <a:solidFill>
                  <a:prstClr val="black"/>
                </a:solidFill>
                <a:effectLst/>
                <a:uLnTx/>
                <a:uFillTx/>
                <a:latin typeface="Arial"/>
                <a:ea typeface="+mn-ea"/>
                <a:cs typeface="+mn-cs"/>
              </a:rPr>
              <a:t>Education &amp; Training Foundation</a:t>
            </a:r>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41B41AC2-4DBC-194E-5446-B6427C184FEF}"/>
              </a:ext>
            </a:extLst>
          </p:cNvPr>
          <p:cNvSpPr/>
          <p:nvPr/>
        </p:nvSpPr>
        <p:spPr>
          <a:xfrm>
            <a:off x="323528" y="771550"/>
            <a:ext cx="2520000" cy="1620000"/>
          </a:xfrm>
          <a:prstGeom prst="roundRect">
            <a:avLst/>
          </a:prstGeom>
          <a:solidFill>
            <a:schemeClr val="accent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dirty="0">
                <a:solidFill>
                  <a:srgbClr val="FFFFFF"/>
                </a:solidFill>
                <a:latin typeface="Arial"/>
              </a:rPr>
              <a:t>Identify and b</a:t>
            </a:r>
            <a:r>
              <a:rPr kumimoji="0" lang="en-GB" sz="2200" b="0" i="0" u="none" strike="noStrike" kern="1200" cap="none" spc="0" normalizeH="0" baseline="0" noProof="0" dirty="0" err="1">
                <a:ln>
                  <a:noFill/>
                </a:ln>
                <a:solidFill>
                  <a:srgbClr val="FFFFFF"/>
                </a:solidFill>
                <a:effectLst/>
                <a:uLnTx/>
                <a:uFillTx/>
                <a:latin typeface="Arial"/>
              </a:rPr>
              <a:t>uild</a:t>
            </a:r>
            <a:r>
              <a:rPr kumimoji="0" lang="en-GB" sz="2200" b="0" i="0" u="none" strike="noStrike" kern="1200" cap="none" spc="0" normalizeH="0" baseline="0" noProof="0" dirty="0">
                <a:ln>
                  <a:noFill/>
                </a:ln>
                <a:solidFill>
                  <a:srgbClr val="FFFFFF"/>
                </a:solidFill>
                <a:effectLst/>
                <a:uLnTx/>
                <a:uFillTx/>
                <a:latin typeface="Arial"/>
              </a:rPr>
              <a:t> on prior learning</a:t>
            </a:r>
          </a:p>
        </p:txBody>
      </p:sp>
      <p:sp>
        <p:nvSpPr>
          <p:cNvPr id="5" name="Rectangle: Rounded Corners 4">
            <a:extLst>
              <a:ext uri="{FF2B5EF4-FFF2-40B4-BE49-F238E27FC236}">
                <a16:creationId xmlns:a16="http://schemas.microsoft.com/office/drawing/2014/main" id="{7EE8451D-9207-A060-6FA7-18E994CEAB63}"/>
              </a:ext>
            </a:extLst>
          </p:cNvPr>
          <p:cNvSpPr/>
          <p:nvPr/>
        </p:nvSpPr>
        <p:spPr>
          <a:xfrm>
            <a:off x="3312000" y="771550"/>
            <a:ext cx="2520000" cy="1620000"/>
          </a:xfrm>
          <a:prstGeom prst="roundRect">
            <a:avLst/>
          </a:prstGeom>
          <a:solidFill>
            <a:schemeClr val="accent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a:ea typeface="+mn-ea"/>
                <a:cs typeface="+mn-cs"/>
              </a:rPr>
              <a:t>Use familiar</a:t>
            </a:r>
            <a:r>
              <a:rPr kumimoji="0" lang="en-GB" sz="2200" b="0" i="0" u="none" strike="noStrike" kern="1200" cap="none" spc="0" normalizeH="0" noProof="0" dirty="0">
                <a:ln>
                  <a:noFill/>
                </a:ln>
                <a:solidFill>
                  <a:srgbClr val="FFFFFF"/>
                </a:solidFill>
                <a:effectLst/>
                <a:uLnTx/>
                <a:uFillTx/>
                <a:latin typeface="Arial"/>
                <a:ea typeface="+mn-ea"/>
                <a:cs typeface="+mn-cs"/>
              </a:rPr>
              <a:t> </a:t>
            </a:r>
            <a:r>
              <a:rPr kumimoji="0" lang="en-GB" sz="2200" b="0" i="0" u="none" strike="noStrike" kern="1200" cap="none" spc="0" normalizeH="0" baseline="0" noProof="0" dirty="0">
                <a:ln>
                  <a:noFill/>
                </a:ln>
                <a:solidFill>
                  <a:srgbClr val="FFFFFF"/>
                </a:solidFill>
                <a:effectLst/>
                <a:uLnTx/>
                <a:uFillTx/>
                <a:latin typeface="Arial"/>
                <a:ea typeface="+mn-ea"/>
                <a:cs typeface="+mn-cs"/>
              </a:rPr>
              <a:t>contexts</a:t>
            </a:r>
            <a:r>
              <a:rPr kumimoji="0" lang="en-GB" sz="2200" b="0" i="0" u="none" strike="noStrike" kern="1200" cap="none" spc="0" normalizeH="0" noProof="0" dirty="0">
                <a:ln>
                  <a:noFill/>
                </a:ln>
                <a:solidFill>
                  <a:srgbClr val="FFFFFF"/>
                </a:solidFill>
                <a:effectLst/>
                <a:uLnTx/>
                <a:uFillTx/>
                <a:latin typeface="Arial"/>
                <a:ea typeface="+mn-ea"/>
                <a:cs typeface="+mn-cs"/>
              </a:rPr>
              <a:t> to introduce maths concepts</a:t>
            </a:r>
            <a:endParaRPr kumimoji="0" lang="en-GB" sz="22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516788C7-7F75-21FC-EBE6-6794125D5567}"/>
              </a:ext>
            </a:extLst>
          </p:cNvPr>
          <p:cNvSpPr/>
          <p:nvPr/>
        </p:nvSpPr>
        <p:spPr>
          <a:xfrm>
            <a:off x="6300472" y="771550"/>
            <a:ext cx="2520000" cy="1620000"/>
          </a:xfrm>
          <a:prstGeom prst="roundRect">
            <a:avLst/>
          </a:prstGeom>
          <a:solidFill>
            <a:srgbClr val="0071F8"/>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noProof="0" dirty="0">
                <a:solidFill>
                  <a:srgbClr val="FFFFFF"/>
                </a:solidFill>
                <a:latin typeface="Arial"/>
              </a:rPr>
              <a:t>A</a:t>
            </a:r>
            <a:r>
              <a:rPr kumimoji="0" lang="en-GB" sz="2400" b="0" i="0" u="none" strike="noStrike" kern="1200" cap="none" spc="0" normalizeH="0" baseline="0" noProof="0" dirty="0">
                <a:ln>
                  <a:noFill/>
                </a:ln>
                <a:solidFill>
                  <a:srgbClr val="FFFFFF"/>
                </a:solidFill>
                <a:effectLst/>
                <a:uLnTx/>
                <a:uFillTx/>
                <a:latin typeface="Arial"/>
                <a:ea typeface="+mn-ea"/>
                <a:cs typeface="+mn-cs"/>
              </a:rPr>
              <a:t>ddress  common misconceptions</a:t>
            </a:r>
          </a:p>
        </p:txBody>
      </p:sp>
      <p:sp>
        <p:nvSpPr>
          <p:cNvPr id="9" name="Rectangle: Rounded Corners 8">
            <a:extLst>
              <a:ext uri="{FF2B5EF4-FFF2-40B4-BE49-F238E27FC236}">
                <a16:creationId xmlns:a16="http://schemas.microsoft.com/office/drawing/2014/main" id="{3807CABA-9387-418D-C5AC-F8CCB875A96B}"/>
              </a:ext>
            </a:extLst>
          </p:cNvPr>
          <p:cNvSpPr/>
          <p:nvPr/>
        </p:nvSpPr>
        <p:spPr>
          <a:xfrm>
            <a:off x="323528" y="2769406"/>
            <a:ext cx="2520000" cy="1620000"/>
          </a:xfrm>
          <a:prstGeom prst="roundRect">
            <a:avLst/>
          </a:prstGeom>
          <a:solidFill>
            <a:schemeClr val="accent6"/>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mn-cs"/>
              </a:rPr>
              <a:t> </a:t>
            </a:r>
            <a:r>
              <a:rPr kumimoji="0" lang="en-GB" sz="2200" b="0" i="0" u="none" strike="noStrike" kern="1200" cap="none" spc="0" normalizeH="0" baseline="0" noProof="0" dirty="0">
                <a:ln>
                  <a:noFill/>
                </a:ln>
                <a:solidFill>
                  <a:srgbClr val="FFFFFF"/>
                </a:solidFill>
                <a:effectLst/>
                <a:uLnTx/>
                <a:uFillTx/>
                <a:latin typeface="Arial"/>
                <a:ea typeface="+mn-ea"/>
                <a:cs typeface="+mn-cs"/>
              </a:rPr>
              <a:t>Use visual representations and/or manipulatives</a:t>
            </a:r>
          </a:p>
        </p:txBody>
      </p:sp>
      <p:sp>
        <p:nvSpPr>
          <p:cNvPr id="10" name="Rectangle: Rounded Corners 9">
            <a:extLst>
              <a:ext uri="{FF2B5EF4-FFF2-40B4-BE49-F238E27FC236}">
                <a16:creationId xmlns:a16="http://schemas.microsoft.com/office/drawing/2014/main" id="{EB437D5E-9AFC-3D41-AE2C-9740C5EEA19B}"/>
              </a:ext>
            </a:extLst>
          </p:cNvPr>
          <p:cNvSpPr/>
          <p:nvPr/>
        </p:nvSpPr>
        <p:spPr>
          <a:xfrm>
            <a:off x="3307014" y="2751951"/>
            <a:ext cx="2520000" cy="1620000"/>
          </a:xfrm>
          <a:prstGeom prst="roundRect">
            <a:avLst/>
          </a:prstGeom>
          <a:solidFill>
            <a:schemeClr val="accent5"/>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a:ea typeface="+mn-ea"/>
                <a:cs typeface="+mn-cs"/>
              </a:rPr>
              <a:t>Connect different areas of maths where possible</a:t>
            </a:r>
          </a:p>
        </p:txBody>
      </p:sp>
      <p:sp>
        <p:nvSpPr>
          <p:cNvPr id="6" name="Rectangle: Rounded Corners 5">
            <a:extLst>
              <a:ext uri="{FF2B5EF4-FFF2-40B4-BE49-F238E27FC236}">
                <a16:creationId xmlns:a16="http://schemas.microsoft.com/office/drawing/2014/main" id="{0AAA3ED9-9CFC-4624-FD0E-E51AD29807C0}"/>
              </a:ext>
            </a:extLst>
          </p:cNvPr>
          <p:cNvSpPr/>
          <p:nvPr/>
        </p:nvSpPr>
        <p:spPr>
          <a:xfrm>
            <a:off x="6300472" y="2775718"/>
            <a:ext cx="2520000" cy="1620000"/>
          </a:xfrm>
          <a:prstGeom prst="roundRect">
            <a:avLst/>
          </a:prstGeom>
          <a:solidFill>
            <a:srgbClr val="FEB91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FFFFFF"/>
                </a:solidFill>
                <a:effectLst/>
                <a:uLnTx/>
                <a:uFillTx/>
                <a:latin typeface="Arial"/>
                <a:ea typeface="+mn-ea"/>
                <a:cs typeface="+mn-cs"/>
              </a:rPr>
              <a:t>Actively</a:t>
            </a:r>
            <a:r>
              <a:rPr kumimoji="0" lang="en-GB" sz="2200" b="0" i="0" u="none" strike="noStrike" kern="1200" cap="none" spc="0" normalizeH="0" noProof="0" dirty="0">
                <a:ln>
                  <a:noFill/>
                </a:ln>
                <a:solidFill>
                  <a:srgbClr val="FFFFFF"/>
                </a:solidFill>
                <a:effectLst/>
                <a:uLnTx/>
                <a:uFillTx/>
                <a:latin typeface="Arial"/>
                <a:ea typeface="+mn-ea"/>
                <a:cs typeface="+mn-cs"/>
              </a:rPr>
              <a:t> engage learners through collaborative activities</a:t>
            </a:r>
            <a:endParaRPr kumimoji="0" lang="en-GB" sz="2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3788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667C56-994A-9CD6-6A27-B3580785AF6E}"/>
              </a:ext>
            </a:extLst>
          </p:cNvPr>
          <p:cNvSpPr>
            <a:spLocks noGrp="1"/>
          </p:cNvSpPr>
          <p:nvPr>
            <p:ph type="sldNum" sz="quarter" idx="11"/>
          </p:nvPr>
        </p:nvSpPr>
        <p:spPr/>
        <p:txBody>
          <a:bodyPr/>
          <a:lstStyle/>
          <a:p>
            <a:fld id="{DA2C159E-F13C-4A85-9A41-E7669D3E0D70}" type="slidenum">
              <a:rPr lang="en-GB" smtClean="0"/>
              <a:pPr/>
              <a:t>36</a:t>
            </a:fld>
            <a:endParaRPr lang="en-GB"/>
          </a:p>
        </p:txBody>
      </p:sp>
      <p:sp>
        <p:nvSpPr>
          <p:cNvPr id="3" name="Title 2">
            <a:extLst>
              <a:ext uri="{FF2B5EF4-FFF2-40B4-BE49-F238E27FC236}">
                <a16:creationId xmlns:a16="http://schemas.microsoft.com/office/drawing/2014/main" id="{45D62CDD-83AC-F920-E7CF-4C5E635B2656}"/>
              </a:ext>
            </a:extLst>
          </p:cNvPr>
          <p:cNvSpPr>
            <a:spLocks noGrp="1"/>
          </p:cNvSpPr>
          <p:nvPr>
            <p:ph type="title"/>
          </p:nvPr>
        </p:nvSpPr>
        <p:spPr/>
        <p:txBody>
          <a:bodyPr/>
          <a:lstStyle/>
          <a:p>
            <a:r>
              <a:rPr lang="en-GB" cap="none" dirty="0">
                <a:solidFill>
                  <a:schemeClr val="accent5"/>
                </a:solidFill>
              </a:rPr>
              <a:t>Mastery lesson carousel</a:t>
            </a:r>
          </a:p>
        </p:txBody>
      </p:sp>
      <p:sp>
        <p:nvSpPr>
          <p:cNvPr id="4" name="Text Placeholder 3">
            <a:extLst>
              <a:ext uri="{FF2B5EF4-FFF2-40B4-BE49-F238E27FC236}">
                <a16:creationId xmlns:a16="http://schemas.microsoft.com/office/drawing/2014/main" id="{CE73D71C-51A9-0333-1024-33DD7D4F2B38}"/>
              </a:ext>
            </a:extLst>
          </p:cNvPr>
          <p:cNvSpPr>
            <a:spLocks noGrp="1"/>
          </p:cNvSpPr>
          <p:nvPr>
            <p:ph type="body" sz="quarter" idx="12"/>
          </p:nvPr>
        </p:nvSpPr>
        <p:spPr>
          <a:xfrm>
            <a:off x="234000" y="771551"/>
            <a:ext cx="7667625" cy="3816424"/>
          </a:xfrm>
        </p:spPr>
        <p:txBody>
          <a:bodyPr/>
          <a:lstStyle/>
          <a:p>
            <a:pPr lvl="1">
              <a:lnSpc>
                <a:spcPts val="2500"/>
              </a:lnSpc>
              <a:spcAft>
                <a:spcPts val="1200"/>
              </a:spcAft>
            </a:pPr>
            <a:r>
              <a:rPr lang="en-GB" sz="2400" dirty="0"/>
              <a:t>A sample of CfEM mastery lessons has been laid out on different tables around the room</a:t>
            </a:r>
          </a:p>
          <a:p>
            <a:pPr lvl="1">
              <a:lnSpc>
                <a:spcPts val="2500"/>
              </a:lnSpc>
              <a:spcAft>
                <a:spcPts val="1200"/>
              </a:spcAft>
            </a:pPr>
            <a:r>
              <a:rPr lang="en-GB" sz="2400" dirty="0"/>
              <a:t>Some have been written by teachers and some by University of Nottingham</a:t>
            </a:r>
          </a:p>
          <a:p>
            <a:pPr lvl="1">
              <a:lnSpc>
                <a:spcPts val="2500"/>
              </a:lnSpc>
              <a:spcAft>
                <a:spcPts val="1200"/>
              </a:spcAft>
            </a:pPr>
            <a:r>
              <a:rPr lang="en-GB" sz="2400" dirty="0"/>
              <a:t>All have been guided by the six lesson design features</a:t>
            </a:r>
          </a:p>
          <a:p>
            <a:pPr lvl="1">
              <a:lnSpc>
                <a:spcPts val="2500"/>
              </a:lnSpc>
              <a:spcAft>
                <a:spcPts val="600"/>
              </a:spcAft>
            </a:pPr>
            <a:r>
              <a:rPr lang="en-GB" sz="2400" dirty="0"/>
              <a:t>For each lesson, you will find:</a:t>
            </a:r>
          </a:p>
          <a:p>
            <a:pPr lvl="2">
              <a:lnSpc>
                <a:spcPts val="2500"/>
              </a:lnSpc>
              <a:spcAft>
                <a:spcPts val="600"/>
              </a:spcAft>
            </a:pPr>
            <a:r>
              <a:rPr lang="en-GB" sz="2400" dirty="0"/>
              <a:t>A set of slides</a:t>
            </a:r>
          </a:p>
          <a:p>
            <a:pPr lvl="2">
              <a:lnSpc>
                <a:spcPts val="2500"/>
              </a:lnSpc>
              <a:spcAft>
                <a:spcPts val="600"/>
              </a:spcAft>
            </a:pPr>
            <a:r>
              <a:rPr lang="en-GB" sz="2400" dirty="0"/>
              <a:t>Lesson plan/overview</a:t>
            </a:r>
          </a:p>
          <a:p>
            <a:pPr lvl="2">
              <a:lnSpc>
                <a:spcPts val="2500"/>
              </a:lnSpc>
              <a:spcAft>
                <a:spcPts val="600"/>
              </a:spcAft>
            </a:pPr>
            <a:r>
              <a:rPr lang="en-GB" sz="2400" dirty="0"/>
              <a:t>A key activity from the lesson</a:t>
            </a:r>
          </a:p>
        </p:txBody>
      </p:sp>
      <p:sp>
        <p:nvSpPr>
          <p:cNvPr id="5" name="Footer Placeholder 4">
            <a:extLst>
              <a:ext uri="{FF2B5EF4-FFF2-40B4-BE49-F238E27FC236}">
                <a16:creationId xmlns:a16="http://schemas.microsoft.com/office/drawing/2014/main" id="{D6C3952B-8773-BDE2-B1F6-8035443625D9}"/>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2774569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667C56-994A-9CD6-6A27-B3580785AF6E}"/>
              </a:ext>
            </a:extLst>
          </p:cNvPr>
          <p:cNvSpPr>
            <a:spLocks noGrp="1"/>
          </p:cNvSpPr>
          <p:nvPr>
            <p:ph type="sldNum" sz="quarter" idx="11"/>
          </p:nvPr>
        </p:nvSpPr>
        <p:spPr/>
        <p:txBody>
          <a:bodyPr/>
          <a:lstStyle/>
          <a:p>
            <a:fld id="{DA2C159E-F13C-4A85-9A41-E7669D3E0D70}" type="slidenum">
              <a:rPr lang="en-GB" smtClean="0"/>
              <a:pPr/>
              <a:t>37</a:t>
            </a:fld>
            <a:endParaRPr lang="en-GB"/>
          </a:p>
        </p:txBody>
      </p:sp>
      <p:sp>
        <p:nvSpPr>
          <p:cNvPr id="3" name="Title 2">
            <a:extLst>
              <a:ext uri="{FF2B5EF4-FFF2-40B4-BE49-F238E27FC236}">
                <a16:creationId xmlns:a16="http://schemas.microsoft.com/office/drawing/2014/main" id="{45D62CDD-83AC-F920-E7CF-4C5E635B2656}"/>
              </a:ext>
            </a:extLst>
          </p:cNvPr>
          <p:cNvSpPr>
            <a:spLocks noGrp="1"/>
          </p:cNvSpPr>
          <p:nvPr>
            <p:ph type="title"/>
          </p:nvPr>
        </p:nvSpPr>
        <p:spPr/>
        <p:txBody>
          <a:bodyPr/>
          <a:lstStyle/>
          <a:p>
            <a:r>
              <a:rPr lang="en-GB" cap="none" dirty="0">
                <a:solidFill>
                  <a:schemeClr val="accent5"/>
                </a:solidFill>
              </a:rPr>
              <a:t>Mastery lesson carousel</a:t>
            </a:r>
          </a:p>
        </p:txBody>
      </p:sp>
      <p:sp>
        <p:nvSpPr>
          <p:cNvPr id="4" name="Text Placeholder 3">
            <a:extLst>
              <a:ext uri="{FF2B5EF4-FFF2-40B4-BE49-F238E27FC236}">
                <a16:creationId xmlns:a16="http://schemas.microsoft.com/office/drawing/2014/main" id="{CE73D71C-51A9-0333-1024-33DD7D4F2B38}"/>
              </a:ext>
            </a:extLst>
          </p:cNvPr>
          <p:cNvSpPr>
            <a:spLocks noGrp="1"/>
          </p:cNvSpPr>
          <p:nvPr>
            <p:ph type="body" sz="quarter" idx="12"/>
          </p:nvPr>
        </p:nvSpPr>
        <p:spPr>
          <a:xfrm>
            <a:off x="234000" y="771551"/>
            <a:ext cx="7866392" cy="3816424"/>
          </a:xfrm>
        </p:spPr>
        <p:txBody>
          <a:bodyPr/>
          <a:lstStyle/>
          <a:p>
            <a:pPr marL="0" lvl="1" indent="0">
              <a:lnSpc>
                <a:spcPts val="2300"/>
              </a:lnSpc>
              <a:spcAft>
                <a:spcPts val="1200"/>
              </a:spcAft>
              <a:buNone/>
            </a:pPr>
            <a:r>
              <a:rPr lang="en-GB" sz="2200" dirty="0"/>
              <a:t>Working in groups of 3:</a:t>
            </a:r>
          </a:p>
          <a:p>
            <a:pPr lvl="1">
              <a:lnSpc>
                <a:spcPts val="2300"/>
              </a:lnSpc>
              <a:spcAft>
                <a:spcPts val="1200"/>
              </a:spcAft>
            </a:pPr>
            <a:r>
              <a:rPr lang="en-GB" sz="2200" dirty="0"/>
              <a:t>Visit at least 3 or 4 of the tables, spending about 12-15 min at each</a:t>
            </a:r>
          </a:p>
          <a:p>
            <a:pPr lvl="1">
              <a:lnSpc>
                <a:spcPts val="2300"/>
              </a:lnSpc>
              <a:spcAft>
                <a:spcPts val="1200"/>
              </a:spcAft>
            </a:pPr>
            <a:r>
              <a:rPr lang="en-GB" sz="2200" dirty="0"/>
              <a:t>Familiarise yourself with the lesson and key activity</a:t>
            </a:r>
          </a:p>
          <a:p>
            <a:pPr lvl="1">
              <a:lnSpc>
                <a:spcPts val="2300"/>
              </a:lnSpc>
            </a:pPr>
            <a:r>
              <a:rPr lang="en-GB" sz="2200" dirty="0"/>
              <a:t>Discuss:</a:t>
            </a:r>
          </a:p>
          <a:p>
            <a:pPr lvl="2">
              <a:lnSpc>
                <a:spcPts val="2300"/>
              </a:lnSpc>
            </a:pPr>
            <a:r>
              <a:rPr lang="en-GB" sz="2200" dirty="0"/>
              <a:t>How well have the lesson design features been met?</a:t>
            </a:r>
          </a:p>
          <a:p>
            <a:pPr lvl="2">
              <a:lnSpc>
                <a:spcPts val="2300"/>
              </a:lnSpc>
            </a:pPr>
            <a:r>
              <a:rPr lang="en-GB" sz="2200" dirty="0"/>
              <a:t>What do you like about the lesson?</a:t>
            </a:r>
          </a:p>
          <a:p>
            <a:pPr lvl="2">
              <a:lnSpc>
                <a:spcPts val="2300"/>
              </a:lnSpc>
              <a:spcAft>
                <a:spcPts val="1200"/>
              </a:spcAft>
            </a:pPr>
            <a:r>
              <a:rPr lang="en-GB" sz="2200" dirty="0"/>
              <a:t>How might you adapt or amend the lesson?</a:t>
            </a:r>
          </a:p>
          <a:p>
            <a:pPr lvl="1">
              <a:lnSpc>
                <a:spcPts val="2300"/>
              </a:lnSpc>
              <a:spcAft>
                <a:spcPts val="600"/>
              </a:spcAft>
            </a:pPr>
            <a:r>
              <a:rPr lang="en-GB" sz="2200" dirty="0"/>
              <a:t>Read any feedback already recorded on the A3 sheet and add your own comments</a:t>
            </a:r>
          </a:p>
          <a:p>
            <a:pPr lvl="1">
              <a:lnSpc>
                <a:spcPts val="2500"/>
              </a:lnSpc>
              <a:spcAft>
                <a:spcPts val="1200"/>
              </a:spcAft>
            </a:pPr>
            <a:endParaRPr lang="en-GB" sz="2400" dirty="0"/>
          </a:p>
        </p:txBody>
      </p:sp>
      <p:sp>
        <p:nvSpPr>
          <p:cNvPr id="5" name="Footer Placeholder 4">
            <a:extLst>
              <a:ext uri="{FF2B5EF4-FFF2-40B4-BE49-F238E27FC236}">
                <a16:creationId xmlns:a16="http://schemas.microsoft.com/office/drawing/2014/main" id="{D6C3952B-8773-BDE2-B1F6-8035443625D9}"/>
              </a:ext>
            </a:extLst>
          </p:cNvPr>
          <p:cNvSpPr>
            <a:spLocks noGrp="1"/>
          </p:cNvSpPr>
          <p:nvPr>
            <p:ph type="ftr" sz="quarter" idx="10"/>
          </p:nvPr>
        </p:nvSpPr>
        <p:spPr/>
        <p:txBody>
          <a:bodyPr/>
          <a:lstStyle/>
          <a:p>
            <a:r>
              <a:rPr lang="en-GB" dirty="0"/>
              <a:t>Education &amp; Training Foundation</a:t>
            </a:r>
          </a:p>
        </p:txBody>
      </p:sp>
    </p:spTree>
    <p:extLst>
      <p:ext uri="{BB962C8B-B14F-4D97-AF65-F5344CB8AC3E}">
        <p14:creationId xmlns:p14="http://schemas.microsoft.com/office/powerpoint/2010/main" val="3131803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38</a:t>
            </a:fld>
            <a:endParaRPr lang="en-GB"/>
          </a:p>
        </p:txBody>
      </p:sp>
      <p:sp>
        <p:nvSpPr>
          <p:cNvPr id="12" name="Title 11"/>
          <p:cNvSpPr>
            <a:spLocks noGrp="1"/>
          </p:cNvSpPr>
          <p:nvPr>
            <p:ph type="title"/>
          </p:nvPr>
        </p:nvSpPr>
        <p:spPr/>
        <p:txBody>
          <a:bodyPr/>
          <a:lstStyle/>
          <a:p>
            <a:r>
              <a:rPr lang="en-GB" dirty="0"/>
              <a:t>Feedback</a:t>
            </a:r>
          </a:p>
        </p:txBody>
      </p:sp>
      <p:pic>
        <p:nvPicPr>
          <p:cNvPr id="6" name="Picture 5" descr="Star feedback notification">
            <a:extLst>
              <a:ext uri="{FF2B5EF4-FFF2-40B4-BE49-F238E27FC236}">
                <a16:creationId xmlns:a16="http://schemas.microsoft.com/office/drawing/2014/main" id="{DF04A04E-ADC4-E07F-9C4F-B389C21C79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165" y="817823"/>
            <a:ext cx="3507854" cy="3507854"/>
          </a:xfrm>
          <a:prstGeom prst="rect">
            <a:avLst/>
          </a:prstGeom>
          <a:ln w="38100">
            <a:solidFill>
              <a:schemeClr val="tx1"/>
            </a:solidFill>
          </a:ln>
        </p:spPr>
      </p:pic>
      <p:sp>
        <p:nvSpPr>
          <p:cNvPr id="22" name="TextBox 21">
            <a:extLst>
              <a:ext uri="{FF2B5EF4-FFF2-40B4-BE49-F238E27FC236}">
                <a16:creationId xmlns:a16="http://schemas.microsoft.com/office/drawing/2014/main" id="{E5EB568C-8AC2-59AA-89A2-337E31BDEB80}"/>
              </a:ext>
            </a:extLst>
          </p:cNvPr>
          <p:cNvSpPr txBox="1"/>
          <p:nvPr/>
        </p:nvSpPr>
        <p:spPr>
          <a:xfrm>
            <a:off x="4375958" y="817823"/>
            <a:ext cx="3888432" cy="3262432"/>
          </a:xfrm>
          <a:prstGeom prst="rect">
            <a:avLst/>
          </a:prstGeom>
          <a:noFill/>
        </p:spPr>
        <p:txBody>
          <a:bodyPr wrap="square" lIns="0" tIns="0" rIns="0" bIns="0" rtlCol="0">
            <a:spAutoFit/>
          </a:bodyPr>
          <a:lstStyle/>
          <a:p>
            <a:pPr marL="342900" indent="-342900">
              <a:spcAft>
                <a:spcPts val="1200"/>
              </a:spcAft>
              <a:buFont typeface="Arial" panose="020B0604020202020204" pitchFamily="34" charset="0"/>
              <a:buChar char="•"/>
            </a:pPr>
            <a:r>
              <a:rPr lang="en-GB" sz="2400" dirty="0"/>
              <a:t>How easy was it to spot the design features in the lessons?</a:t>
            </a:r>
          </a:p>
          <a:p>
            <a:pPr marL="342900" indent="-342900">
              <a:spcAft>
                <a:spcPts val="1200"/>
              </a:spcAft>
              <a:buFont typeface="Arial" panose="020B0604020202020204" pitchFamily="34" charset="0"/>
              <a:buChar char="•"/>
            </a:pPr>
            <a:r>
              <a:rPr lang="en-GB" sz="2400" dirty="0"/>
              <a:t>Which lessons would you use with your learners?  Why?</a:t>
            </a:r>
          </a:p>
          <a:p>
            <a:pPr marL="342900" indent="-342900">
              <a:spcAft>
                <a:spcPts val="1200"/>
              </a:spcAft>
              <a:buFont typeface="Arial" panose="020B0604020202020204" pitchFamily="34" charset="0"/>
              <a:buChar char="•"/>
            </a:pPr>
            <a:r>
              <a:rPr lang="en-GB" sz="2400" dirty="0"/>
              <a:t>How might you adapt or amend the lessons?</a:t>
            </a:r>
          </a:p>
        </p:txBody>
      </p:sp>
    </p:spTree>
    <p:extLst>
      <p:ext uri="{BB962C8B-B14F-4D97-AF65-F5344CB8AC3E}">
        <p14:creationId xmlns:p14="http://schemas.microsoft.com/office/powerpoint/2010/main" val="895857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0F713B-2D5E-C06B-4418-AE5F02A7E50D}"/>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C86FED65-39DF-3E75-C387-E2DDF4ED26BD}"/>
              </a:ext>
            </a:extLst>
          </p:cNvPr>
          <p:cNvSpPr>
            <a:spLocks noGrp="1"/>
          </p:cNvSpPr>
          <p:nvPr>
            <p:ph type="sldNum" sz="quarter" idx="11"/>
          </p:nvPr>
        </p:nvSpPr>
        <p:spPr/>
        <p:txBody>
          <a:bodyPr/>
          <a:lstStyle/>
          <a:p>
            <a:fld id="{DA2C159E-F13C-4A85-9A41-E7669D3E0D70}" type="slidenum">
              <a:rPr lang="en-GB" smtClean="0"/>
              <a:pPr/>
              <a:t>39</a:t>
            </a:fld>
            <a:endParaRPr lang="en-GB"/>
          </a:p>
        </p:txBody>
      </p:sp>
      <p:sp>
        <p:nvSpPr>
          <p:cNvPr id="4" name="Text Placeholder 3">
            <a:extLst>
              <a:ext uri="{FF2B5EF4-FFF2-40B4-BE49-F238E27FC236}">
                <a16:creationId xmlns:a16="http://schemas.microsoft.com/office/drawing/2014/main" id="{2540CB77-C3F6-CBA5-E76D-7DE86C8E96E1}"/>
              </a:ext>
            </a:extLst>
          </p:cNvPr>
          <p:cNvSpPr>
            <a:spLocks noGrp="1"/>
          </p:cNvSpPr>
          <p:nvPr>
            <p:ph type="body" sz="quarter" idx="12"/>
          </p:nvPr>
        </p:nvSpPr>
        <p:spPr>
          <a:xfrm>
            <a:off x="234000" y="1131590"/>
            <a:ext cx="7667625" cy="3456384"/>
          </a:xfrm>
        </p:spPr>
        <p:txBody>
          <a:bodyPr/>
          <a:lstStyle/>
          <a:p>
            <a:pPr marL="342900" indent="-342900">
              <a:spcAft>
                <a:spcPts val="1200"/>
              </a:spcAft>
              <a:buFont typeface="Arial" panose="020B0604020202020204" pitchFamily="34" charset="0"/>
              <a:buChar char="•"/>
            </a:pPr>
            <a:r>
              <a:rPr lang="en-GB" sz="2400" dirty="0">
                <a:hlinkClick r:id="rId3"/>
              </a:rPr>
              <a:t>DfES </a:t>
            </a:r>
            <a:r>
              <a:rPr lang="en-GB" sz="2400" dirty="0">
                <a:effectLst/>
                <a:ea typeface="Times New Roman" panose="02020603050405020304" pitchFamily="18" charset="0"/>
                <a:hlinkClick r:id="rId3"/>
              </a:rPr>
              <a:t>Standards Unit: </a:t>
            </a:r>
            <a:r>
              <a:rPr lang="en-GB" sz="2400" i="1" dirty="0">
                <a:effectLst/>
                <a:ea typeface="Times New Roman" panose="02020603050405020304" pitchFamily="18" charset="0"/>
                <a:hlinkClick r:id="rId3"/>
              </a:rPr>
              <a:t>Improving Learning in Mathematics, </a:t>
            </a:r>
            <a:r>
              <a:rPr lang="en-GB" sz="2400" dirty="0">
                <a:effectLst/>
                <a:ea typeface="Times New Roman" panose="02020603050405020304" pitchFamily="18" charset="0"/>
                <a:hlinkClick r:id="rId3"/>
              </a:rPr>
              <a:t>2005</a:t>
            </a:r>
            <a:endParaRPr lang="en-GB" sz="2400" dirty="0">
              <a:effectLst/>
              <a:ea typeface="Times New Roman" panose="02020603050405020304" pitchFamily="18" charset="0"/>
            </a:endParaRPr>
          </a:p>
          <a:p>
            <a:pPr marL="342900" indent="-342900">
              <a:spcAft>
                <a:spcPts val="1200"/>
              </a:spcAft>
              <a:buFont typeface="Arial" panose="020B0604020202020204" pitchFamily="34" charset="0"/>
              <a:buChar char="•"/>
            </a:pPr>
            <a:r>
              <a:rPr lang="en-GB" sz="2400" dirty="0">
                <a:hlinkClick r:id="rId4"/>
              </a:rPr>
              <a:t>Maths for Life: Thinking Through Mathematics, 2007</a:t>
            </a:r>
            <a:r>
              <a:rPr lang="en-GB" sz="2400" i="1" dirty="0">
                <a:hlinkClick r:id="rId4"/>
              </a:rPr>
              <a:t> </a:t>
            </a:r>
            <a:endParaRPr lang="en-GB" sz="2400" i="1" dirty="0"/>
          </a:p>
          <a:p>
            <a:pPr marL="342900" indent="-342900">
              <a:spcAft>
                <a:spcPts val="1200"/>
              </a:spcAft>
              <a:buFont typeface="Arial" panose="020B0604020202020204" pitchFamily="34" charset="0"/>
              <a:buChar char="•"/>
            </a:pPr>
            <a:r>
              <a:rPr lang="en-GB" sz="2400" dirty="0">
                <a:hlinkClick r:id="rId5"/>
              </a:rPr>
              <a:t>Mathematics Assessment Project, 2007-15</a:t>
            </a:r>
            <a:endParaRPr lang="en-GB" sz="2400" dirty="0"/>
          </a:p>
        </p:txBody>
      </p:sp>
      <p:sp>
        <p:nvSpPr>
          <p:cNvPr id="5" name="Title 4">
            <a:extLst>
              <a:ext uri="{FF2B5EF4-FFF2-40B4-BE49-F238E27FC236}">
                <a16:creationId xmlns:a16="http://schemas.microsoft.com/office/drawing/2014/main" id="{F7632522-0F8C-A81C-6A99-3FFFA03841AC}"/>
              </a:ext>
            </a:extLst>
          </p:cNvPr>
          <p:cNvSpPr>
            <a:spLocks noGrp="1"/>
          </p:cNvSpPr>
          <p:nvPr>
            <p:ph type="title"/>
          </p:nvPr>
        </p:nvSpPr>
        <p:spPr/>
        <p:txBody>
          <a:bodyPr/>
          <a:lstStyle/>
          <a:p>
            <a:r>
              <a:rPr lang="en-GB" dirty="0"/>
              <a:t>Sources of similar lessons</a:t>
            </a:r>
          </a:p>
        </p:txBody>
      </p:sp>
    </p:spTree>
    <p:extLst>
      <p:ext uri="{BB962C8B-B14F-4D97-AF65-F5344CB8AC3E}">
        <p14:creationId xmlns:p14="http://schemas.microsoft.com/office/powerpoint/2010/main" val="376461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vert="horz" lIns="108000" tIns="144000" rIns="0" bIns="0" rtlCol="0" anchor="ctr">
            <a:noAutofit/>
          </a:bodyPr>
          <a:lstStyle/>
          <a:p>
            <a:pPr>
              <a:lnSpc>
                <a:spcPts val="9000"/>
              </a:lnSpc>
            </a:pPr>
            <a:r>
              <a:rPr lang="en-GB" sz="9000" cap="none" dirty="0">
                <a:solidFill>
                  <a:schemeClr val="tx1"/>
                </a:solidFill>
              </a:rPr>
              <a:t>02</a:t>
            </a:r>
          </a:p>
        </p:txBody>
      </p:sp>
      <p:sp>
        <p:nvSpPr>
          <p:cNvPr id="5" name="Subtitle 4"/>
          <p:cNvSpPr>
            <a:spLocks noGrp="1"/>
          </p:cNvSpPr>
          <p:nvPr>
            <p:ph type="subTitle" idx="1"/>
          </p:nvPr>
        </p:nvSpPr>
        <p:spPr>
          <a:solidFill>
            <a:schemeClr val="tx1"/>
          </a:solidFill>
        </p:spPr>
        <p:txBody>
          <a:bodyPr vert="horz" lIns="144000" tIns="108000" rIns="0" bIns="0" rtlCol="0" anchor="ctr" anchorCtr="0">
            <a:normAutofit/>
          </a:bodyPr>
          <a:lstStyle/>
          <a:p>
            <a:pPr>
              <a:lnSpc>
                <a:spcPts val="4500"/>
              </a:lnSpc>
            </a:pPr>
            <a:r>
              <a:rPr lang="en-GB" sz="4500" cap="none" dirty="0"/>
              <a:t>About this module</a:t>
            </a:r>
          </a:p>
        </p:txBody>
      </p:sp>
    </p:spTree>
    <p:extLst>
      <p:ext uri="{BB962C8B-B14F-4D97-AF65-F5344CB8AC3E}">
        <p14:creationId xmlns:p14="http://schemas.microsoft.com/office/powerpoint/2010/main" val="56736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vert="horz" lIns="108000" tIns="144000" rIns="0" bIns="0" rtlCol="0" anchor="ctr">
            <a:noAutofit/>
          </a:bodyPr>
          <a:lstStyle/>
          <a:p>
            <a:pPr>
              <a:lnSpc>
                <a:spcPts val="9000"/>
              </a:lnSpc>
            </a:pPr>
            <a:r>
              <a:rPr lang="en-GB" sz="9000" cap="none" dirty="0">
                <a:solidFill>
                  <a:schemeClr val="tx1"/>
                </a:solidFill>
              </a:rPr>
              <a:t>07</a:t>
            </a:r>
          </a:p>
        </p:txBody>
      </p:sp>
      <p:sp>
        <p:nvSpPr>
          <p:cNvPr id="5" name="Subtitle 4"/>
          <p:cNvSpPr>
            <a:spLocks noGrp="1"/>
          </p:cNvSpPr>
          <p:nvPr>
            <p:ph type="subTitle" idx="1"/>
          </p:nvPr>
        </p:nvSpPr>
        <p:spPr>
          <a:solidFill>
            <a:schemeClr val="tx1"/>
          </a:solidFill>
        </p:spPr>
        <p:txBody>
          <a:bodyPr vert="horz" lIns="144000" tIns="108000" rIns="0" bIns="0" rtlCol="0" anchor="ctr" anchorCtr="0">
            <a:normAutofit/>
          </a:bodyPr>
          <a:lstStyle/>
          <a:p>
            <a:pPr>
              <a:lnSpc>
                <a:spcPts val="4500"/>
              </a:lnSpc>
            </a:pPr>
            <a:r>
              <a:rPr lang="en-GB" sz="4500" cap="none" dirty="0"/>
              <a:t>Course Reflections</a:t>
            </a:r>
          </a:p>
        </p:txBody>
      </p:sp>
    </p:spTree>
    <p:extLst>
      <p:ext uri="{BB962C8B-B14F-4D97-AF65-F5344CB8AC3E}">
        <p14:creationId xmlns:p14="http://schemas.microsoft.com/office/powerpoint/2010/main" val="1911711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41</a:t>
            </a:fld>
            <a:endParaRPr lang="en-GB"/>
          </a:p>
        </p:txBody>
      </p:sp>
      <p:sp>
        <p:nvSpPr>
          <p:cNvPr id="7" name="Title 6">
            <a:extLst>
              <a:ext uri="{FF2B5EF4-FFF2-40B4-BE49-F238E27FC236}">
                <a16:creationId xmlns:a16="http://schemas.microsoft.com/office/drawing/2014/main" id="{2F0B3C01-2F2F-68CD-EB85-209F3A007DC1}"/>
              </a:ext>
            </a:extLst>
          </p:cNvPr>
          <p:cNvSpPr>
            <a:spLocks noGrp="1"/>
          </p:cNvSpPr>
          <p:nvPr>
            <p:ph type="title"/>
          </p:nvPr>
        </p:nvSpPr>
        <p:spPr/>
        <p:txBody>
          <a:bodyPr/>
          <a:lstStyle/>
          <a:p>
            <a:r>
              <a:rPr lang="en-GB" dirty="0"/>
              <a:t>Reflections</a:t>
            </a:r>
          </a:p>
        </p:txBody>
      </p:sp>
      <p:pic>
        <p:nvPicPr>
          <p:cNvPr id="5" name="Picture 4" descr="Lake and mountain">
            <a:extLst>
              <a:ext uri="{FF2B5EF4-FFF2-40B4-BE49-F238E27FC236}">
                <a16:creationId xmlns:a16="http://schemas.microsoft.com/office/drawing/2014/main" id="{75633BA9-420E-D00F-0480-A0CE356E19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5075" y="599612"/>
            <a:ext cx="5873849" cy="3915899"/>
          </a:xfrm>
          <a:prstGeom prst="rect">
            <a:avLst/>
          </a:prstGeom>
        </p:spPr>
      </p:pic>
    </p:spTree>
    <p:extLst>
      <p:ext uri="{BB962C8B-B14F-4D97-AF65-F5344CB8AC3E}">
        <p14:creationId xmlns:p14="http://schemas.microsoft.com/office/powerpoint/2010/main" val="958623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42</a:t>
            </a:fld>
            <a:endParaRPr lang="en-GB"/>
          </a:p>
        </p:txBody>
      </p:sp>
      <p:sp>
        <p:nvSpPr>
          <p:cNvPr id="7" name="Title 6">
            <a:extLst>
              <a:ext uri="{FF2B5EF4-FFF2-40B4-BE49-F238E27FC236}">
                <a16:creationId xmlns:a16="http://schemas.microsoft.com/office/drawing/2014/main" id="{2F0B3C01-2F2F-68CD-EB85-209F3A007DC1}"/>
              </a:ext>
            </a:extLst>
          </p:cNvPr>
          <p:cNvSpPr>
            <a:spLocks noGrp="1"/>
          </p:cNvSpPr>
          <p:nvPr>
            <p:ph type="title"/>
          </p:nvPr>
        </p:nvSpPr>
        <p:spPr/>
        <p:txBody>
          <a:bodyPr/>
          <a:lstStyle/>
          <a:p>
            <a:r>
              <a:rPr lang="en-GB" dirty="0"/>
              <a:t>Reflections</a:t>
            </a:r>
          </a:p>
        </p:txBody>
      </p:sp>
      <p:pic>
        <p:nvPicPr>
          <p:cNvPr id="6" name="Picture 5">
            <a:extLst>
              <a:ext uri="{FF2B5EF4-FFF2-40B4-BE49-F238E27FC236}">
                <a16:creationId xmlns:a16="http://schemas.microsoft.com/office/drawing/2014/main" id="{4118B2F8-EE9D-F917-6A99-C251951D0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472" y="568862"/>
            <a:ext cx="2596364" cy="1440000"/>
          </a:xfrm>
          <a:prstGeom prst="rect">
            <a:avLst/>
          </a:prstGeom>
          <a:ln w="38100">
            <a:solidFill>
              <a:schemeClr val="tx1"/>
            </a:solidFill>
          </a:ln>
        </p:spPr>
      </p:pic>
      <p:sp>
        <p:nvSpPr>
          <p:cNvPr id="8" name="TextBox 7">
            <a:extLst>
              <a:ext uri="{FF2B5EF4-FFF2-40B4-BE49-F238E27FC236}">
                <a16:creationId xmlns:a16="http://schemas.microsoft.com/office/drawing/2014/main" id="{B87FF558-FE2B-FEE7-41F9-485B77A11415}"/>
              </a:ext>
            </a:extLst>
          </p:cNvPr>
          <p:cNvSpPr txBox="1"/>
          <p:nvPr/>
        </p:nvSpPr>
        <p:spPr>
          <a:xfrm>
            <a:off x="-235931" y="2115858"/>
            <a:ext cx="3384376" cy="415498"/>
          </a:xfrm>
          <a:prstGeom prst="rect">
            <a:avLst/>
          </a:prstGeom>
          <a:noFill/>
        </p:spPr>
        <p:txBody>
          <a:bodyPr wrap="square" lIns="0" tIns="0" rIns="0" bIns="0" rtlCol="0">
            <a:spAutoFit/>
          </a:bodyPr>
          <a:lstStyle/>
          <a:p>
            <a:pPr algn="ctr"/>
            <a:r>
              <a:rPr lang="en-GB" sz="1350" dirty="0"/>
              <a:t>Module 1</a:t>
            </a:r>
          </a:p>
          <a:p>
            <a:pPr algn="ctr"/>
            <a:r>
              <a:rPr lang="en-GB" sz="1350" dirty="0"/>
              <a:t>Motivation and Engagement</a:t>
            </a:r>
          </a:p>
        </p:txBody>
      </p:sp>
      <p:pic>
        <p:nvPicPr>
          <p:cNvPr id="10" name="Picture 9">
            <a:extLst>
              <a:ext uri="{FF2B5EF4-FFF2-40B4-BE49-F238E27FC236}">
                <a16:creationId xmlns:a16="http://schemas.microsoft.com/office/drawing/2014/main" id="{83702B88-373B-E65A-5642-2D61B24CAF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0387" y="568862"/>
            <a:ext cx="2565182" cy="1440000"/>
          </a:xfrm>
          <a:prstGeom prst="rect">
            <a:avLst/>
          </a:prstGeom>
          <a:ln w="38100">
            <a:solidFill>
              <a:schemeClr val="tx1"/>
            </a:solidFill>
          </a:ln>
        </p:spPr>
      </p:pic>
      <p:sp>
        <p:nvSpPr>
          <p:cNvPr id="11" name="TextBox 10">
            <a:extLst>
              <a:ext uri="{FF2B5EF4-FFF2-40B4-BE49-F238E27FC236}">
                <a16:creationId xmlns:a16="http://schemas.microsoft.com/office/drawing/2014/main" id="{801C7612-7B84-4AB6-3C7B-09FD527A2821}"/>
              </a:ext>
            </a:extLst>
          </p:cNvPr>
          <p:cNvSpPr txBox="1"/>
          <p:nvPr/>
        </p:nvSpPr>
        <p:spPr>
          <a:xfrm>
            <a:off x="2860790" y="2098223"/>
            <a:ext cx="3384376" cy="415498"/>
          </a:xfrm>
          <a:prstGeom prst="rect">
            <a:avLst/>
          </a:prstGeom>
          <a:noFill/>
        </p:spPr>
        <p:txBody>
          <a:bodyPr wrap="square" lIns="0" tIns="0" rIns="0" bIns="0" rtlCol="0">
            <a:spAutoFit/>
          </a:bodyPr>
          <a:lstStyle/>
          <a:p>
            <a:pPr algn="ctr"/>
            <a:r>
              <a:rPr lang="en-GB" sz="1350" dirty="0"/>
              <a:t>Module 2</a:t>
            </a:r>
          </a:p>
          <a:p>
            <a:pPr algn="ctr"/>
            <a:r>
              <a:rPr lang="en-GB" sz="1350" dirty="0"/>
              <a:t>Responsive Teaching</a:t>
            </a:r>
          </a:p>
        </p:txBody>
      </p:sp>
      <p:sp>
        <p:nvSpPr>
          <p:cNvPr id="12" name="TextBox 11">
            <a:extLst>
              <a:ext uri="{FF2B5EF4-FFF2-40B4-BE49-F238E27FC236}">
                <a16:creationId xmlns:a16="http://schemas.microsoft.com/office/drawing/2014/main" id="{824EDBBB-08CE-F49B-6709-2B6B95435438}"/>
              </a:ext>
            </a:extLst>
          </p:cNvPr>
          <p:cNvSpPr txBox="1"/>
          <p:nvPr/>
        </p:nvSpPr>
        <p:spPr>
          <a:xfrm>
            <a:off x="5957511" y="2091606"/>
            <a:ext cx="3384376" cy="415498"/>
          </a:xfrm>
          <a:prstGeom prst="rect">
            <a:avLst/>
          </a:prstGeom>
          <a:noFill/>
        </p:spPr>
        <p:txBody>
          <a:bodyPr wrap="square" lIns="0" tIns="0" rIns="0" bIns="0" rtlCol="0">
            <a:spAutoFit/>
          </a:bodyPr>
          <a:lstStyle/>
          <a:p>
            <a:pPr algn="ctr"/>
            <a:r>
              <a:rPr lang="en-GB" sz="1350" dirty="0"/>
              <a:t>Module 3</a:t>
            </a:r>
          </a:p>
          <a:p>
            <a:pPr algn="ctr"/>
            <a:r>
              <a:rPr lang="en-GB" sz="1350" dirty="0"/>
              <a:t>Making Sense of Proportion</a:t>
            </a:r>
          </a:p>
        </p:txBody>
      </p:sp>
      <p:pic>
        <p:nvPicPr>
          <p:cNvPr id="14" name="Picture 13">
            <a:extLst>
              <a:ext uri="{FF2B5EF4-FFF2-40B4-BE49-F238E27FC236}">
                <a16:creationId xmlns:a16="http://schemas.microsoft.com/office/drawing/2014/main" id="{F9BD943D-ABDF-C326-AEA7-1516BEEFC2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2616" y="568862"/>
            <a:ext cx="2548434" cy="1440000"/>
          </a:xfrm>
          <a:prstGeom prst="rect">
            <a:avLst/>
          </a:prstGeom>
          <a:ln w="38100">
            <a:solidFill>
              <a:schemeClr val="tx1"/>
            </a:solidFill>
          </a:ln>
        </p:spPr>
      </p:pic>
      <p:sp>
        <p:nvSpPr>
          <p:cNvPr id="15" name="TextBox 14">
            <a:extLst>
              <a:ext uri="{FF2B5EF4-FFF2-40B4-BE49-F238E27FC236}">
                <a16:creationId xmlns:a16="http://schemas.microsoft.com/office/drawing/2014/main" id="{DFE37C3D-111C-C08F-5DF9-9216819D4DAE}"/>
              </a:ext>
            </a:extLst>
          </p:cNvPr>
          <p:cNvSpPr txBox="1"/>
          <p:nvPr/>
        </p:nvSpPr>
        <p:spPr>
          <a:xfrm>
            <a:off x="-227944" y="4277735"/>
            <a:ext cx="3384376" cy="415498"/>
          </a:xfrm>
          <a:prstGeom prst="rect">
            <a:avLst/>
          </a:prstGeom>
          <a:noFill/>
        </p:spPr>
        <p:txBody>
          <a:bodyPr wrap="square" lIns="0" tIns="0" rIns="0" bIns="0" rtlCol="0">
            <a:spAutoFit/>
          </a:bodyPr>
          <a:lstStyle/>
          <a:p>
            <a:pPr algn="ctr"/>
            <a:r>
              <a:rPr lang="en-GB" sz="1350" dirty="0"/>
              <a:t>Module 4 </a:t>
            </a:r>
          </a:p>
          <a:p>
            <a:pPr algn="ctr"/>
            <a:r>
              <a:rPr lang="en-GB" sz="1350" dirty="0"/>
              <a:t>Working with Manipulatives</a:t>
            </a:r>
          </a:p>
        </p:txBody>
      </p:sp>
      <p:sp>
        <p:nvSpPr>
          <p:cNvPr id="16" name="TextBox 15">
            <a:extLst>
              <a:ext uri="{FF2B5EF4-FFF2-40B4-BE49-F238E27FC236}">
                <a16:creationId xmlns:a16="http://schemas.microsoft.com/office/drawing/2014/main" id="{CADE4AED-A186-FDC9-D7A6-7796316588F3}"/>
              </a:ext>
            </a:extLst>
          </p:cNvPr>
          <p:cNvSpPr txBox="1"/>
          <p:nvPr/>
        </p:nvSpPr>
        <p:spPr>
          <a:xfrm>
            <a:off x="2772196" y="4313005"/>
            <a:ext cx="3384376" cy="415498"/>
          </a:xfrm>
          <a:prstGeom prst="rect">
            <a:avLst/>
          </a:prstGeom>
          <a:noFill/>
        </p:spPr>
        <p:txBody>
          <a:bodyPr wrap="square" lIns="0" tIns="0" rIns="0" bIns="0" rtlCol="0">
            <a:spAutoFit/>
          </a:bodyPr>
          <a:lstStyle/>
          <a:p>
            <a:pPr algn="ctr"/>
            <a:r>
              <a:rPr lang="en-GB" sz="1350" dirty="0"/>
              <a:t>Module 5</a:t>
            </a:r>
          </a:p>
          <a:p>
            <a:pPr algn="ctr"/>
            <a:r>
              <a:rPr lang="en-GB" sz="1350" dirty="0"/>
              <a:t>Getting Unstuck</a:t>
            </a:r>
          </a:p>
        </p:txBody>
      </p:sp>
      <p:sp>
        <p:nvSpPr>
          <p:cNvPr id="23" name="TextBox 22">
            <a:extLst>
              <a:ext uri="{FF2B5EF4-FFF2-40B4-BE49-F238E27FC236}">
                <a16:creationId xmlns:a16="http://schemas.microsoft.com/office/drawing/2014/main" id="{C99B5BA8-4A9D-803A-40AD-6FA2E8821196}"/>
              </a:ext>
            </a:extLst>
          </p:cNvPr>
          <p:cNvSpPr txBox="1"/>
          <p:nvPr/>
        </p:nvSpPr>
        <p:spPr>
          <a:xfrm>
            <a:off x="5924364" y="4303012"/>
            <a:ext cx="3384376" cy="415498"/>
          </a:xfrm>
          <a:prstGeom prst="rect">
            <a:avLst/>
          </a:prstGeom>
          <a:noFill/>
        </p:spPr>
        <p:txBody>
          <a:bodyPr wrap="square" lIns="0" tIns="0" rIns="0" bIns="0" rtlCol="0">
            <a:spAutoFit/>
          </a:bodyPr>
          <a:lstStyle/>
          <a:p>
            <a:pPr algn="ctr"/>
            <a:r>
              <a:rPr lang="en-GB" sz="1350" dirty="0"/>
              <a:t>Module 6</a:t>
            </a:r>
          </a:p>
          <a:p>
            <a:pPr algn="ctr"/>
            <a:r>
              <a:rPr lang="en-GB" sz="1350" dirty="0"/>
              <a:t>Planning for Learning</a:t>
            </a:r>
          </a:p>
        </p:txBody>
      </p:sp>
      <p:pic>
        <p:nvPicPr>
          <p:cNvPr id="25" name="Picture 24">
            <a:extLst>
              <a:ext uri="{FF2B5EF4-FFF2-40B4-BE49-F238E27FC236}">
                <a16:creationId xmlns:a16="http://schemas.microsoft.com/office/drawing/2014/main" id="{045427E1-9221-A519-C396-4C48545830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7533" y="2732201"/>
            <a:ext cx="2687124" cy="1457086"/>
          </a:xfrm>
          <a:prstGeom prst="rect">
            <a:avLst/>
          </a:prstGeom>
          <a:ln w="38100">
            <a:solidFill>
              <a:schemeClr val="tx1"/>
            </a:solidFill>
          </a:ln>
        </p:spPr>
      </p:pic>
      <p:pic>
        <p:nvPicPr>
          <p:cNvPr id="9" name="Picture 8">
            <a:extLst>
              <a:ext uri="{FF2B5EF4-FFF2-40B4-BE49-F238E27FC236}">
                <a16:creationId xmlns:a16="http://schemas.microsoft.com/office/drawing/2014/main" id="{87D7E256-F4EB-A3CD-EB8A-7B0678DFDE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26761" y="2743084"/>
            <a:ext cx="2484290" cy="1446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AD4399DC-F843-AEF1-D01D-DA080FC4200E}"/>
              </a:ext>
            </a:extLst>
          </p:cNvPr>
          <p:cNvSpPr/>
          <p:nvPr/>
        </p:nvSpPr>
        <p:spPr>
          <a:xfrm>
            <a:off x="227351" y="2695704"/>
            <a:ext cx="2633439" cy="150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a:p>
        </p:txBody>
      </p:sp>
      <p:pic>
        <p:nvPicPr>
          <p:cNvPr id="13" name="Picture 12">
            <a:extLst>
              <a:ext uri="{FF2B5EF4-FFF2-40B4-BE49-F238E27FC236}">
                <a16:creationId xmlns:a16="http://schemas.microsoft.com/office/drawing/2014/main" id="{91DE0589-86E7-5492-2D77-BABE95EF5651}"/>
              </a:ext>
            </a:extLst>
          </p:cNvPr>
          <p:cNvPicPr preferRelativeResize="0">
            <a:picLocks/>
          </p:cNvPicPr>
          <p:nvPr/>
        </p:nvPicPr>
        <p:blipFill>
          <a:blip r:embed="rId8" cstate="screen">
            <a:extLst>
              <a:ext uri="{28A0092B-C50C-407E-A947-70E740481C1C}">
                <a14:useLocalDpi xmlns:a14="http://schemas.microsoft.com/office/drawing/2010/main"/>
              </a:ext>
            </a:extLst>
          </a:blip>
          <a:stretch>
            <a:fillRect/>
          </a:stretch>
        </p:blipFill>
        <p:spPr>
          <a:xfrm>
            <a:off x="291650" y="2732201"/>
            <a:ext cx="2504840" cy="1446203"/>
          </a:xfrm>
          <a:prstGeom prst="rect">
            <a:avLst/>
          </a:prstGeom>
        </p:spPr>
      </p:pic>
    </p:spTree>
    <p:extLst>
      <p:ext uri="{BB962C8B-B14F-4D97-AF65-F5344CB8AC3E}">
        <p14:creationId xmlns:p14="http://schemas.microsoft.com/office/powerpoint/2010/main" val="423901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43</a:t>
            </a:fld>
            <a:endParaRPr lang="en-GB"/>
          </a:p>
        </p:txBody>
      </p:sp>
      <p:sp>
        <p:nvSpPr>
          <p:cNvPr id="7" name="Title 6">
            <a:extLst>
              <a:ext uri="{FF2B5EF4-FFF2-40B4-BE49-F238E27FC236}">
                <a16:creationId xmlns:a16="http://schemas.microsoft.com/office/drawing/2014/main" id="{2F0B3C01-2F2F-68CD-EB85-209F3A007DC1}"/>
              </a:ext>
            </a:extLst>
          </p:cNvPr>
          <p:cNvSpPr>
            <a:spLocks noGrp="1"/>
          </p:cNvSpPr>
          <p:nvPr>
            <p:ph type="title"/>
          </p:nvPr>
        </p:nvSpPr>
        <p:spPr/>
        <p:txBody>
          <a:bodyPr/>
          <a:lstStyle/>
          <a:p>
            <a:r>
              <a:rPr lang="en-GB" dirty="0"/>
              <a:t>Reflections</a:t>
            </a:r>
          </a:p>
        </p:txBody>
      </p:sp>
      <p:pic>
        <p:nvPicPr>
          <p:cNvPr id="5" name="Picture 4" descr="Lake and mountain">
            <a:extLst>
              <a:ext uri="{FF2B5EF4-FFF2-40B4-BE49-F238E27FC236}">
                <a16:creationId xmlns:a16="http://schemas.microsoft.com/office/drawing/2014/main" id="{75633BA9-420E-D00F-0480-A0CE356E19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950" y="1419622"/>
            <a:ext cx="2936925" cy="1957950"/>
          </a:xfrm>
          <a:prstGeom prst="rect">
            <a:avLst/>
          </a:prstGeom>
        </p:spPr>
      </p:pic>
      <p:sp>
        <p:nvSpPr>
          <p:cNvPr id="4" name="TextBox 3">
            <a:extLst>
              <a:ext uri="{FF2B5EF4-FFF2-40B4-BE49-F238E27FC236}">
                <a16:creationId xmlns:a16="http://schemas.microsoft.com/office/drawing/2014/main" id="{2953186F-12FC-D17F-0C72-CDFD7E5935FB}"/>
              </a:ext>
            </a:extLst>
          </p:cNvPr>
          <p:cNvSpPr txBox="1"/>
          <p:nvPr/>
        </p:nvSpPr>
        <p:spPr>
          <a:xfrm>
            <a:off x="3429986" y="1659933"/>
            <a:ext cx="5463034" cy="1477328"/>
          </a:xfrm>
          <a:prstGeom prst="rect">
            <a:avLst/>
          </a:prstGeom>
          <a:noFill/>
        </p:spPr>
        <p:txBody>
          <a:bodyPr wrap="none" lIns="0" tIns="0" rIns="0" bIns="0" rtlCol="0">
            <a:spAutoFit/>
          </a:bodyPr>
          <a:lstStyle/>
          <a:p>
            <a:pPr marL="342900" indent="-342900">
              <a:buFont typeface="Arial" panose="020B0604020202020204" pitchFamily="34" charset="0"/>
              <a:buChar char="•"/>
            </a:pPr>
            <a:r>
              <a:rPr lang="en-GB" sz="2400" dirty="0"/>
              <a:t>What have you achieved?</a:t>
            </a:r>
          </a:p>
          <a:p>
            <a:pPr marL="342900" indent="-342900">
              <a:buFont typeface="Arial" panose="020B0604020202020204" pitchFamily="34" charset="0"/>
              <a:buChar char="•"/>
            </a:pPr>
            <a:r>
              <a:rPr lang="en-GB" sz="2400" dirty="0"/>
              <a:t>What has had most impact?</a:t>
            </a:r>
          </a:p>
          <a:p>
            <a:pPr marL="342900" indent="-342900">
              <a:buFont typeface="Arial" panose="020B0604020202020204" pitchFamily="34" charset="0"/>
              <a:buChar char="•"/>
            </a:pPr>
            <a:r>
              <a:rPr lang="en-GB" sz="2400" dirty="0"/>
              <a:t>What do you want to develop further?</a:t>
            </a:r>
          </a:p>
          <a:p>
            <a:pPr marL="342900" indent="-342900">
              <a:buFont typeface="Arial" panose="020B0604020202020204" pitchFamily="34" charset="0"/>
              <a:buChar char="•"/>
            </a:pPr>
            <a:r>
              <a:rPr lang="en-GB" sz="2400" dirty="0"/>
              <a:t>What’s next?</a:t>
            </a:r>
            <a:endParaRPr lang="en-GB" sz="3200" dirty="0"/>
          </a:p>
        </p:txBody>
      </p:sp>
    </p:spTree>
    <p:extLst>
      <p:ext uri="{BB962C8B-B14F-4D97-AF65-F5344CB8AC3E}">
        <p14:creationId xmlns:p14="http://schemas.microsoft.com/office/powerpoint/2010/main" val="430353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44</a:t>
            </a:fld>
            <a:endParaRPr lang="en-GB"/>
          </a:p>
        </p:txBody>
      </p:sp>
      <p:sp>
        <p:nvSpPr>
          <p:cNvPr id="7" name="Title 6">
            <a:extLst>
              <a:ext uri="{FF2B5EF4-FFF2-40B4-BE49-F238E27FC236}">
                <a16:creationId xmlns:a16="http://schemas.microsoft.com/office/drawing/2014/main" id="{2F0B3C01-2F2F-68CD-EB85-209F3A007DC1}"/>
              </a:ext>
            </a:extLst>
          </p:cNvPr>
          <p:cNvSpPr>
            <a:spLocks noGrp="1"/>
          </p:cNvSpPr>
          <p:nvPr>
            <p:ph type="title"/>
          </p:nvPr>
        </p:nvSpPr>
        <p:spPr/>
        <p:txBody>
          <a:bodyPr/>
          <a:lstStyle/>
          <a:p>
            <a:r>
              <a:rPr lang="en-GB" dirty="0"/>
              <a:t>Reflections</a:t>
            </a:r>
          </a:p>
        </p:txBody>
      </p:sp>
      <p:pic>
        <p:nvPicPr>
          <p:cNvPr id="4" name="Picture 3">
            <a:extLst>
              <a:ext uri="{FF2B5EF4-FFF2-40B4-BE49-F238E27FC236}">
                <a16:creationId xmlns:a16="http://schemas.microsoft.com/office/drawing/2014/main" id="{E5C60162-EBBF-FAF3-31AC-E5A5AB4A6163}"/>
              </a:ext>
            </a:extLst>
          </p:cNvPr>
          <p:cNvPicPr>
            <a:picLocks noChangeAspect="1"/>
          </p:cNvPicPr>
          <p:nvPr/>
        </p:nvPicPr>
        <p:blipFill>
          <a:blip r:embed="rId3"/>
          <a:stretch>
            <a:fillRect/>
          </a:stretch>
        </p:blipFill>
        <p:spPr>
          <a:xfrm>
            <a:off x="1100324" y="616039"/>
            <a:ext cx="6943352" cy="3911421"/>
          </a:xfrm>
          <a:prstGeom prst="rect">
            <a:avLst/>
          </a:prstGeom>
          <a:ln w="28575">
            <a:solidFill>
              <a:schemeClr val="tx1"/>
            </a:solidFill>
          </a:ln>
        </p:spPr>
      </p:pic>
    </p:spTree>
    <p:extLst>
      <p:ext uri="{BB962C8B-B14F-4D97-AF65-F5344CB8AC3E}">
        <p14:creationId xmlns:p14="http://schemas.microsoft.com/office/powerpoint/2010/main" val="662981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45</a:t>
            </a:fld>
            <a:endParaRPr lang="en-GB"/>
          </a:p>
        </p:txBody>
      </p:sp>
      <p:sp>
        <p:nvSpPr>
          <p:cNvPr id="7" name="Title 6">
            <a:extLst>
              <a:ext uri="{FF2B5EF4-FFF2-40B4-BE49-F238E27FC236}">
                <a16:creationId xmlns:a16="http://schemas.microsoft.com/office/drawing/2014/main" id="{2F0B3C01-2F2F-68CD-EB85-209F3A007DC1}"/>
              </a:ext>
            </a:extLst>
          </p:cNvPr>
          <p:cNvSpPr>
            <a:spLocks noGrp="1"/>
          </p:cNvSpPr>
          <p:nvPr>
            <p:ph type="title"/>
          </p:nvPr>
        </p:nvSpPr>
        <p:spPr/>
        <p:txBody>
          <a:bodyPr/>
          <a:lstStyle/>
          <a:p>
            <a:r>
              <a:rPr lang="en-GB" dirty="0"/>
              <a:t>Note to your future self…</a:t>
            </a:r>
          </a:p>
        </p:txBody>
      </p:sp>
      <p:sp>
        <p:nvSpPr>
          <p:cNvPr id="6" name="TextBox 5">
            <a:extLst>
              <a:ext uri="{FF2B5EF4-FFF2-40B4-BE49-F238E27FC236}">
                <a16:creationId xmlns:a16="http://schemas.microsoft.com/office/drawing/2014/main" id="{7BDEAD24-9BC5-5BE1-C03B-463DD05D959E}"/>
              </a:ext>
            </a:extLst>
          </p:cNvPr>
          <p:cNvSpPr txBox="1"/>
          <p:nvPr/>
        </p:nvSpPr>
        <p:spPr>
          <a:xfrm>
            <a:off x="2286000" y="3783615"/>
            <a:ext cx="4572000" cy="707886"/>
          </a:xfrm>
          <a:prstGeom prst="rect">
            <a:avLst/>
          </a:prstGeom>
          <a:noFill/>
        </p:spPr>
        <p:txBody>
          <a:bodyPr wrap="square">
            <a:spAutoFit/>
          </a:bodyPr>
          <a:lstStyle/>
          <a:p>
            <a:pPr algn="ctr"/>
            <a:r>
              <a:rPr lang="en-GB" sz="4000" dirty="0"/>
              <a:t>www.futureme.org</a:t>
            </a:r>
          </a:p>
        </p:txBody>
      </p:sp>
      <p:pic>
        <p:nvPicPr>
          <p:cNvPr id="5" name="Picture 4" descr="Qr code&#10;&#10;Description automatically generated">
            <a:extLst>
              <a:ext uri="{FF2B5EF4-FFF2-40B4-BE49-F238E27FC236}">
                <a16:creationId xmlns:a16="http://schemas.microsoft.com/office/drawing/2014/main" id="{D7D9A7E1-3F06-DDAE-D536-084A7E96A5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3250" y="685141"/>
            <a:ext cx="2857500" cy="2857500"/>
          </a:xfrm>
          <a:prstGeom prst="rect">
            <a:avLst/>
          </a:prstGeom>
        </p:spPr>
      </p:pic>
    </p:spTree>
    <p:extLst>
      <p:ext uri="{BB962C8B-B14F-4D97-AF65-F5344CB8AC3E}">
        <p14:creationId xmlns:p14="http://schemas.microsoft.com/office/powerpoint/2010/main" val="3681617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vert="horz" lIns="108000" tIns="144000" rIns="0" bIns="0" rtlCol="0" anchor="ctr">
            <a:noAutofit/>
          </a:bodyPr>
          <a:lstStyle/>
          <a:p>
            <a:pPr>
              <a:lnSpc>
                <a:spcPts val="9000"/>
              </a:lnSpc>
            </a:pPr>
            <a:r>
              <a:rPr lang="en-GB" sz="9000" cap="none" dirty="0">
                <a:solidFill>
                  <a:schemeClr val="tx1"/>
                </a:solidFill>
              </a:rPr>
              <a:t>08</a:t>
            </a:r>
          </a:p>
        </p:txBody>
      </p:sp>
      <p:sp>
        <p:nvSpPr>
          <p:cNvPr id="5" name="Subtitle 4"/>
          <p:cNvSpPr>
            <a:spLocks noGrp="1"/>
          </p:cNvSpPr>
          <p:nvPr>
            <p:ph type="subTitle" idx="1"/>
          </p:nvPr>
        </p:nvSpPr>
        <p:spPr>
          <a:solidFill>
            <a:schemeClr val="tx1"/>
          </a:solidFill>
        </p:spPr>
        <p:txBody>
          <a:bodyPr vert="horz" lIns="144000" tIns="108000" rIns="0" bIns="0" rtlCol="0" anchor="ctr" anchorCtr="0">
            <a:normAutofit/>
          </a:bodyPr>
          <a:lstStyle/>
          <a:p>
            <a:pPr>
              <a:lnSpc>
                <a:spcPts val="4500"/>
              </a:lnSpc>
            </a:pPr>
            <a:r>
              <a:rPr lang="en-GB" sz="4500" cap="none" dirty="0"/>
              <a:t>Next steps</a:t>
            </a:r>
          </a:p>
        </p:txBody>
      </p:sp>
    </p:spTree>
    <p:extLst>
      <p:ext uri="{BB962C8B-B14F-4D97-AF65-F5344CB8AC3E}">
        <p14:creationId xmlns:p14="http://schemas.microsoft.com/office/powerpoint/2010/main" val="3087868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47</a:t>
            </a:fld>
            <a:endParaRPr lang="en-GB"/>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cap="none" dirty="0">
                <a:solidFill>
                  <a:schemeClr val="accent5"/>
                </a:solidFill>
              </a:rPr>
              <a:t>Teaching for Mastery in FE Maths</a:t>
            </a:r>
            <a:endParaRPr lang="en-US" cap="none" dirty="0">
              <a:solidFill>
                <a:schemeClr val="accent5"/>
              </a:solidFill>
            </a:endParaRPr>
          </a:p>
        </p:txBody>
      </p:sp>
      <p:sp>
        <p:nvSpPr>
          <p:cNvPr id="4" name="Text Placeholder 3">
            <a:extLst>
              <a:ext uri="{FF2B5EF4-FFF2-40B4-BE49-F238E27FC236}">
                <a16:creationId xmlns:a16="http://schemas.microsoft.com/office/drawing/2014/main" id="{053B081C-EF0D-771B-0EB4-A166D6574C4E}"/>
              </a:ext>
            </a:extLst>
          </p:cNvPr>
          <p:cNvSpPr>
            <a:spLocks noGrp="1"/>
          </p:cNvSpPr>
          <p:nvPr>
            <p:ph type="body" sz="quarter" idx="12"/>
          </p:nvPr>
        </p:nvSpPr>
        <p:spPr>
          <a:xfrm>
            <a:off x="234000" y="823114"/>
            <a:ext cx="8514464" cy="3601574"/>
          </a:xfrm>
        </p:spPr>
        <p:txBody>
          <a:bodyPr vert="horz" lIns="0" tIns="0" rIns="0" bIns="0" rtlCol="0" anchor="t">
            <a:noAutofit/>
          </a:bodyPr>
          <a:lstStyle/>
          <a:p>
            <a:pPr marL="0" lvl="1" indent="0">
              <a:buNone/>
            </a:pPr>
            <a:r>
              <a:rPr lang="en-GB" dirty="0">
                <a:cs typeface="Arial"/>
              </a:rPr>
              <a:t>Access the course materials: </a:t>
            </a:r>
            <a:r>
              <a:rPr lang="en-GB" dirty="0">
                <a:solidFill>
                  <a:schemeClr val="accent2"/>
                </a:solidFill>
                <a:cs typeface="Arial"/>
              </a:rPr>
              <a:t>to be added</a:t>
            </a:r>
          </a:p>
          <a:p>
            <a:pPr marL="0" lvl="1" indent="0">
              <a:buNone/>
            </a:pPr>
            <a:endParaRPr lang="en-GB" dirty="0">
              <a:cs typeface="Arial"/>
            </a:endParaRPr>
          </a:p>
          <a:p>
            <a:pPr marL="0" lvl="1" indent="0">
              <a:buNone/>
            </a:pPr>
            <a:endParaRPr lang="en-GB" dirty="0">
              <a:cs typeface="Arial"/>
            </a:endParaRPr>
          </a:p>
          <a:p>
            <a:pPr marL="0" lvl="1" indent="0">
              <a:buNone/>
            </a:pPr>
            <a:r>
              <a:rPr lang="en-GB" dirty="0">
                <a:cs typeface="Arial"/>
              </a:rPr>
              <a:t>Access to the CfEM Resources and Evidence Hub: </a:t>
            </a:r>
            <a:r>
              <a:rPr lang="en-GB" dirty="0">
                <a:cs typeface="Arial"/>
                <a:hlinkClick r:id="rId3"/>
              </a:rPr>
              <a:t>https://www.et-foundation.co.uk/professional-development/maths-and-english/cfem/cfem-resources-and-evidence/</a:t>
            </a:r>
            <a:r>
              <a:rPr lang="en-GB" dirty="0">
                <a:cs typeface="Arial"/>
              </a:rPr>
              <a:t> </a:t>
            </a:r>
            <a:endParaRPr lang="en-GB" dirty="0"/>
          </a:p>
          <a:p>
            <a:pPr marL="809625" lvl="3" indent="-269875"/>
            <a:endParaRPr lang="en-GB" dirty="0">
              <a:cs typeface="Arial"/>
            </a:endParaRPr>
          </a:p>
        </p:txBody>
      </p:sp>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86843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674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17F10F-033F-42EB-98B7-B6F8D24F458B}"/>
              </a:ext>
            </a:extLst>
          </p:cNvPr>
          <p:cNvSpPr>
            <a:spLocks noGrp="1"/>
          </p:cNvSpPr>
          <p:nvPr>
            <p:ph type="title"/>
          </p:nvPr>
        </p:nvSpPr>
        <p:spPr>
          <a:xfrm>
            <a:off x="535661" y="102392"/>
            <a:ext cx="7886700" cy="624823"/>
          </a:xfrm>
        </p:spPr>
        <p:txBody>
          <a:bodyPr>
            <a:normAutofit/>
          </a:bodyPr>
          <a:lstStyle/>
          <a:p>
            <a:r>
              <a:rPr lang="en-GB" sz="2000" b="1" cap="none" dirty="0">
                <a:solidFill>
                  <a:schemeClr val="accent5"/>
                </a:solidFill>
                <a:latin typeface="Arial headings"/>
                <a:cs typeface="Arial" panose="020B0604020202020204" pitchFamily="34" charset="0"/>
              </a:rPr>
              <a:t>Reminder – course structure</a:t>
            </a:r>
            <a:endParaRPr lang="id-ID" sz="2000" b="1" cap="none" dirty="0">
              <a:solidFill>
                <a:schemeClr val="accent5"/>
              </a:solidFill>
              <a:latin typeface="Arial headings"/>
              <a:cs typeface="Arial" panose="020B0604020202020204" pitchFamily="34" charset="0"/>
            </a:endParaRPr>
          </a:p>
        </p:txBody>
      </p:sp>
      <p:sp>
        <p:nvSpPr>
          <p:cNvPr id="7" name="Text Placeholder 6">
            <a:extLst>
              <a:ext uri="{FF2B5EF4-FFF2-40B4-BE49-F238E27FC236}">
                <a16:creationId xmlns:a16="http://schemas.microsoft.com/office/drawing/2014/main" id="{C54549FC-9D1B-446B-A0DD-3FADFA42C21B}"/>
              </a:ext>
            </a:extLst>
          </p:cNvPr>
          <p:cNvSpPr>
            <a:spLocks noGrp="1"/>
          </p:cNvSpPr>
          <p:nvPr>
            <p:ph idx="1"/>
          </p:nvPr>
        </p:nvSpPr>
        <p:spPr>
          <a:xfrm>
            <a:off x="535661" y="867540"/>
            <a:ext cx="7886700" cy="4033243"/>
          </a:xfrm>
        </p:spPr>
        <p:txBody>
          <a:bodyPr vert="horz" lIns="91440" tIns="45720" rIns="91440" bIns="45720" rtlCol="0" anchor="t">
            <a:noAutofit/>
          </a:bodyPr>
          <a:lstStyle/>
          <a:p>
            <a:pPr marL="457189" indent="-457189">
              <a:spcBef>
                <a:spcPts val="1200"/>
              </a:spcBef>
            </a:pPr>
            <a:r>
              <a:rPr lang="en-GB" sz="2400" dirty="0">
                <a:solidFill>
                  <a:schemeClr val="accent5"/>
                </a:solidFill>
                <a:latin typeface="Arial"/>
                <a:cs typeface="Arial"/>
              </a:rPr>
              <a:t>Module 1: </a:t>
            </a:r>
            <a:r>
              <a:rPr lang="en-GB" sz="2400" dirty="0">
                <a:solidFill>
                  <a:srgbClr val="BE0064"/>
                </a:solidFill>
                <a:latin typeface="Arial"/>
                <a:cs typeface="Arial"/>
              </a:rPr>
              <a:t>	</a:t>
            </a:r>
            <a:r>
              <a:rPr lang="en-GB" sz="2400" dirty="0">
                <a:latin typeface="Arial"/>
                <a:cs typeface="Arial"/>
              </a:rPr>
              <a:t>Engagement and resilience</a:t>
            </a:r>
          </a:p>
          <a:p>
            <a:pPr marL="457189" indent="-457189">
              <a:spcBef>
                <a:spcPts val="1200"/>
              </a:spcBef>
            </a:pPr>
            <a:r>
              <a:rPr lang="en-GB" sz="2400" dirty="0">
                <a:solidFill>
                  <a:schemeClr val="accent5"/>
                </a:solidFill>
                <a:latin typeface="Arial"/>
                <a:cs typeface="Arial"/>
              </a:rPr>
              <a:t>Module 2: </a:t>
            </a:r>
            <a:r>
              <a:rPr lang="en-GB" sz="2400" dirty="0">
                <a:solidFill>
                  <a:srgbClr val="BE0064"/>
                </a:solidFill>
                <a:latin typeface="Arial"/>
                <a:cs typeface="Arial"/>
              </a:rPr>
              <a:t>	</a:t>
            </a:r>
            <a:r>
              <a:rPr lang="en-GB" sz="2400" dirty="0">
                <a:latin typeface="Arial"/>
                <a:cs typeface="Arial"/>
              </a:rPr>
              <a:t>Responsive teaching</a:t>
            </a:r>
          </a:p>
          <a:p>
            <a:pPr marL="457189" indent="-457189">
              <a:spcBef>
                <a:spcPts val="1200"/>
              </a:spcBef>
            </a:pPr>
            <a:r>
              <a:rPr lang="en-GB" sz="2400" dirty="0">
                <a:solidFill>
                  <a:schemeClr val="accent5"/>
                </a:solidFill>
                <a:latin typeface="Arial" panose="020B0604020202020204" pitchFamily="34" charset="0"/>
                <a:cs typeface="Arial" panose="020B0604020202020204" pitchFamily="34" charset="0"/>
              </a:rPr>
              <a:t>Module 3:   </a:t>
            </a:r>
            <a:r>
              <a:rPr lang="en-GB" sz="2400" dirty="0">
                <a:solidFill>
                  <a:schemeClr val="accent1"/>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Making sense of proportion</a:t>
            </a:r>
          </a:p>
          <a:p>
            <a:pPr marL="457189" indent="-457189">
              <a:spcBef>
                <a:spcPts val="1200"/>
              </a:spcBef>
            </a:pPr>
            <a:r>
              <a:rPr lang="en-GB" sz="2400" dirty="0">
                <a:solidFill>
                  <a:schemeClr val="accent5"/>
                </a:solidFill>
                <a:latin typeface="Arial" panose="020B0604020202020204" pitchFamily="34" charset="0"/>
                <a:cs typeface="Arial" panose="020B0604020202020204" pitchFamily="34" charset="0"/>
              </a:rPr>
              <a:t>Module 4:</a:t>
            </a:r>
            <a:r>
              <a:rPr lang="en-GB" sz="2400" dirty="0">
                <a:solidFill>
                  <a:srgbClr val="0071F8"/>
                </a:solidFill>
                <a:latin typeface="Arial" panose="020B0604020202020204" pitchFamily="34" charset="0"/>
                <a:cs typeface="Arial" panose="020B0604020202020204" pitchFamily="34" charset="0"/>
              </a:rPr>
              <a:t>	</a:t>
            </a:r>
            <a:r>
              <a:rPr lang="en-GB" sz="2400" dirty="0">
                <a:solidFill>
                  <a:srgbClr val="BE0064"/>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Working with manipulatives</a:t>
            </a:r>
          </a:p>
          <a:p>
            <a:pPr marL="457189" indent="-457189">
              <a:spcBef>
                <a:spcPts val="1200"/>
              </a:spcBef>
            </a:pPr>
            <a:r>
              <a:rPr lang="en-GB" sz="2400" dirty="0">
                <a:solidFill>
                  <a:schemeClr val="accent5"/>
                </a:solidFill>
                <a:latin typeface="Arial" panose="020B0604020202020204" pitchFamily="34" charset="0"/>
                <a:cs typeface="Arial" panose="020B0604020202020204" pitchFamily="34" charset="0"/>
              </a:rPr>
              <a:t>Module 5:	</a:t>
            </a:r>
            <a:r>
              <a:rPr lang="en-GB" sz="2400" dirty="0">
                <a:solidFill>
                  <a:srgbClr val="BE0064"/>
                </a:solidFill>
                <a:latin typeface="Arial" panose="020B060402020202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Getting "unstuck"- reasoning and   			problem solving </a:t>
            </a:r>
            <a:endParaRPr lang="en-GB" sz="2400" dirty="0">
              <a:latin typeface="Arial" panose="020B0604020202020204" pitchFamily="34" charset="0"/>
              <a:cs typeface="Arial" panose="020B0604020202020204" pitchFamily="34" charset="0"/>
            </a:endParaRPr>
          </a:p>
          <a:p>
            <a:pPr marL="457189" indent="-457189">
              <a:spcBef>
                <a:spcPts val="1200"/>
              </a:spcBef>
            </a:pPr>
            <a:r>
              <a:rPr lang="en-GB" sz="2400" b="1" dirty="0">
                <a:solidFill>
                  <a:schemeClr val="accent5"/>
                </a:solidFill>
                <a:latin typeface="Arial" panose="020B0604020202020204" pitchFamily="34" charset="0"/>
                <a:cs typeface="Arial" panose="020B0604020202020204" pitchFamily="34" charset="0"/>
              </a:rPr>
              <a:t>Module 6:   </a:t>
            </a:r>
            <a:r>
              <a:rPr lang="en-GB" sz="2400" b="1" dirty="0">
                <a:solidFill>
                  <a:schemeClr val="accent1"/>
                </a:solidFill>
                <a:latin typeface="Arial" panose="020B0604020202020204" pitchFamily="34" charset="0"/>
                <a:cs typeface="Arial" panose="020B0604020202020204" pitchFamily="34" charset="0"/>
              </a:rPr>
              <a:t>	</a:t>
            </a:r>
            <a:r>
              <a:rPr lang="en-GB" sz="2400" b="1" dirty="0">
                <a:solidFill>
                  <a:schemeClr val="accent5"/>
                </a:solidFill>
                <a:latin typeface="Arial" panose="020B0604020202020204" pitchFamily="34" charset="0"/>
                <a:cs typeface="Arial" panose="020B0604020202020204" pitchFamily="34" charset="0"/>
              </a:rPr>
              <a:t>Planning for learning</a:t>
            </a:r>
            <a:endParaRPr lang="en-GB" sz="2400" b="1" dirty="0">
              <a:solidFill>
                <a:schemeClr val="accent5"/>
              </a:solidFill>
              <a:latin typeface="Arial"/>
              <a:cs typeface="Arial"/>
            </a:endParaRPr>
          </a:p>
        </p:txBody>
      </p:sp>
      <p:sp>
        <p:nvSpPr>
          <p:cNvPr id="2" name="Slide Number Placeholder 1">
            <a:extLst>
              <a:ext uri="{FF2B5EF4-FFF2-40B4-BE49-F238E27FC236}">
                <a16:creationId xmlns:a16="http://schemas.microsoft.com/office/drawing/2014/main" id="{404A2C6A-2E35-4FDB-9964-4155757F3633}"/>
              </a:ext>
            </a:extLst>
          </p:cNvPr>
          <p:cNvSpPr>
            <a:spLocks noGrp="1"/>
          </p:cNvSpPr>
          <p:nvPr>
            <p:ph type="sldNum" sz="quarter" idx="12"/>
          </p:nvPr>
        </p:nvSpPr>
        <p:spPr/>
        <p:txBody>
          <a:bodyPr/>
          <a:lstStyle/>
          <a:p>
            <a:fld id="{DA2C159E-F13C-4A85-9A41-E7669D3E0D70}" type="slidenum">
              <a:rPr lang="en-GB" smtClean="0"/>
              <a:pPr/>
              <a:t>5</a:t>
            </a:fld>
            <a:endParaRPr lang="en-GB"/>
          </a:p>
        </p:txBody>
      </p:sp>
    </p:spTree>
    <p:extLst>
      <p:ext uri="{BB962C8B-B14F-4D97-AF65-F5344CB8AC3E}">
        <p14:creationId xmlns:p14="http://schemas.microsoft.com/office/powerpoint/2010/main" val="3925637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2E39DA-90A1-A480-AD1B-41E1F9C17C5A}"/>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DFF80D3A-21DC-6C7C-3BA7-93B2F73C37DB}"/>
              </a:ext>
            </a:extLst>
          </p:cNvPr>
          <p:cNvSpPr>
            <a:spLocks noGrp="1"/>
          </p:cNvSpPr>
          <p:nvPr>
            <p:ph type="sldNum" sz="quarter" idx="11"/>
          </p:nvPr>
        </p:nvSpPr>
        <p:spPr/>
        <p:txBody>
          <a:bodyPr/>
          <a:lstStyle/>
          <a:p>
            <a:fld id="{DA2C159E-F13C-4A85-9A41-E7669D3E0D70}" type="slidenum">
              <a:rPr lang="en-GB" smtClean="0"/>
              <a:pPr/>
              <a:t>6</a:t>
            </a:fld>
            <a:endParaRPr lang="en-GB"/>
          </a:p>
        </p:txBody>
      </p:sp>
      <p:sp>
        <p:nvSpPr>
          <p:cNvPr id="4" name="Text Placeholder 3">
            <a:extLst>
              <a:ext uri="{FF2B5EF4-FFF2-40B4-BE49-F238E27FC236}">
                <a16:creationId xmlns:a16="http://schemas.microsoft.com/office/drawing/2014/main" id="{DC1AD5AC-AECF-373E-28A3-8ABB5F8C3636}"/>
              </a:ext>
            </a:extLst>
          </p:cNvPr>
          <p:cNvSpPr>
            <a:spLocks noGrp="1"/>
          </p:cNvSpPr>
          <p:nvPr>
            <p:ph type="body" sz="quarter" idx="12"/>
          </p:nvPr>
        </p:nvSpPr>
        <p:spPr/>
        <p:txBody>
          <a:bodyPr/>
          <a:lstStyle/>
          <a:p>
            <a:pPr>
              <a:lnSpc>
                <a:spcPct val="100000"/>
              </a:lnSpc>
              <a:spcAft>
                <a:spcPts val="1200"/>
              </a:spcAft>
            </a:pPr>
            <a:r>
              <a:rPr lang="en-GB" dirty="0"/>
              <a:t>On completion of this module, delegates will have:</a:t>
            </a:r>
          </a:p>
          <a:p>
            <a:pPr lvl="1">
              <a:lnSpc>
                <a:spcPct val="100000"/>
              </a:lnSpc>
              <a:spcAft>
                <a:spcPts val="1200"/>
              </a:spcAft>
            </a:pPr>
            <a:r>
              <a:rPr lang="en-GB" dirty="0"/>
              <a:t>explored the key principles needed when planning for mastery teaching and learning in FE maths</a:t>
            </a:r>
          </a:p>
          <a:p>
            <a:pPr lvl="1">
              <a:lnSpc>
                <a:spcPct val="100000"/>
              </a:lnSpc>
              <a:spcAft>
                <a:spcPts val="1200"/>
              </a:spcAft>
            </a:pPr>
            <a:r>
              <a:rPr lang="en-GB" dirty="0"/>
              <a:t>examples and strategies to employ in their own settings</a:t>
            </a:r>
          </a:p>
          <a:p>
            <a:pPr lvl="1"/>
            <a:endParaRPr lang="en-GB" dirty="0"/>
          </a:p>
          <a:p>
            <a:pPr lvl="1"/>
            <a:endParaRPr lang="en-GB" dirty="0"/>
          </a:p>
        </p:txBody>
      </p:sp>
      <p:sp>
        <p:nvSpPr>
          <p:cNvPr id="5" name="Title 4">
            <a:extLst>
              <a:ext uri="{FF2B5EF4-FFF2-40B4-BE49-F238E27FC236}">
                <a16:creationId xmlns:a16="http://schemas.microsoft.com/office/drawing/2014/main" id="{5899A4C0-2254-DF5D-2815-199FB15D5083}"/>
              </a:ext>
            </a:extLst>
          </p:cNvPr>
          <p:cNvSpPr>
            <a:spLocks noGrp="1"/>
          </p:cNvSpPr>
          <p:nvPr>
            <p:ph type="title"/>
          </p:nvPr>
        </p:nvSpPr>
        <p:spPr/>
        <p:txBody>
          <a:bodyPr/>
          <a:lstStyle/>
          <a:p>
            <a:r>
              <a:rPr lang="en-GB" dirty="0"/>
              <a:t>Aims of Module 6</a:t>
            </a:r>
          </a:p>
        </p:txBody>
      </p:sp>
    </p:spTree>
    <p:extLst>
      <p:ext uri="{BB962C8B-B14F-4D97-AF65-F5344CB8AC3E}">
        <p14:creationId xmlns:p14="http://schemas.microsoft.com/office/powerpoint/2010/main" val="106629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1D397A-10F0-904D-964B-61701DB8563D}"/>
              </a:ext>
            </a:extLst>
          </p:cNvPr>
          <p:cNvSpPr>
            <a:spLocks noGrp="1"/>
          </p:cNvSpPr>
          <p:nvPr>
            <p:ph type="sldNum" sz="quarter" idx="11"/>
          </p:nvPr>
        </p:nvSpPr>
        <p:spPr/>
        <p:txBody>
          <a:bodyPr/>
          <a:lstStyle/>
          <a:p>
            <a:pPr defTabSz="685800"/>
            <a:fld id="{046B2796-66D2-4EEF-8480-5C22E9021706}" type="slidenum">
              <a:rPr lang="en-GB">
                <a:solidFill>
                  <a:prstClr val="black">
                    <a:tint val="75000"/>
                  </a:prstClr>
                </a:solidFill>
                <a:latin typeface="Calibri" panose="020F0502020204030204"/>
              </a:rPr>
              <a:pPr defTabSz="685800"/>
              <a:t>7</a:t>
            </a:fld>
            <a:endParaRPr lang="en-GB">
              <a:solidFill>
                <a:prstClr val="black">
                  <a:tint val="75000"/>
                </a:prstClr>
              </a:solidFill>
              <a:latin typeface="Calibri" panose="020F0502020204030204"/>
            </a:endParaRPr>
          </a:p>
        </p:txBody>
      </p:sp>
      <p:sp>
        <p:nvSpPr>
          <p:cNvPr id="3" name="Text Placeholder 2">
            <a:extLst>
              <a:ext uri="{FF2B5EF4-FFF2-40B4-BE49-F238E27FC236}">
                <a16:creationId xmlns:a16="http://schemas.microsoft.com/office/drawing/2014/main" id="{FA865143-D2F4-DE47-B20B-829AB57910CA}"/>
              </a:ext>
            </a:extLst>
          </p:cNvPr>
          <p:cNvSpPr>
            <a:spLocks noGrp="1"/>
          </p:cNvSpPr>
          <p:nvPr>
            <p:ph type="body" sz="quarter" idx="12"/>
          </p:nvPr>
        </p:nvSpPr>
        <p:spPr>
          <a:xfrm>
            <a:off x="234000" y="986400"/>
            <a:ext cx="8514464" cy="3601574"/>
          </a:xfrm>
        </p:spPr>
        <p:txBody>
          <a:bodyPr>
            <a:noAutofit/>
          </a:bodyPr>
          <a:lstStyle/>
          <a:p>
            <a:pPr marL="0" indent="0">
              <a:lnSpc>
                <a:spcPct val="100000"/>
              </a:lnSpc>
              <a:buNone/>
            </a:pPr>
            <a:r>
              <a:rPr lang="en-GB" sz="2000" b="1" dirty="0">
                <a:latin typeface="Arial" panose="020B0604020202020204" pitchFamily="34" charset="0"/>
                <a:cs typeface="Arial" panose="020B0604020202020204" pitchFamily="34" charset="0"/>
              </a:rPr>
              <a:t>01</a:t>
            </a:r>
            <a:r>
              <a:rPr lang="en-GB" sz="2000" dirty="0">
                <a:latin typeface="Arial" panose="020B0604020202020204" pitchFamily="34" charset="0"/>
                <a:cs typeface="Arial" panose="020B0604020202020204" pitchFamily="34" charset="0"/>
              </a:rPr>
              <a:t> 	Welcome </a:t>
            </a:r>
          </a:p>
          <a:p>
            <a:pPr marL="0" indent="0">
              <a:lnSpc>
                <a:spcPct val="100000"/>
              </a:lnSpc>
              <a:buNone/>
            </a:pPr>
            <a:r>
              <a:rPr lang="en-GB" sz="2000" b="1" dirty="0">
                <a:latin typeface="Arial" panose="020B0604020202020204" pitchFamily="34" charset="0"/>
                <a:cs typeface="Arial" panose="020B0604020202020204" pitchFamily="34" charset="0"/>
              </a:rPr>
              <a:t>02 	</a:t>
            </a:r>
            <a:r>
              <a:rPr lang="en-GB" sz="2000" dirty="0">
                <a:latin typeface="Arial" panose="020B0604020202020204" pitchFamily="34" charset="0"/>
                <a:cs typeface="Arial" panose="020B0604020202020204" pitchFamily="34" charset="0"/>
              </a:rPr>
              <a:t>About this module</a:t>
            </a:r>
            <a:endParaRPr lang="en-GB" sz="2000" dirty="0">
              <a:solidFill>
                <a:srgbClr val="FF0000"/>
              </a:solidFill>
              <a:latin typeface="Arial" panose="020B0604020202020204" pitchFamily="34" charset="0"/>
              <a:cs typeface="Arial" panose="020B0604020202020204" pitchFamily="34" charset="0"/>
            </a:endParaRPr>
          </a:p>
          <a:p>
            <a:pPr marL="0" indent="0">
              <a:lnSpc>
                <a:spcPct val="100000"/>
              </a:lnSpc>
              <a:buNone/>
            </a:pPr>
            <a:r>
              <a:rPr lang="en-GB" sz="2000" b="1" dirty="0">
                <a:latin typeface="Arial" panose="020B0604020202020204" pitchFamily="34" charset="0"/>
                <a:cs typeface="Arial" panose="020B0604020202020204" pitchFamily="34" charset="0"/>
              </a:rPr>
              <a:t>03</a:t>
            </a:r>
            <a:r>
              <a:rPr lang="en-GB" sz="2000" dirty="0">
                <a:latin typeface="Arial" panose="020B0604020202020204" pitchFamily="34" charset="0"/>
                <a:cs typeface="Arial" panose="020B0604020202020204" pitchFamily="34" charset="0"/>
              </a:rPr>
              <a:t> 	Two approaches to curriculum design</a:t>
            </a:r>
            <a:endParaRPr lang="en-GB" sz="2000" dirty="0">
              <a:solidFill>
                <a:srgbClr val="FF0000"/>
              </a:solidFill>
              <a:latin typeface="Arial" panose="020B0604020202020204" pitchFamily="34" charset="0"/>
              <a:cs typeface="Arial" panose="020B0604020202020204" pitchFamily="34" charset="0"/>
            </a:endParaRPr>
          </a:p>
          <a:p>
            <a:pPr>
              <a:lnSpc>
                <a:spcPct val="100000"/>
              </a:lnSpc>
            </a:pPr>
            <a:r>
              <a:rPr lang="en-GB" sz="2000" b="1" dirty="0">
                <a:latin typeface="Arial" panose="020B0604020202020204" pitchFamily="34" charset="0"/>
                <a:cs typeface="Arial" panose="020B0604020202020204" pitchFamily="34" charset="0"/>
              </a:rPr>
              <a:t>04	</a:t>
            </a:r>
            <a:r>
              <a:rPr lang="en-GB" sz="2000" dirty="0">
                <a:latin typeface="Arial" panose="020B0604020202020204" pitchFamily="34" charset="0"/>
                <a:cs typeface="Arial" panose="020B0604020202020204" pitchFamily="34" charset="0"/>
              </a:rPr>
              <a:t>Mastery curriculum prioritisation</a:t>
            </a:r>
            <a:endParaRPr lang="en-GB" sz="2000" dirty="0">
              <a:solidFill>
                <a:srgbClr val="FF0000"/>
              </a:solidFill>
              <a:latin typeface="Arial" panose="020B0604020202020204" pitchFamily="34" charset="0"/>
              <a:cs typeface="Arial" panose="020B0604020202020204" pitchFamily="34" charset="0"/>
            </a:endParaRPr>
          </a:p>
          <a:p>
            <a:pPr>
              <a:lnSpc>
                <a:spcPct val="100000"/>
              </a:lnSpc>
            </a:pPr>
            <a:r>
              <a:rPr lang="en-GB" sz="2000" b="1">
                <a:latin typeface="Arial" panose="020B0604020202020204" pitchFamily="34" charset="0"/>
                <a:cs typeface="Arial" panose="020B0604020202020204" pitchFamily="34" charset="0"/>
              </a:rPr>
              <a:t>05	</a:t>
            </a:r>
            <a:r>
              <a:rPr lang="en-GB" sz="2000">
                <a:latin typeface="Arial" panose="020B0604020202020204" pitchFamily="34" charset="0"/>
                <a:cs typeface="Arial" panose="020B0604020202020204" pitchFamily="34" charset="0"/>
              </a:rPr>
              <a:t>Mastery </a:t>
            </a:r>
            <a:r>
              <a:rPr lang="en-GB" sz="2000" dirty="0">
                <a:latin typeface="Arial" panose="020B0604020202020204" pitchFamily="34" charset="0"/>
                <a:cs typeface="Arial" panose="020B0604020202020204" pitchFamily="34" charset="0"/>
              </a:rPr>
              <a:t>curriculum collaborative planning</a:t>
            </a:r>
          </a:p>
          <a:p>
            <a:pPr>
              <a:lnSpc>
                <a:spcPct val="100000"/>
              </a:lnSpc>
            </a:pPr>
            <a:r>
              <a:rPr lang="en-GB" sz="2000" dirty="0">
                <a:latin typeface="Arial" panose="020B0604020202020204" pitchFamily="34" charset="0"/>
                <a:cs typeface="Arial" panose="020B0604020202020204" pitchFamily="34" charset="0"/>
              </a:rPr>
              <a:t>BREAK (15mins)</a:t>
            </a:r>
          </a:p>
          <a:p>
            <a:pPr>
              <a:lnSpc>
                <a:spcPct val="100000"/>
              </a:lnSpc>
            </a:pPr>
            <a:r>
              <a:rPr lang="en-GB" sz="2000" b="1" dirty="0">
                <a:latin typeface="Arial" panose="020B0604020202020204" pitchFamily="34" charset="0"/>
                <a:cs typeface="Arial" panose="020B0604020202020204" pitchFamily="34" charset="0"/>
              </a:rPr>
              <a:t>06</a:t>
            </a:r>
            <a:r>
              <a:rPr lang="en-GB" sz="2000" dirty="0">
                <a:latin typeface="Arial" panose="020B0604020202020204" pitchFamily="34" charset="0"/>
                <a:cs typeface="Arial" panose="020B0604020202020204" pitchFamily="34" charset="0"/>
              </a:rPr>
              <a:t> 	Mastery lesson planning</a:t>
            </a:r>
            <a:endParaRPr lang="en-GB" sz="2000" dirty="0">
              <a:solidFill>
                <a:srgbClr val="FF0000"/>
              </a:solidFill>
              <a:latin typeface="Arial" panose="020B0604020202020204" pitchFamily="34" charset="0"/>
              <a:cs typeface="Arial" panose="020B0604020202020204" pitchFamily="34" charset="0"/>
            </a:endParaRPr>
          </a:p>
          <a:p>
            <a:pPr marL="0" indent="0">
              <a:lnSpc>
                <a:spcPct val="100000"/>
              </a:lnSpc>
              <a:buNone/>
            </a:pPr>
            <a:r>
              <a:rPr lang="en-GB" sz="2000" b="1" dirty="0">
                <a:latin typeface="Arial" panose="020B0604020202020204" pitchFamily="34" charset="0"/>
                <a:cs typeface="Arial" panose="020B0604020202020204" pitchFamily="34" charset="0"/>
              </a:rPr>
              <a:t>07</a:t>
            </a:r>
            <a:r>
              <a:rPr lang="en-GB" sz="2000" dirty="0">
                <a:latin typeface="Arial" panose="020B0604020202020204" pitchFamily="34" charset="0"/>
                <a:cs typeface="Arial" panose="020B0604020202020204" pitchFamily="34" charset="0"/>
              </a:rPr>
              <a:t> 	Course reflections</a:t>
            </a:r>
            <a:endParaRPr lang="en-GB" sz="2000" dirty="0">
              <a:solidFill>
                <a:srgbClr val="FF0000"/>
              </a:solidFill>
              <a:latin typeface="Arial" panose="020B0604020202020204" pitchFamily="34" charset="0"/>
              <a:cs typeface="Arial" panose="020B0604020202020204" pitchFamily="34" charset="0"/>
            </a:endParaRPr>
          </a:p>
          <a:p>
            <a:pPr marL="0" indent="0">
              <a:lnSpc>
                <a:spcPct val="100000"/>
              </a:lnSpc>
              <a:buNone/>
            </a:pPr>
            <a:r>
              <a:rPr lang="en-GB" sz="2000" b="1" dirty="0">
                <a:latin typeface="Arial" panose="020B0604020202020204" pitchFamily="34" charset="0"/>
                <a:cs typeface="Arial" panose="020B0604020202020204" pitchFamily="34" charset="0"/>
              </a:rPr>
              <a:t>08</a:t>
            </a:r>
            <a:r>
              <a:rPr lang="en-GB" sz="2000" dirty="0">
                <a:latin typeface="Arial" panose="020B0604020202020204" pitchFamily="34" charset="0"/>
                <a:cs typeface="Arial" panose="020B0604020202020204" pitchFamily="34" charset="0"/>
              </a:rPr>
              <a:t> 	Next steps</a:t>
            </a:r>
            <a:endParaRPr lang="en-GB" sz="2000" dirty="0">
              <a:solidFill>
                <a:schemeClr val="accent1"/>
              </a:solidFill>
            </a:endParaRPr>
          </a:p>
          <a:p>
            <a:pPr>
              <a:lnSpc>
                <a:spcPct val="100000"/>
              </a:lnSpc>
            </a:pPr>
            <a:endParaRPr lang="en-GB" sz="2000" dirty="0"/>
          </a:p>
          <a:p>
            <a:endParaRPr lang="en-GB" sz="2000" dirty="0"/>
          </a:p>
        </p:txBody>
      </p:sp>
      <p:sp>
        <p:nvSpPr>
          <p:cNvPr id="2" name="Title 1">
            <a:extLst>
              <a:ext uri="{FF2B5EF4-FFF2-40B4-BE49-F238E27FC236}">
                <a16:creationId xmlns:a16="http://schemas.microsoft.com/office/drawing/2014/main" id="{421B08E6-6C32-0A40-A09D-BAC552079DF0}"/>
              </a:ext>
            </a:extLst>
          </p:cNvPr>
          <p:cNvSpPr>
            <a:spLocks noGrp="1"/>
          </p:cNvSpPr>
          <p:nvPr>
            <p:ph type="title"/>
          </p:nvPr>
        </p:nvSpPr>
        <p:spPr/>
        <p:txBody>
          <a:bodyPr>
            <a:normAutofit/>
          </a:bodyPr>
          <a:lstStyle/>
          <a:p>
            <a:r>
              <a:rPr lang="en-GB" sz="2400" cap="none" dirty="0">
                <a:solidFill>
                  <a:schemeClr val="accent5"/>
                </a:solidFill>
                <a:latin typeface="Arial" panose="020B0604020202020204" pitchFamily="34" charset="0"/>
                <a:cs typeface="Arial" panose="020B0604020202020204" pitchFamily="34" charset="0"/>
              </a:rPr>
              <a:t>Module content </a:t>
            </a:r>
          </a:p>
        </p:txBody>
      </p:sp>
    </p:spTree>
    <p:extLst>
      <p:ext uri="{BB962C8B-B14F-4D97-AF65-F5344CB8AC3E}">
        <p14:creationId xmlns:p14="http://schemas.microsoft.com/office/powerpoint/2010/main" val="225249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vert="horz" lIns="108000" tIns="144000" rIns="0" bIns="0" rtlCol="0" anchor="ctr">
            <a:noAutofit/>
          </a:bodyPr>
          <a:lstStyle/>
          <a:p>
            <a:pPr>
              <a:lnSpc>
                <a:spcPts val="9000"/>
              </a:lnSpc>
            </a:pPr>
            <a:r>
              <a:rPr lang="en-GB" sz="9000" cap="none" dirty="0">
                <a:solidFill>
                  <a:schemeClr val="tx1"/>
                </a:solidFill>
              </a:rPr>
              <a:t>03</a:t>
            </a:r>
          </a:p>
        </p:txBody>
      </p:sp>
      <p:sp>
        <p:nvSpPr>
          <p:cNvPr id="5" name="Subtitle 4"/>
          <p:cNvSpPr>
            <a:spLocks noGrp="1"/>
          </p:cNvSpPr>
          <p:nvPr>
            <p:ph type="subTitle" idx="1"/>
          </p:nvPr>
        </p:nvSpPr>
        <p:spPr>
          <a:solidFill>
            <a:schemeClr val="tx1"/>
          </a:solidFill>
        </p:spPr>
        <p:txBody>
          <a:bodyPr vert="horz" lIns="144000" tIns="108000" rIns="0" bIns="0" rtlCol="0" anchor="ctr" anchorCtr="0">
            <a:normAutofit/>
          </a:bodyPr>
          <a:lstStyle/>
          <a:p>
            <a:pPr>
              <a:lnSpc>
                <a:spcPts val="4500"/>
              </a:lnSpc>
            </a:pPr>
            <a:r>
              <a:rPr lang="en-GB" sz="4500" cap="none" dirty="0"/>
              <a:t>Two approaches to curriculum design</a:t>
            </a:r>
          </a:p>
        </p:txBody>
      </p:sp>
    </p:spTree>
    <p:extLst>
      <p:ext uri="{BB962C8B-B14F-4D97-AF65-F5344CB8AC3E}">
        <p14:creationId xmlns:p14="http://schemas.microsoft.com/office/powerpoint/2010/main" val="286105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BAFE673-881D-13AD-D193-CCD5F6BDCF69}"/>
              </a:ext>
            </a:extLst>
          </p:cNvPr>
          <p:cNvPicPr>
            <a:picLocks noChangeAspect="1"/>
          </p:cNvPicPr>
          <p:nvPr/>
        </p:nvPicPr>
        <p:blipFill rotWithShape="1">
          <a:blip r:embed="rId3">
            <a:extLst>
              <a:ext uri="{28A0092B-C50C-407E-A947-70E740481C1C}">
                <a14:useLocalDpi xmlns:a14="http://schemas.microsoft.com/office/drawing/2010/main" val="0"/>
              </a:ext>
            </a:extLst>
          </a:blip>
          <a:srcRect t="13601"/>
          <a:stretch/>
        </p:blipFill>
        <p:spPr>
          <a:xfrm>
            <a:off x="4419600" y="281901"/>
            <a:ext cx="3809067" cy="3690935"/>
          </a:xfrm>
          <a:prstGeom prst="rect">
            <a:avLst/>
          </a:prstGeom>
        </p:spPr>
      </p:pic>
      <p:sp>
        <p:nvSpPr>
          <p:cNvPr id="2" name="Slide Number Placeholder 1">
            <a:extLst>
              <a:ext uri="{FF2B5EF4-FFF2-40B4-BE49-F238E27FC236}">
                <a16:creationId xmlns:a16="http://schemas.microsoft.com/office/drawing/2014/main" id="{330ECBBD-58AD-E7BF-A06D-8A088320970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700" b="1" i="0" u="none" strike="noStrike" kern="1200" cap="none" spc="0" normalizeH="0" baseline="0" noProof="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E336CA4A-C7F3-F69D-C357-FF72E529EE0A}"/>
              </a:ext>
            </a:extLst>
          </p:cNvPr>
          <p:cNvSpPr>
            <a:spLocks noGrp="1"/>
          </p:cNvSpPr>
          <p:nvPr>
            <p:ph type="title"/>
          </p:nvPr>
        </p:nvSpPr>
        <p:spPr/>
        <p:txBody>
          <a:bodyPr/>
          <a:lstStyle/>
          <a:p>
            <a:r>
              <a:rPr lang="en-GB" cap="none" dirty="0">
                <a:solidFill>
                  <a:schemeClr val="accent5"/>
                </a:solidFill>
              </a:rPr>
              <a:t>Reminder – key principles and key questions</a:t>
            </a:r>
          </a:p>
        </p:txBody>
      </p:sp>
      <p:sp>
        <p:nvSpPr>
          <p:cNvPr id="4" name="Text Placeholder 3">
            <a:extLst>
              <a:ext uri="{FF2B5EF4-FFF2-40B4-BE49-F238E27FC236}">
                <a16:creationId xmlns:a16="http://schemas.microsoft.com/office/drawing/2014/main" id="{899F4288-A2BD-4C8F-EAFB-9FF7B1B02ACA}"/>
              </a:ext>
            </a:extLst>
          </p:cNvPr>
          <p:cNvSpPr>
            <a:spLocks noGrp="1"/>
          </p:cNvSpPr>
          <p:nvPr>
            <p:ph type="body" sz="quarter" idx="12"/>
          </p:nvPr>
        </p:nvSpPr>
        <p:spPr>
          <a:xfrm>
            <a:off x="216394" y="700532"/>
            <a:ext cx="3505531" cy="3384376"/>
          </a:xfrm>
        </p:spPr>
        <p:txBody>
          <a:bodyPr/>
          <a:lstStyle/>
          <a:p>
            <a:pPr marL="342900" lvl="0" indent="-342900">
              <a:lnSpc>
                <a:spcPts val="2000"/>
              </a:lnSpc>
              <a:spcAft>
                <a:spcPts val="600"/>
              </a:spcAft>
              <a:buFont typeface="+mj-lt"/>
              <a:buAutoNum type="arabicPeriod"/>
            </a:pPr>
            <a:r>
              <a:rPr lang="en-GB" sz="1800"/>
              <a:t>Teaching that allows students to develop an </a:t>
            </a:r>
            <a:r>
              <a:rPr lang="en-GB" sz="1800" b="1"/>
              <a:t>understanding of mathematical structure</a:t>
            </a:r>
            <a:r>
              <a:rPr lang="en-GB" sz="1800"/>
              <a:t>.  </a:t>
            </a:r>
          </a:p>
          <a:p>
            <a:pPr marL="342900" lvl="0" indent="-342900">
              <a:lnSpc>
                <a:spcPts val="2000"/>
              </a:lnSpc>
              <a:spcAft>
                <a:spcPts val="600"/>
              </a:spcAft>
              <a:buFont typeface="+mj-lt"/>
              <a:buAutoNum type="arabicPeriod"/>
            </a:pPr>
            <a:r>
              <a:rPr lang="en-GB" sz="1800" b="1"/>
              <a:t>Valuing and building on students’ prior learning</a:t>
            </a:r>
            <a:r>
              <a:rPr lang="en-GB" sz="1800"/>
              <a:t>. </a:t>
            </a:r>
          </a:p>
          <a:p>
            <a:pPr marL="342900" lvl="0" indent="-342900">
              <a:lnSpc>
                <a:spcPts val="2000"/>
              </a:lnSpc>
              <a:spcAft>
                <a:spcPts val="600"/>
              </a:spcAft>
              <a:buFont typeface="+mj-lt"/>
              <a:buAutoNum type="arabicPeriod"/>
            </a:pPr>
            <a:r>
              <a:rPr lang="en-GB" sz="1800"/>
              <a:t>Prioritising </a:t>
            </a:r>
            <a:r>
              <a:rPr lang="en-GB" sz="1800" b="1"/>
              <a:t>curriculum coherence and connections</a:t>
            </a:r>
            <a:r>
              <a:rPr lang="en-GB" sz="1800"/>
              <a:t>. </a:t>
            </a:r>
          </a:p>
          <a:p>
            <a:pPr marL="342900" lvl="0" indent="-342900">
              <a:lnSpc>
                <a:spcPts val="2000"/>
              </a:lnSpc>
              <a:spcAft>
                <a:spcPts val="600"/>
              </a:spcAft>
              <a:buFont typeface="+mj-lt"/>
              <a:buAutoNum type="arabicPeriod"/>
            </a:pPr>
            <a:r>
              <a:rPr lang="en-GB" sz="1800"/>
              <a:t>Developing both </a:t>
            </a:r>
            <a:r>
              <a:rPr lang="en-GB" sz="1800" b="1"/>
              <a:t>fluency and understanding of key ideas</a:t>
            </a:r>
            <a:r>
              <a:rPr lang="en-GB" sz="1800"/>
              <a:t>. </a:t>
            </a:r>
          </a:p>
          <a:p>
            <a:pPr marL="342900" lvl="0" indent="-342900">
              <a:lnSpc>
                <a:spcPts val="2000"/>
              </a:lnSpc>
              <a:spcAft>
                <a:spcPts val="600"/>
              </a:spcAft>
              <a:buFont typeface="+mj-lt"/>
              <a:buAutoNum type="arabicPeriod"/>
            </a:pPr>
            <a:r>
              <a:rPr lang="en-GB" sz="1800"/>
              <a:t>Developing a culture in which </a:t>
            </a:r>
            <a:r>
              <a:rPr lang="en-GB" sz="1800" b="1"/>
              <a:t>everyone believes everyone can succeed</a:t>
            </a:r>
            <a:r>
              <a:rPr lang="en-GB" sz="1800"/>
              <a:t>. </a:t>
            </a:r>
          </a:p>
          <a:p>
            <a:endParaRPr lang="en-GB"/>
          </a:p>
        </p:txBody>
      </p:sp>
      <p:sp>
        <p:nvSpPr>
          <p:cNvPr id="7" name="Arrow: Left-Right 6">
            <a:extLst>
              <a:ext uri="{FF2B5EF4-FFF2-40B4-BE49-F238E27FC236}">
                <a16:creationId xmlns:a16="http://schemas.microsoft.com/office/drawing/2014/main" id="{891C06D5-43C2-6FE7-D2FA-474B8C762A41}"/>
              </a:ext>
            </a:extLst>
          </p:cNvPr>
          <p:cNvSpPr/>
          <p:nvPr/>
        </p:nvSpPr>
        <p:spPr>
          <a:xfrm rot="19433063">
            <a:off x="6977371" y="479364"/>
            <a:ext cx="486607" cy="183350"/>
          </a:xfrm>
          <a:prstGeom prst="leftRightArrow">
            <a:avLst/>
          </a:prstGeom>
          <a:solidFill>
            <a:srgbClr val="E62247"/>
          </a:solidFill>
          <a:ln w="12700">
            <a:solidFill>
              <a:srgbClr val="B9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Right 8">
            <a:extLst>
              <a:ext uri="{FF2B5EF4-FFF2-40B4-BE49-F238E27FC236}">
                <a16:creationId xmlns:a16="http://schemas.microsoft.com/office/drawing/2014/main" id="{A6BFAC4F-A623-63F0-D3DE-1FF074292BB3}"/>
              </a:ext>
            </a:extLst>
          </p:cNvPr>
          <p:cNvSpPr/>
          <p:nvPr/>
        </p:nvSpPr>
        <p:spPr>
          <a:xfrm rot="4000153">
            <a:off x="7408491" y="3791800"/>
            <a:ext cx="486607" cy="183350"/>
          </a:xfrm>
          <a:prstGeom prst="leftRightArrow">
            <a:avLst/>
          </a:prstGeom>
          <a:solidFill>
            <a:srgbClr val="E62247"/>
          </a:solidFill>
          <a:ln w="12700">
            <a:solidFill>
              <a:srgbClr val="B9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51F6176-9F49-2066-379F-8127F3E80875}"/>
              </a:ext>
            </a:extLst>
          </p:cNvPr>
          <p:cNvSpPr txBox="1"/>
          <p:nvPr/>
        </p:nvSpPr>
        <p:spPr>
          <a:xfrm>
            <a:off x="7524328" y="246028"/>
            <a:ext cx="1386722" cy="415498"/>
          </a:xfrm>
          <a:prstGeom prst="rect">
            <a:avLst/>
          </a:prstGeom>
          <a:noFill/>
        </p:spPr>
        <p:txBody>
          <a:bodyPr wrap="square" lIns="0" tIns="0" rIns="0" bIns="0" rtlCol="0">
            <a:spAutoFit/>
          </a:bodyPr>
          <a:lstStyle/>
          <a:p>
            <a:r>
              <a:rPr lang="en-GB" sz="1350" dirty="0"/>
              <a:t>Relates to Key principle 5. </a:t>
            </a:r>
          </a:p>
        </p:txBody>
      </p:sp>
      <p:sp>
        <p:nvSpPr>
          <p:cNvPr id="11" name="TextBox 10">
            <a:extLst>
              <a:ext uri="{FF2B5EF4-FFF2-40B4-BE49-F238E27FC236}">
                <a16:creationId xmlns:a16="http://schemas.microsoft.com/office/drawing/2014/main" id="{AA334591-C67D-C327-6C84-C3327DC582BE}"/>
              </a:ext>
            </a:extLst>
          </p:cNvPr>
          <p:cNvSpPr txBox="1"/>
          <p:nvPr/>
        </p:nvSpPr>
        <p:spPr>
          <a:xfrm>
            <a:off x="4572000" y="4231697"/>
            <a:ext cx="1341511" cy="415498"/>
          </a:xfrm>
          <a:prstGeom prst="rect">
            <a:avLst/>
          </a:prstGeom>
          <a:noFill/>
        </p:spPr>
        <p:txBody>
          <a:bodyPr wrap="square" lIns="0" tIns="0" rIns="0" bIns="0" rtlCol="0">
            <a:spAutoFit/>
          </a:bodyPr>
          <a:lstStyle/>
          <a:p>
            <a:r>
              <a:rPr lang="en-GB" sz="1350" dirty="0"/>
              <a:t>Relates to Key principles 2 &amp; 4. </a:t>
            </a:r>
          </a:p>
        </p:txBody>
      </p:sp>
      <p:sp>
        <p:nvSpPr>
          <p:cNvPr id="12" name="TextBox 11">
            <a:extLst>
              <a:ext uri="{FF2B5EF4-FFF2-40B4-BE49-F238E27FC236}">
                <a16:creationId xmlns:a16="http://schemas.microsoft.com/office/drawing/2014/main" id="{35CBF263-5245-861A-4C3E-3EBF0D667F94}"/>
              </a:ext>
            </a:extLst>
          </p:cNvPr>
          <p:cNvSpPr txBox="1"/>
          <p:nvPr/>
        </p:nvSpPr>
        <p:spPr>
          <a:xfrm>
            <a:off x="7228685" y="4147830"/>
            <a:ext cx="1566972" cy="415498"/>
          </a:xfrm>
          <a:prstGeom prst="rect">
            <a:avLst/>
          </a:prstGeom>
          <a:noFill/>
        </p:spPr>
        <p:txBody>
          <a:bodyPr wrap="square" lIns="0" tIns="0" rIns="0" bIns="0" rtlCol="0">
            <a:spAutoFit/>
          </a:bodyPr>
          <a:lstStyle/>
          <a:p>
            <a:r>
              <a:rPr lang="en-GB" sz="1350" dirty="0"/>
              <a:t>Relates to Key principles 1,3 &amp; 4. </a:t>
            </a:r>
          </a:p>
        </p:txBody>
      </p:sp>
      <p:sp>
        <p:nvSpPr>
          <p:cNvPr id="8" name="Arrow: Left-Right 7">
            <a:extLst>
              <a:ext uri="{FF2B5EF4-FFF2-40B4-BE49-F238E27FC236}">
                <a16:creationId xmlns:a16="http://schemas.microsoft.com/office/drawing/2014/main" id="{7C370C04-CBA7-4313-F889-C9984D1733A6}"/>
              </a:ext>
            </a:extLst>
          </p:cNvPr>
          <p:cNvSpPr/>
          <p:nvPr/>
        </p:nvSpPr>
        <p:spPr>
          <a:xfrm rot="18525967">
            <a:off x="4774962" y="3859642"/>
            <a:ext cx="592981" cy="208426"/>
          </a:xfrm>
          <a:prstGeom prst="leftRightArrow">
            <a:avLst/>
          </a:prstGeom>
          <a:solidFill>
            <a:srgbClr val="E62247"/>
          </a:solidFill>
          <a:ln w="12700">
            <a:solidFill>
              <a:srgbClr val="B915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0359728"/>
      </p:ext>
    </p:extLst>
  </p:cSld>
  <p:clrMapOvr>
    <a:masterClrMapping/>
  </p:clrMapOvr>
</p:sld>
</file>

<file path=ppt/theme/theme1.xml><?xml version="1.0" encoding="utf-8"?>
<a:theme xmlns:a="http://schemas.openxmlformats.org/drawingml/2006/main" name="ETF Master">
  <a:themeElements>
    <a:clrScheme name="ETF Brand Colours">
      <a:dk1>
        <a:sysClr val="windowText" lastClr="000000"/>
      </a:dk1>
      <a:lt1>
        <a:sysClr val="window" lastClr="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1_ETF Master">
  <a:themeElements>
    <a:clrScheme name="Custom 7">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 5  -Problem Solving R4 251022" id="{EEBDDCAD-2BAD-BA4D-8D3B-40E8CC91548D}" vid="{FE876389-11AE-D944-A5EE-D800110B00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375B6C-64D3-4076-B17E-1F2CB9465068}">
  <ds:schemaRefs>
    <ds:schemaRef ds:uri="http://schemas.microsoft.com/sharepoint/v3/contenttype/forms"/>
  </ds:schemaRefs>
</ds:datastoreItem>
</file>

<file path=customXml/itemProps2.xml><?xml version="1.0" encoding="utf-8"?>
<ds:datastoreItem xmlns:ds="http://schemas.openxmlformats.org/officeDocument/2006/customXml" ds:itemID="{0E6C7018-7BB6-4D02-9048-9C3CA7BE9834}">
  <ds:schemaRefs>
    <ds:schemaRef ds:uri="http://purl.org/dc/dcmitype/"/>
    <ds:schemaRef ds:uri="http://purl.org/dc/elements/1.1/"/>
    <ds:schemaRef ds:uri="http://schemas.microsoft.com/office/2006/metadata/properties"/>
    <ds:schemaRef ds:uri="a943fffa-545b-4eca-b17d-5f9a138dda08"/>
    <ds:schemaRef ds:uri="c5cf19a6-e467-491d-9af0-5a70f09a6a4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1CA407D-909A-4FE2-B630-D2D746A6E5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ETF PPT TEMPLATE 2017 REVISION 2</Template>
  <TotalTime>708</TotalTime>
  <Words>3297</Words>
  <Application>Microsoft Macintosh PowerPoint</Application>
  <PresentationFormat>On-screen Show (16:9)</PresentationFormat>
  <Paragraphs>492</Paragraphs>
  <Slides>48</Slides>
  <Notes>47</Notes>
  <HiddenSlides>2</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48</vt:i4>
      </vt:variant>
    </vt:vector>
  </HeadingPairs>
  <TitlesOfParts>
    <vt:vector size="58" baseType="lpstr">
      <vt:lpstr>Arial</vt:lpstr>
      <vt:lpstr>Arial headings</vt:lpstr>
      <vt:lpstr>Calibri</vt:lpstr>
      <vt:lpstr>Calibri Light</vt:lpstr>
      <vt:lpstr>Cambria</vt:lpstr>
      <vt:lpstr>Symbol</vt:lpstr>
      <vt:lpstr>Times New Roman</vt:lpstr>
      <vt:lpstr>ETF Master</vt:lpstr>
      <vt:lpstr>1_ETF Master</vt:lpstr>
      <vt:lpstr>Office Theme</vt:lpstr>
      <vt:lpstr>Teaching for Mastery in FE Maths</vt:lpstr>
      <vt:lpstr>01</vt:lpstr>
      <vt:lpstr>Housekeeping</vt:lpstr>
      <vt:lpstr>02</vt:lpstr>
      <vt:lpstr>Reminder – course structure</vt:lpstr>
      <vt:lpstr>Aims of Module 6</vt:lpstr>
      <vt:lpstr>Module content </vt:lpstr>
      <vt:lpstr>03</vt:lpstr>
      <vt:lpstr>Reminder – key principles and key questions</vt:lpstr>
      <vt:lpstr>Two Approaches to Curriculum Design</vt:lpstr>
      <vt:lpstr>Two Approaches to Curriculum Design</vt:lpstr>
      <vt:lpstr>PowerPoint Presentation</vt:lpstr>
      <vt:lpstr>PowerPoint Presentation</vt:lpstr>
      <vt:lpstr>Pre-session task review</vt:lpstr>
      <vt:lpstr>CfEM scheme of work</vt:lpstr>
      <vt:lpstr>CfEM scheme of work</vt:lpstr>
      <vt:lpstr>04</vt:lpstr>
      <vt:lpstr>Key Mathematical Concepts</vt:lpstr>
      <vt:lpstr>Key Mathematical Concepts</vt:lpstr>
      <vt:lpstr>PowerPoint Presentation</vt:lpstr>
      <vt:lpstr>PowerPoint Presentation</vt:lpstr>
      <vt:lpstr>PowerPoint Presentation</vt:lpstr>
      <vt:lpstr>PowerPoint Presentation</vt:lpstr>
      <vt:lpstr>PowerPoint Presentation</vt:lpstr>
      <vt:lpstr>Key Mathematical Concepts</vt:lpstr>
      <vt:lpstr>05</vt:lpstr>
      <vt:lpstr>Sample Collaborative Planning Process</vt:lpstr>
      <vt:lpstr>Sample Collaborative Planning Process</vt:lpstr>
      <vt:lpstr>Key Mathematical Concepts</vt:lpstr>
      <vt:lpstr>Sample Collaborative Planning Process</vt:lpstr>
      <vt:lpstr>Break</vt:lpstr>
      <vt:lpstr>06</vt:lpstr>
      <vt:lpstr>University of Nottingham research trial</vt:lpstr>
      <vt:lpstr>Utilising the lesson design features</vt:lpstr>
      <vt:lpstr>Teaching for Mastery in FE Maths – Lesson Design Features  </vt:lpstr>
      <vt:lpstr>Mastery lesson carousel</vt:lpstr>
      <vt:lpstr>Mastery lesson carousel</vt:lpstr>
      <vt:lpstr>Feedback</vt:lpstr>
      <vt:lpstr>Sources of similar lessons</vt:lpstr>
      <vt:lpstr>07</vt:lpstr>
      <vt:lpstr>Reflections</vt:lpstr>
      <vt:lpstr>Reflections</vt:lpstr>
      <vt:lpstr>Reflections</vt:lpstr>
      <vt:lpstr>Reflections</vt:lpstr>
      <vt:lpstr>Note to your future self…</vt:lpstr>
      <vt:lpstr>08</vt:lpstr>
      <vt:lpstr>Teaching for Mastery in FE Maths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subject/>
  <dc:creator>Isidora Markou</dc:creator>
  <cp:keywords/>
  <dc:description/>
  <cp:lastModifiedBy>Steve Pardoe</cp:lastModifiedBy>
  <cp:revision>50</cp:revision>
  <dcterms:created xsi:type="dcterms:W3CDTF">2017-02-15T10:39:02Z</dcterms:created>
  <dcterms:modified xsi:type="dcterms:W3CDTF">2023-05-17T09:48:03Z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