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68" r:id="rId3"/>
    <p:sldId id="265" r:id="rId4"/>
    <p:sldId id="266" r:id="rId5"/>
    <p:sldId id="269" r:id="rId6"/>
    <p:sldId id="270" r:id="rId7"/>
    <p:sldId id="271" r:id="rId8"/>
    <p:sldId id="273" r:id="rId9"/>
    <p:sldId id="274" r:id="rId10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>
      <p:cViewPr>
        <p:scale>
          <a:sx n="100" d="100"/>
          <a:sy n="100" d="100"/>
        </p:scale>
        <p:origin x="-113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4" d="100"/>
          <a:sy n="64" d="100"/>
        </p:scale>
        <p:origin x="-3444" y="-114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0E2B1F-35FF-49B3-894C-D88879F3F81B}" type="datetimeFigureOut">
              <a:rPr lang="en-GB" smtClean="0"/>
              <a:t>25/04/2018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B8725E-1914-4472-A6A1-C86CC8A1E0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56292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B8C7B-36C0-486A-98B8-5F5087C7DC18}" type="datetime1">
              <a:rPr lang="en-GB" smtClean="0"/>
              <a:t>25/04/2018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 Killeen Away Day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797AA-BC6F-43E5-8098-FA2DDEB5D2C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EBE1D-66F4-455B-AAB8-43CAAA43815E}" type="datetime1">
              <a:rPr lang="en-GB" smtClean="0"/>
              <a:t>25/04/2018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 Killeen Away Day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797AA-BC6F-43E5-8098-FA2DDEB5D2C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D1D74-F2AC-4BC7-8844-AA8BE42F76A8}" type="datetime1">
              <a:rPr lang="en-GB" smtClean="0"/>
              <a:t>25/04/2018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 Killeen Away Day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797AA-BC6F-43E5-8098-FA2DDEB5D2C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9B5E4-42EF-43F1-9601-6E3AB0085D63}" type="datetime1">
              <a:rPr lang="en-GB" smtClean="0"/>
              <a:t>25/04/2018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 Killeen Away Day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797AA-BC6F-43E5-8098-FA2DDEB5D2C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3574D-08F8-440A-BED0-F5CBB628AF67}" type="datetime1">
              <a:rPr lang="en-GB" smtClean="0"/>
              <a:t>25/04/2018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 Killeen Away Day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797AA-BC6F-43E5-8098-FA2DDEB5D2C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BBE5-BE5E-48B6-A19A-F0D832021E39}" type="datetime1">
              <a:rPr lang="en-GB" smtClean="0"/>
              <a:t>25/04/2018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 Killeen Away Day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797AA-BC6F-43E5-8098-FA2DDEB5D2C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29D91-6CA9-40BD-9FE4-BFD8C3EC266D}" type="datetime1">
              <a:rPr lang="en-GB" smtClean="0"/>
              <a:t>25/04/2018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 Killeen Away Day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797AA-BC6F-43E5-8098-FA2DDEB5D2C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3CD9D-A4C2-4950-84BB-E4249788F7E7}" type="datetime1">
              <a:rPr lang="en-GB" smtClean="0"/>
              <a:t>25/04/2018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 Killeen Away Day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797AA-BC6F-43E5-8098-FA2DDEB5D2C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A32D1-8C28-4085-892F-026E25AB1239}" type="datetime1">
              <a:rPr lang="en-GB" smtClean="0"/>
              <a:t>25/04/2018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 Killeen Away Day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797AA-BC6F-43E5-8098-FA2DDEB5D2C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578E3-6048-4A1A-A5EF-D818C4B82B84}" type="datetime1">
              <a:rPr lang="en-GB" smtClean="0"/>
              <a:t>25/04/2018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 Killeen Away Day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797AA-BC6F-43E5-8098-FA2DDEB5D2C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8D490-CD4F-4B3F-84D2-70EA4028E02E}" type="datetime1">
              <a:rPr lang="en-GB" smtClean="0"/>
              <a:t>25/04/2018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 Killeen Away Day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797AA-BC6F-43E5-8098-FA2DDEB5D2C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D5627D-0B7B-4620-A223-FEE900514AB9}" type="datetime1">
              <a:rPr lang="en-GB" smtClean="0"/>
              <a:t>25/04/2018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smtClean="0"/>
              <a:t>A Killeen Away Day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A797AA-BC6F-43E5-8098-FA2DDEB5D2C7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3528" y="2130425"/>
            <a:ext cx="8820471" cy="1470025"/>
          </a:xfrm>
        </p:spPr>
        <p:txBody>
          <a:bodyPr>
            <a:normAutofit fontScale="90000"/>
          </a:bodyPr>
          <a:lstStyle/>
          <a:p>
            <a:r>
              <a:rPr lang="en-GB" altLang="en-US" sz="7300" dirty="0" smtClean="0">
                <a:solidFill>
                  <a:schemeClr val="accent3">
                    <a:lumMod val="50000"/>
                  </a:schemeClr>
                </a:solidFill>
              </a:rPr>
              <a:t>Develop</a:t>
            </a:r>
            <a:br>
              <a:rPr lang="en-GB" altLang="en-US" sz="7300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en-GB" altLang="en-US" sz="7300" dirty="0" smtClean="0">
                <a:solidFill>
                  <a:schemeClr val="accent3">
                    <a:lumMod val="50000"/>
                  </a:schemeClr>
                </a:solidFill>
              </a:rPr>
              <a:t> Cluster Group</a:t>
            </a:r>
            <a:r>
              <a:rPr lang="en-GB" altLang="en-US" dirty="0"/>
              <a:t/>
            </a:r>
            <a:br>
              <a:rPr lang="en-GB" altLang="en-US" dirty="0"/>
            </a:br>
            <a:r>
              <a:rPr lang="en-GB" altLang="en-US" dirty="0" smtClean="0"/>
              <a:t/>
            </a:r>
            <a:br>
              <a:rPr lang="en-GB" altLang="en-US" dirty="0" smtClean="0"/>
            </a:br>
            <a:r>
              <a:rPr lang="en-GB" altLang="en-US" dirty="0" smtClean="0"/>
              <a:t>Angela Killeen – Cluster Lead Develop</a:t>
            </a:r>
            <a:br>
              <a:rPr lang="en-GB" altLang="en-US" dirty="0" smtClean="0"/>
            </a:br>
            <a:r>
              <a:rPr lang="en-GB" altLang="en-US" dirty="0" smtClean="0"/>
              <a:t>Ben Childs – Milton Keynes College </a:t>
            </a:r>
            <a:endParaRPr lang="en-GB" sz="4000" dirty="0"/>
          </a:p>
        </p:txBody>
      </p:sp>
      <p:pic>
        <p:nvPicPr>
          <p:cNvPr id="7" name="Picture 6" descr="C:\Users\joanna barnett\AppData\Local\Microsoft\Windows\Temporary Internet Files\Content.Outlook\AW1ZJ3B6\CMYK logo with strapline 2col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293687"/>
            <a:ext cx="1682115" cy="77152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Angela Killeen Cluster Lead</a:t>
            </a:r>
          </a:p>
          <a:p>
            <a:endParaRPr lang="en-GB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3528" y="2130425"/>
            <a:ext cx="8820471" cy="1470025"/>
          </a:xfrm>
        </p:spPr>
        <p:txBody>
          <a:bodyPr>
            <a:normAutofit fontScale="90000"/>
          </a:bodyPr>
          <a:lstStyle/>
          <a:p>
            <a:r>
              <a:rPr lang="en-GB" altLang="en-US" sz="7300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en-GB" altLang="en-US" sz="7300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en-GB" altLang="en-US" sz="7300" dirty="0" smtClean="0">
                <a:solidFill>
                  <a:schemeClr val="accent3">
                    <a:lumMod val="50000"/>
                  </a:schemeClr>
                </a:solidFill>
              </a:rPr>
              <a:t> Cluster Group</a:t>
            </a:r>
            <a:r>
              <a:rPr lang="en-GB" altLang="en-US" dirty="0"/>
              <a:t/>
            </a:r>
            <a:br>
              <a:rPr lang="en-GB" altLang="en-US" dirty="0"/>
            </a:br>
            <a:r>
              <a:rPr lang="en-GB" altLang="en-US" dirty="0" smtClean="0"/>
              <a:t/>
            </a:r>
            <a:br>
              <a:rPr lang="en-GB" altLang="en-US" dirty="0" smtClean="0"/>
            </a:br>
            <a:r>
              <a:rPr lang="en-GB" altLang="en-US" dirty="0" smtClean="0"/>
              <a:t>Purpose:</a:t>
            </a:r>
            <a:r>
              <a:rPr lang="en-GB" altLang="en-US" dirty="0"/>
              <a:t/>
            </a:r>
            <a:br>
              <a:rPr lang="en-GB" altLang="en-US" dirty="0"/>
            </a:br>
            <a:r>
              <a:rPr lang="en-GB" altLang="en-US" sz="4000" dirty="0" smtClean="0"/>
              <a:t>“To Improve the immediate experience of higher needs learners with access to meaningful work experience”</a:t>
            </a:r>
            <a:endParaRPr lang="en-GB" sz="4000" dirty="0"/>
          </a:p>
        </p:txBody>
      </p:sp>
      <p:pic>
        <p:nvPicPr>
          <p:cNvPr id="7" name="Picture 6" descr="C:\Users\joanna barnett\AppData\Local\Microsoft\Windows\Temporary Internet Files\Content.Outlook\AW1ZJ3B6\CMYK logo with strapline 2col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293687"/>
            <a:ext cx="1682115" cy="77152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Angela Killeen Cluster Lead</a:t>
            </a:r>
          </a:p>
          <a:p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57932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/>
          <p:cNvSpPr/>
          <p:nvPr/>
        </p:nvSpPr>
        <p:spPr>
          <a:xfrm>
            <a:off x="6065390" y="2565029"/>
            <a:ext cx="2724929" cy="1368152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Youth Inspired Director 1</a:t>
            </a:r>
            <a:endParaRPr lang="en-GB" sz="10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908721"/>
            <a:ext cx="7772400" cy="1080120"/>
          </a:xfrm>
        </p:spPr>
        <p:txBody>
          <a:bodyPr/>
          <a:lstStyle/>
          <a:p>
            <a:r>
              <a:rPr lang="en-GB" dirty="0" smtClean="0"/>
              <a:t>Formation of Cluster Group</a:t>
            </a:r>
            <a:endParaRPr lang="en-GB" dirty="0"/>
          </a:p>
        </p:txBody>
      </p:sp>
      <p:pic>
        <p:nvPicPr>
          <p:cNvPr id="7" name="Picture 6" descr="C:\Users\joanna barnett\AppData\Local\Microsoft\Windows\Temporary Internet Files\Content.Outlook\AW1ZJ3B6\CMYK logo with strapline 2col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293687"/>
            <a:ext cx="1682115" cy="77152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Oval 3"/>
          <p:cNvSpPr/>
          <p:nvPr/>
        </p:nvSpPr>
        <p:spPr>
          <a:xfrm>
            <a:off x="780405" y="2630302"/>
            <a:ext cx="2592288" cy="1368152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Luton Borough Council</a:t>
            </a:r>
          </a:p>
          <a:p>
            <a:pPr algn="ctr"/>
            <a:endParaRPr lang="en-GB" dirty="0"/>
          </a:p>
        </p:txBody>
      </p:sp>
      <p:sp>
        <p:nvSpPr>
          <p:cNvPr id="5" name="Oval 4"/>
          <p:cNvSpPr/>
          <p:nvPr/>
        </p:nvSpPr>
        <p:spPr>
          <a:xfrm>
            <a:off x="3371130" y="2355751"/>
            <a:ext cx="2678335" cy="1325538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Elite Care - Ben</a:t>
            </a:r>
            <a:endParaRPr lang="en-GB" sz="1000" dirty="0" smtClean="0"/>
          </a:p>
          <a:p>
            <a:pPr algn="ctr"/>
            <a:endParaRPr lang="en-GB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213100"/>
            <a:ext cx="6400800" cy="1752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55000" lnSpcReduction="20000"/>
          </a:bodyPr>
          <a:lstStyle/>
          <a:p>
            <a:endParaRPr lang="en-GB" dirty="0" smtClean="0">
              <a:solidFill>
                <a:schemeClr val="bg1"/>
              </a:solidFill>
            </a:endParaRPr>
          </a:p>
          <a:p>
            <a:r>
              <a:rPr lang="en-GB" sz="5200" dirty="0" smtClean="0">
                <a:solidFill>
                  <a:schemeClr val="bg1"/>
                </a:solidFill>
              </a:rPr>
              <a:t>Develop</a:t>
            </a:r>
          </a:p>
          <a:p>
            <a:r>
              <a:rPr lang="en-GB" sz="5200" dirty="0" smtClean="0">
                <a:solidFill>
                  <a:schemeClr val="bg1"/>
                </a:solidFill>
              </a:rPr>
              <a:t> Cluster Lead</a:t>
            </a:r>
          </a:p>
          <a:p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144810" y="4152292"/>
            <a:ext cx="2952328" cy="12241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Milton Keynes College - </a:t>
            </a:r>
          </a:p>
          <a:p>
            <a:pPr algn="ctr"/>
            <a:r>
              <a:rPr lang="en-GB" dirty="0" smtClean="0"/>
              <a:t>Ben</a:t>
            </a:r>
            <a:endParaRPr lang="en-GB" dirty="0"/>
          </a:p>
        </p:txBody>
      </p:sp>
      <p:sp>
        <p:nvSpPr>
          <p:cNvPr id="12" name="Oval 11"/>
          <p:cNvSpPr/>
          <p:nvPr/>
        </p:nvSpPr>
        <p:spPr>
          <a:xfrm>
            <a:off x="3097138" y="4764360"/>
            <a:ext cx="2952328" cy="14009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Elite Care  </a:t>
            </a:r>
          </a:p>
          <a:p>
            <a:pPr algn="ctr"/>
            <a:r>
              <a:rPr lang="en-GB" dirty="0" smtClean="0"/>
              <a:t>Interim manager</a:t>
            </a:r>
            <a:endParaRPr lang="en-GB" sz="1000" dirty="0"/>
          </a:p>
        </p:txBody>
      </p:sp>
      <p:sp>
        <p:nvSpPr>
          <p:cNvPr id="13" name="Oval 12"/>
          <p:cNvSpPr/>
          <p:nvPr/>
        </p:nvSpPr>
        <p:spPr>
          <a:xfrm>
            <a:off x="6055518" y="4240696"/>
            <a:ext cx="2987030" cy="12241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Youth Inspired</a:t>
            </a:r>
          </a:p>
          <a:p>
            <a:pPr algn="ctr"/>
            <a:r>
              <a:rPr lang="en-GB" dirty="0" smtClean="0"/>
              <a:t>Director 2</a:t>
            </a:r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Angela Killeen Cluster Lead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3203848" y="1988840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Original Members</a:t>
            </a:r>
            <a:endParaRPr lang="en-GB" dirty="0"/>
          </a:p>
        </p:txBody>
      </p:sp>
      <p:sp>
        <p:nvSpPr>
          <p:cNvPr id="14" name="TextBox 13"/>
          <p:cNvSpPr txBox="1"/>
          <p:nvPr/>
        </p:nvSpPr>
        <p:spPr>
          <a:xfrm>
            <a:off x="3238525" y="6093296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Final Members</a:t>
            </a:r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7626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8012" y="-24651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5714" y="679449"/>
            <a:ext cx="8088595" cy="1470025"/>
          </a:xfrm>
        </p:spPr>
        <p:txBody>
          <a:bodyPr>
            <a:normAutofit/>
          </a:bodyPr>
          <a:lstStyle/>
          <a:p>
            <a:r>
              <a:rPr lang="en-GB" altLang="en-US" sz="6000" dirty="0" smtClean="0">
                <a:solidFill>
                  <a:schemeClr val="accent3">
                    <a:lumMod val="50000"/>
                  </a:schemeClr>
                </a:solidFill>
              </a:rPr>
              <a:t>Objectives</a:t>
            </a:r>
            <a:endParaRPr lang="en-GB" sz="4000" dirty="0"/>
          </a:p>
        </p:txBody>
      </p:sp>
      <p:pic>
        <p:nvPicPr>
          <p:cNvPr id="7" name="Picture 6" descr="C:\Users\joanna barnett\AppData\Local\Microsoft\Windows\Temporary Internet Files\Content.Outlook\AW1ZJ3B6\CMYK logo with strapline 2col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293687"/>
            <a:ext cx="1682115" cy="77152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Angela Killeen Cluster Lead</a:t>
            </a:r>
          </a:p>
          <a:p>
            <a:endParaRPr lang="en-GB" dirty="0"/>
          </a:p>
        </p:txBody>
      </p:sp>
      <p:sp>
        <p:nvSpPr>
          <p:cNvPr id="6" name="Oval 5"/>
          <p:cNvSpPr/>
          <p:nvPr/>
        </p:nvSpPr>
        <p:spPr>
          <a:xfrm>
            <a:off x="503548" y="2438783"/>
            <a:ext cx="4320480" cy="1470645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/>
              <a:t>Strengthen Employer Engagement</a:t>
            </a:r>
            <a:endParaRPr lang="en-GB" sz="2800" dirty="0"/>
          </a:p>
        </p:txBody>
      </p:sp>
      <p:sp>
        <p:nvSpPr>
          <p:cNvPr id="8" name="Oval 7"/>
          <p:cNvSpPr/>
          <p:nvPr/>
        </p:nvSpPr>
        <p:spPr>
          <a:xfrm>
            <a:off x="2465766" y="5013176"/>
            <a:ext cx="4428492" cy="12241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Dragon’s Den Business Challenge Event</a:t>
            </a:r>
          </a:p>
          <a:p>
            <a:pPr algn="ctr"/>
            <a:r>
              <a:rPr lang="en-GB" dirty="0" smtClean="0"/>
              <a:t>Learners and employers</a:t>
            </a:r>
            <a:endParaRPr lang="en-GB" dirty="0"/>
          </a:p>
        </p:txBody>
      </p:sp>
      <p:sp>
        <p:nvSpPr>
          <p:cNvPr id="10" name="Oval 9"/>
          <p:cNvSpPr/>
          <p:nvPr/>
        </p:nvSpPr>
        <p:spPr>
          <a:xfrm>
            <a:off x="2501770" y="3989809"/>
            <a:ext cx="4356484" cy="12241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Marketing Leaflet for employers</a:t>
            </a:r>
            <a:endParaRPr lang="en-GB" dirty="0"/>
          </a:p>
        </p:txBody>
      </p:sp>
      <p:sp>
        <p:nvSpPr>
          <p:cNvPr id="13" name="Oval 12"/>
          <p:cNvSpPr/>
          <p:nvPr/>
        </p:nvSpPr>
        <p:spPr>
          <a:xfrm>
            <a:off x="4566617" y="2447168"/>
            <a:ext cx="4320480" cy="1470645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/>
              <a:t>Learners to access meaningful work experience</a:t>
            </a:r>
            <a:endParaRPr lang="en-GB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3773438" y="3510091"/>
            <a:ext cx="18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/>
              <a:t>Output</a:t>
            </a:r>
            <a:endParaRPr lang="en-GB" sz="32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97770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5714" y="679449"/>
            <a:ext cx="8088595" cy="1470025"/>
          </a:xfrm>
        </p:spPr>
        <p:txBody>
          <a:bodyPr>
            <a:normAutofit/>
          </a:bodyPr>
          <a:lstStyle/>
          <a:p>
            <a:r>
              <a:rPr lang="en-GB" altLang="en-US" sz="6000" dirty="0" smtClean="0">
                <a:solidFill>
                  <a:schemeClr val="accent3">
                    <a:lumMod val="50000"/>
                  </a:schemeClr>
                </a:solidFill>
              </a:rPr>
              <a:t>Marketing Leaflet</a:t>
            </a:r>
            <a:endParaRPr lang="en-GB" sz="4000" dirty="0"/>
          </a:p>
        </p:txBody>
      </p:sp>
      <p:pic>
        <p:nvPicPr>
          <p:cNvPr id="7" name="Picture 6" descr="C:\Users\joanna barnett\AppData\Local\Microsoft\Windows\Temporary Internet Files\Content.Outlook\AW1ZJ3B6\CMYK logo with strapline 2col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293687"/>
            <a:ext cx="1682115" cy="77152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Angela Killeen Cluster Lead</a:t>
            </a:r>
          </a:p>
          <a:p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898480"/>
            <a:ext cx="7236296" cy="406483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79511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3772" y="980728"/>
            <a:ext cx="8088595" cy="1470025"/>
          </a:xfrm>
        </p:spPr>
        <p:txBody>
          <a:bodyPr>
            <a:normAutofit fontScale="90000"/>
          </a:bodyPr>
          <a:lstStyle/>
          <a:p>
            <a:r>
              <a:rPr lang="en-GB" altLang="en-US" sz="6000" dirty="0" smtClean="0">
                <a:solidFill>
                  <a:schemeClr val="accent3">
                    <a:lumMod val="50000"/>
                  </a:schemeClr>
                </a:solidFill>
              </a:rPr>
              <a:t>Dragons Den Business Challenge Event</a:t>
            </a:r>
            <a:endParaRPr lang="en-GB" sz="4000" dirty="0"/>
          </a:p>
        </p:txBody>
      </p:sp>
      <p:pic>
        <p:nvPicPr>
          <p:cNvPr id="7" name="Picture 6" descr="C:\Users\joanna barnett\AppData\Local\Microsoft\Windows\Temporary Internet Files\Content.Outlook\AW1ZJ3B6\CMYK logo with strapline 2col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293687"/>
            <a:ext cx="1682115" cy="77152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Angela Killeen Cluster Lead</a:t>
            </a:r>
          </a:p>
          <a:p>
            <a:endParaRPr lang="en-GB" dirty="0"/>
          </a:p>
        </p:txBody>
      </p:sp>
      <p:pic>
        <p:nvPicPr>
          <p:cNvPr id="6" name="Picture 5" descr="C:\Users\angelakilleen\Desktop\IMG_20180228_10554548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708920"/>
            <a:ext cx="3918585" cy="2592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C:\Users\angelakilleen\Desktop\IMG_1685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6043" y="4497921"/>
            <a:ext cx="3168352" cy="2044824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C:\Users\angelakilleen\Desktop\IMG_20180228_105636835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681736"/>
            <a:ext cx="2600325" cy="182880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73823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3772" y="980728"/>
            <a:ext cx="8088595" cy="1470025"/>
          </a:xfrm>
        </p:spPr>
        <p:txBody>
          <a:bodyPr>
            <a:normAutofit fontScale="90000"/>
          </a:bodyPr>
          <a:lstStyle/>
          <a:p>
            <a:r>
              <a:rPr lang="en-GB" altLang="en-US" sz="6000" dirty="0" smtClean="0">
                <a:solidFill>
                  <a:schemeClr val="accent3">
                    <a:lumMod val="50000"/>
                  </a:schemeClr>
                </a:solidFill>
              </a:rPr>
              <a:t>Dragons Den Business Challenge Event</a:t>
            </a:r>
            <a:endParaRPr lang="en-GB" sz="4000" dirty="0"/>
          </a:p>
        </p:txBody>
      </p:sp>
      <p:pic>
        <p:nvPicPr>
          <p:cNvPr id="7" name="Picture 6" descr="C:\Users\joanna barnett\AppData\Local\Microsoft\Windows\Temporary Internet Files\Content.Outlook\AW1ZJ3B6\CMYK logo with strapline 2col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293687"/>
            <a:ext cx="1682115" cy="77152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Angela Killeen Cluster Lead</a:t>
            </a:r>
          </a:p>
          <a:p>
            <a:endParaRPr lang="en-GB" dirty="0"/>
          </a:p>
        </p:txBody>
      </p:sp>
      <p:pic>
        <p:nvPicPr>
          <p:cNvPr id="10" name="Picture 9" descr="C:\Users\angelakilleen\Desktop\IMG_E175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36912"/>
            <a:ext cx="4536504" cy="30243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 descr="C:\Users\angelakilleen\Desktop\IMG_E1736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786" y="2636624"/>
            <a:ext cx="3307399" cy="3007856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26495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solidFill>
                  <a:schemeClr val="accent3">
                    <a:lumMod val="50000"/>
                  </a:schemeClr>
                </a:solidFill>
              </a:rPr>
              <a:t>Feedback from Event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Employers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 smtClean="0"/>
              <a:t>20 engaged</a:t>
            </a:r>
          </a:p>
          <a:p>
            <a:r>
              <a:rPr lang="en-GB" dirty="0" smtClean="0"/>
              <a:t>70% rated excellent &amp; 30% rated it good</a:t>
            </a:r>
          </a:p>
          <a:p>
            <a:r>
              <a:rPr lang="en-GB" dirty="0" smtClean="0"/>
              <a:t>80% said they could support future events</a:t>
            </a:r>
          </a:p>
          <a:p>
            <a:r>
              <a:rPr lang="en-GB" dirty="0" smtClean="0"/>
              <a:t>Offers of interview practice for learners and to come to centres to give business and employability talks</a:t>
            </a:r>
          </a:p>
          <a:p>
            <a:r>
              <a:rPr lang="en-GB" dirty="0" smtClean="0"/>
              <a:t>2 future events planned as next steps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GB" dirty="0" smtClean="0"/>
              <a:t>Learners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28 engaged</a:t>
            </a:r>
          </a:p>
          <a:p>
            <a:r>
              <a:rPr lang="en-GB" dirty="0" smtClean="0"/>
              <a:t>79% rated it good or excellent and enjoyed event</a:t>
            </a:r>
          </a:p>
          <a:p>
            <a:r>
              <a:rPr lang="en-GB" dirty="0" smtClean="0"/>
              <a:t>21</a:t>
            </a:r>
            <a:r>
              <a:rPr lang="en-GB" dirty="0" smtClean="0"/>
              <a:t>% who rated “ok” or “not sure” all had social communication </a:t>
            </a:r>
            <a:r>
              <a:rPr lang="en-GB" dirty="0" smtClean="0"/>
              <a:t>barriers, </a:t>
            </a:r>
            <a:r>
              <a:rPr lang="en-GB" dirty="0" smtClean="0"/>
              <a:t>so </a:t>
            </a:r>
            <a:r>
              <a:rPr lang="en-GB" dirty="0" smtClean="0"/>
              <a:t>appropriately challenged</a:t>
            </a:r>
            <a:endParaRPr lang="en-GB" dirty="0" smtClean="0"/>
          </a:p>
          <a:p>
            <a:r>
              <a:rPr lang="en-GB" dirty="0" smtClean="0"/>
              <a:t>46% wanted to progress on to more events</a:t>
            </a:r>
          </a:p>
          <a:p>
            <a:r>
              <a:rPr lang="en-GB" dirty="0" smtClean="0"/>
              <a:t>32% wanted to do it again</a:t>
            </a:r>
            <a:endParaRPr lang="en-GB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 Killeen Away Day</a:t>
            </a:r>
            <a:endParaRPr lang="en-GB"/>
          </a:p>
        </p:txBody>
      </p:sp>
      <p:pic>
        <p:nvPicPr>
          <p:cNvPr id="8" name="Picture 7" descr="C:\Users\joanna barnett\AppData\Local\Microsoft\Windows\Temporary Internet Files\Content.Outlook\AW1ZJ3B6\CMYK logo with strapline 2col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293687"/>
            <a:ext cx="1682115" cy="7715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39654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3772" y="980728"/>
            <a:ext cx="8088595" cy="1470025"/>
          </a:xfrm>
        </p:spPr>
        <p:txBody>
          <a:bodyPr>
            <a:normAutofit/>
          </a:bodyPr>
          <a:lstStyle/>
          <a:p>
            <a:r>
              <a:rPr lang="en-GB" altLang="en-US" sz="6000" dirty="0" smtClean="0">
                <a:solidFill>
                  <a:schemeClr val="accent3">
                    <a:lumMod val="50000"/>
                  </a:schemeClr>
                </a:solidFill>
              </a:rPr>
              <a:t>Going Forward</a:t>
            </a:r>
            <a:endParaRPr lang="en-GB" sz="4000" dirty="0"/>
          </a:p>
        </p:txBody>
      </p:sp>
      <p:pic>
        <p:nvPicPr>
          <p:cNvPr id="7" name="Picture 6" descr="C:\Users\joanna barnett\AppData\Local\Microsoft\Windows\Temporary Internet Files\Content.Outlook\AW1ZJ3B6\CMYK logo with strapline 2col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293687"/>
            <a:ext cx="1682115" cy="77152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Angela Killeen Cluster Lead</a:t>
            </a:r>
          </a:p>
          <a:p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899592" y="2348880"/>
            <a:ext cx="748883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 smtClean="0"/>
              <a:t>2 more events; Develop &amp; Milton Keynes College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 smtClean="0"/>
              <a:t>Continue to progress employer base beyond 3</a:t>
            </a:r>
            <a:r>
              <a:rPr lang="en-GB" sz="2400" baseline="30000" dirty="0" smtClean="0"/>
              <a:t>rd</a:t>
            </a:r>
            <a:r>
              <a:rPr lang="en-GB" sz="2400" dirty="0" smtClean="0"/>
              <a:t> sector and small businesses,</a:t>
            </a:r>
            <a:r>
              <a:rPr lang="en-GB" sz="2400" dirty="0"/>
              <a:t> </a:t>
            </a:r>
            <a:r>
              <a:rPr lang="en-GB" sz="2400" dirty="0" smtClean="0"/>
              <a:t>opportunity to present at local Chamber of Commerce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 smtClean="0"/>
              <a:t>Incentives for employers supporting them with free training and upskilling staff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 smtClean="0"/>
              <a:t>Thinking out of the box……..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17098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Develop Powerpoint White Background</Template>
  <TotalTime>559</TotalTime>
  <Words>254</Words>
  <Application>Microsoft Office PowerPoint</Application>
  <PresentationFormat>On-screen Show (4:3)</PresentationFormat>
  <Paragraphs>57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Develop  Cluster Group  Angela Killeen – Cluster Lead Develop Ben Childs – Milton Keynes College </vt:lpstr>
      <vt:lpstr>  Cluster Group  Purpose: “To Improve the immediate experience of higher needs learners with access to meaningful work experience”</vt:lpstr>
      <vt:lpstr>Formation of Cluster Group</vt:lpstr>
      <vt:lpstr>Objectives</vt:lpstr>
      <vt:lpstr>Marketing Leaflet</vt:lpstr>
      <vt:lpstr>Dragons Den Business Challenge Event</vt:lpstr>
      <vt:lpstr>Dragons Den Business Challenge Event</vt:lpstr>
      <vt:lpstr>Feedback from Event</vt:lpstr>
      <vt:lpstr>Going Forward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Joanna Barnett</dc:creator>
  <cp:lastModifiedBy>Angela Killeen</cp:lastModifiedBy>
  <cp:revision>22</cp:revision>
  <cp:lastPrinted>2017-10-18T10:42:09Z</cp:lastPrinted>
  <dcterms:created xsi:type="dcterms:W3CDTF">2017-07-03T10:17:10Z</dcterms:created>
  <dcterms:modified xsi:type="dcterms:W3CDTF">2018-04-25T12:43:25Z</dcterms:modified>
</cp:coreProperties>
</file>