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AV" ContentType="audio/x-wav"/>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media/audio1.wav" ContentType="audio/wav"/>
  <Override PartName="/ppt/media/audio2.wav" ContentType="audio/wav"/>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6" r:id="rId4"/>
  </p:sldMasterIdLst>
  <p:notesMasterIdLst>
    <p:notesMasterId r:id="rId86"/>
  </p:notesMasterIdLst>
  <p:handoutMasterIdLst>
    <p:handoutMasterId r:id="rId87"/>
  </p:handoutMasterIdLst>
  <p:sldIdLst>
    <p:sldId id="296" r:id="rId5"/>
    <p:sldId id="298" r:id="rId6"/>
    <p:sldId id="299" r:id="rId7"/>
    <p:sldId id="303" r:id="rId8"/>
    <p:sldId id="306" r:id="rId9"/>
    <p:sldId id="304" r:id="rId10"/>
    <p:sldId id="300" r:id="rId11"/>
    <p:sldId id="307" r:id="rId12"/>
    <p:sldId id="308" r:id="rId13"/>
    <p:sldId id="310" r:id="rId14"/>
    <p:sldId id="309" r:id="rId15"/>
    <p:sldId id="311" r:id="rId16"/>
    <p:sldId id="313" r:id="rId17"/>
    <p:sldId id="312" r:id="rId18"/>
    <p:sldId id="314" r:id="rId19"/>
    <p:sldId id="315" r:id="rId20"/>
    <p:sldId id="316" r:id="rId21"/>
    <p:sldId id="317" r:id="rId22"/>
    <p:sldId id="318" r:id="rId23"/>
    <p:sldId id="319" r:id="rId24"/>
    <p:sldId id="320" r:id="rId25"/>
    <p:sldId id="321" r:id="rId26"/>
    <p:sldId id="322" r:id="rId27"/>
    <p:sldId id="323" r:id="rId28"/>
    <p:sldId id="324" r:id="rId29"/>
    <p:sldId id="325" r:id="rId30"/>
    <p:sldId id="326" r:id="rId31"/>
    <p:sldId id="327" r:id="rId32"/>
    <p:sldId id="331" r:id="rId33"/>
    <p:sldId id="328" r:id="rId34"/>
    <p:sldId id="332" r:id="rId35"/>
    <p:sldId id="329" r:id="rId36"/>
    <p:sldId id="333" r:id="rId37"/>
    <p:sldId id="330" r:id="rId38"/>
    <p:sldId id="334" r:id="rId39"/>
    <p:sldId id="335" r:id="rId40"/>
    <p:sldId id="336" r:id="rId41"/>
    <p:sldId id="337" r:id="rId42"/>
    <p:sldId id="338" r:id="rId43"/>
    <p:sldId id="339" r:id="rId44"/>
    <p:sldId id="340" r:id="rId45"/>
    <p:sldId id="341" r:id="rId46"/>
    <p:sldId id="342" r:id="rId47"/>
    <p:sldId id="347" r:id="rId48"/>
    <p:sldId id="343" r:id="rId49"/>
    <p:sldId id="344" r:id="rId50"/>
    <p:sldId id="348" r:id="rId51"/>
    <p:sldId id="345" r:id="rId52"/>
    <p:sldId id="349" r:id="rId53"/>
    <p:sldId id="346" r:id="rId54"/>
    <p:sldId id="380" r:id="rId55"/>
    <p:sldId id="259" r:id="rId56"/>
    <p:sldId id="381" r:id="rId57"/>
    <p:sldId id="382" r:id="rId58"/>
    <p:sldId id="383" r:id="rId59"/>
    <p:sldId id="384" r:id="rId60"/>
    <p:sldId id="385" r:id="rId61"/>
    <p:sldId id="386" r:id="rId62"/>
    <p:sldId id="387" r:id="rId63"/>
    <p:sldId id="377" r:id="rId64"/>
    <p:sldId id="388" r:id="rId65"/>
    <p:sldId id="391" r:id="rId66"/>
    <p:sldId id="350" r:id="rId67"/>
    <p:sldId id="351" r:id="rId68"/>
    <p:sldId id="352" r:id="rId69"/>
    <p:sldId id="355" r:id="rId70"/>
    <p:sldId id="353" r:id="rId71"/>
    <p:sldId id="357" r:id="rId72"/>
    <p:sldId id="358" r:id="rId73"/>
    <p:sldId id="359" r:id="rId74"/>
    <p:sldId id="360" r:id="rId75"/>
    <p:sldId id="356" r:id="rId76"/>
    <p:sldId id="361" r:id="rId77"/>
    <p:sldId id="365" r:id="rId78"/>
    <p:sldId id="364" r:id="rId79"/>
    <p:sldId id="366" r:id="rId80"/>
    <p:sldId id="363" r:id="rId81"/>
    <p:sldId id="362" r:id="rId82"/>
    <p:sldId id="354" r:id="rId83"/>
    <p:sldId id="367" r:id="rId84"/>
    <p:sldId id="262" r:id="rId85"/>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3060">
          <p15:clr>
            <a:srgbClr val="A4A3A4"/>
          </p15:clr>
        </p15:guide>
        <p15:guide id="3" orient="horz" pos="169">
          <p15:clr>
            <a:srgbClr val="A4A3A4"/>
          </p15:clr>
        </p15:guide>
        <p15:guide id="4" orient="horz" pos="2890">
          <p15:clr>
            <a:srgbClr val="A4A3A4"/>
          </p15:clr>
        </p15:guide>
        <p15:guide id="5" orient="horz">
          <p15:clr>
            <a:srgbClr val="A4A3A4"/>
          </p15:clr>
        </p15:guide>
        <p15:guide id="6" orient="horz" pos="622">
          <p15:clr>
            <a:srgbClr val="A4A3A4"/>
          </p15:clr>
        </p15:guide>
        <p15:guide id="7" orient="horz" pos="1575">
          <p15:clr>
            <a:srgbClr val="A4A3A4"/>
          </p15:clr>
        </p15:guide>
        <p15:guide id="8" orient="horz" pos="868">
          <p15:clr>
            <a:srgbClr val="A4A3A4"/>
          </p15:clr>
        </p15:guide>
        <p15:guide id="9" pos="2835">
          <p15:clr>
            <a:srgbClr val="A4A3A4"/>
          </p15:clr>
        </p15:guide>
        <p15:guide id="10" pos="5583">
          <p15:clr>
            <a:srgbClr val="A4A3A4"/>
          </p15:clr>
        </p15:guide>
        <p15:guide id="11" pos="158">
          <p15:clr>
            <a:srgbClr val="A4A3A4"/>
          </p15:clr>
        </p15:guide>
        <p15:guide id="12" pos="5012">
          <p15:clr>
            <a:srgbClr val="A4A3A4"/>
          </p15:clr>
        </p15:guide>
        <p15:guide id="13" pos="1651">
          <p15:clr>
            <a:srgbClr val="A4A3A4"/>
          </p15:clr>
        </p15:guide>
        <p15:guide id="14" pos="2744">
          <p15:clr>
            <a:srgbClr val="A4A3A4"/>
          </p15:clr>
        </p15:guide>
        <p15:guide id="15" pos="5465">
          <p15:clr>
            <a:srgbClr val="A4A3A4"/>
          </p15:clr>
        </p15:guide>
        <p15:guide id="16" pos="956">
          <p15:clr>
            <a:srgbClr val="A4A3A4"/>
          </p15:clr>
        </p15:guide>
        <p15:guide id="17" pos="2562">
          <p15:clr>
            <a:srgbClr val="A4A3A4"/>
          </p15:clr>
        </p15:guide>
        <p15:guide id="18" pos="325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D214E29-947A-8C2A-2EEE-33DB6A8CDF15}" name="Guest User" initials="GU" userId="c986dc7380834d32" providerId="Windows Live"/>
  <p188:author id="{4D149393-55FF-2473-E43C-EF0327935421}" name="elise.james" initials="el" userId="S::elise.james_btinternet.com#ext#@aoctenant.onmicrosoft.com::1b80fdc6-2750-4b54-85ca-247cc3bba03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1C41"/>
    <a:srgbClr val="BE0064"/>
    <a:srgbClr val="0071F8"/>
    <a:srgbClr val="00A068"/>
    <a:srgbClr val="FEB9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3BBFB8-60CD-FB6A-5733-67EFEBCB1F5B}" v="11" dt="2023-10-23T10:54:06.080"/>
    <p1510:client id="{A3D2A06C-E64F-53B4-32B1-5351B0825728}" v="882" dt="2024-01-05T11:37:46.04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411" autoAdjust="0"/>
    <p:restoredTop sz="86324"/>
  </p:normalViewPr>
  <p:slideViewPr>
    <p:cSldViewPr showGuides="1">
      <p:cViewPr varScale="1">
        <p:scale>
          <a:sx n="126" d="100"/>
          <a:sy n="126" d="100"/>
        </p:scale>
        <p:origin x="792" y="114"/>
      </p:cViewPr>
      <p:guideLst>
        <p:guide orient="horz" pos="1620"/>
        <p:guide orient="horz" pos="3060"/>
        <p:guide orient="horz" pos="169"/>
        <p:guide orient="horz" pos="2890"/>
        <p:guide orient="horz"/>
        <p:guide orient="horz" pos="622"/>
        <p:guide orient="horz" pos="1575"/>
        <p:guide orient="horz" pos="868"/>
        <p:guide pos="2835"/>
        <p:guide pos="5583"/>
        <p:guide pos="158"/>
        <p:guide pos="5012"/>
        <p:guide pos="1651"/>
        <p:guide pos="2744"/>
        <p:guide pos="5465"/>
        <p:guide pos="956"/>
        <p:guide pos="2562"/>
        <p:guide pos="3257"/>
      </p:guideLst>
    </p:cSldViewPr>
  </p:slideViewPr>
  <p:outlineViewPr>
    <p:cViewPr>
      <p:scale>
        <a:sx n="33" d="100"/>
        <a:sy n="33" d="100"/>
      </p:scale>
      <p:origin x="0" y="0"/>
    </p:cViewPr>
  </p:outlineViewPr>
  <p:notesTextViewPr>
    <p:cViewPr>
      <p:scale>
        <a:sx n="3" d="2"/>
        <a:sy n="3" d="2"/>
      </p:scale>
      <p:origin x="0" y="0"/>
    </p:cViewPr>
  </p:notesTextViewPr>
  <p:sorterViewPr>
    <p:cViewPr>
      <p:scale>
        <a:sx n="1" d="1"/>
        <a:sy n="1" d="1"/>
      </p:scale>
      <p:origin x="0" y="0"/>
    </p:cViewPr>
  </p:sorterViewPr>
  <p:notesViewPr>
    <p:cSldViewPr showGuides="1">
      <p:cViewPr varScale="1">
        <p:scale>
          <a:sx n="155" d="100"/>
          <a:sy n="155" d="100"/>
        </p:scale>
        <p:origin x="5360" y="20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viewProps" Target="viewProp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theme" Target="theme/theme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92" Type="http://schemas.microsoft.com/office/2015/10/relationships/revisionInfo" Target="revisionInfo.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handoutMaster" Target="handoutMasters/handoutMaster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4B82452-3B3D-4B10-B5B2-216C3ED6E0C1}" type="datetimeFigureOut">
              <a:rPr lang="en-GB" smtClean="0"/>
              <a:pPr/>
              <a:t>09/01/2024</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B11B1AA-12AD-4BCD-8A84-BE258AB1E1EB}" type="slidenum">
              <a:rPr lang="en-GB" smtClean="0"/>
              <a:pPr/>
              <a:t>‹#›</a:t>
            </a:fld>
            <a:endParaRPr lang="en-GB"/>
          </a:p>
        </p:txBody>
      </p:sp>
    </p:spTree>
    <p:extLst>
      <p:ext uri="{BB962C8B-B14F-4D97-AF65-F5344CB8AC3E}">
        <p14:creationId xmlns:p14="http://schemas.microsoft.com/office/powerpoint/2010/main" val="17597049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3A1484-528B-4725-8337-7ACDB6138B8F}" type="datetimeFigureOut">
              <a:rPr lang="en-GB" smtClean="0"/>
              <a:pPr/>
              <a:t>09/01/2024</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20340D-206C-4C41-A35B-4D72CE2F2B89}" type="slidenum">
              <a:rPr lang="en-GB" smtClean="0"/>
              <a:pPr/>
              <a:t>‹#›</a:t>
            </a:fld>
            <a:endParaRPr lang="en-GB"/>
          </a:p>
        </p:txBody>
      </p:sp>
    </p:spTree>
    <p:extLst>
      <p:ext uri="{BB962C8B-B14F-4D97-AF65-F5344CB8AC3E}">
        <p14:creationId xmlns:p14="http://schemas.microsoft.com/office/powerpoint/2010/main" val="2535619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27</a:t>
            </a:fld>
            <a:endParaRPr lang="en-GB"/>
          </a:p>
        </p:txBody>
      </p:sp>
    </p:spTree>
    <p:extLst>
      <p:ext uri="{BB962C8B-B14F-4D97-AF65-F5344CB8AC3E}">
        <p14:creationId xmlns:p14="http://schemas.microsoft.com/office/powerpoint/2010/main" val="15270352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31</a:t>
            </a:fld>
            <a:endParaRPr lang="en-GB"/>
          </a:p>
        </p:txBody>
      </p:sp>
    </p:spTree>
    <p:extLst>
      <p:ext uri="{BB962C8B-B14F-4D97-AF65-F5344CB8AC3E}">
        <p14:creationId xmlns:p14="http://schemas.microsoft.com/office/powerpoint/2010/main" val="2647603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36</a:t>
            </a:fld>
            <a:endParaRPr lang="en-GB"/>
          </a:p>
        </p:txBody>
      </p:sp>
    </p:spTree>
    <p:extLst>
      <p:ext uri="{BB962C8B-B14F-4D97-AF65-F5344CB8AC3E}">
        <p14:creationId xmlns:p14="http://schemas.microsoft.com/office/powerpoint/2010/main" val="2075176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40</a:t>
            </a:fld>
            <a:endParaRPr lang="en-GB"/>
          </a:p>
        </p:txBody>
      </p:sp>
    </p:spTree>
    <p:extLst>
      <p:ext uri="{BB962C8B-B14F-4D97-AF65-F5344CB8AC3E}">
        <p14:creationId xmlns:p14="http://schemas.microsoft.com/office/powerpoint/2010/main" val="24977247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44</a:t>
            </a:fld>
            <a:endParaRPr lang="en-GB"/>
          </a:p>
        </p:txBody>
      </p:sp>
    </p:spTree>
    <p:extLst>
      <p:ext uri="{BB962C8B-B14F-4D97-AF65-F5344CB8AC3E}">
        <p14:creationId xmlns:p14="http://schemas.microsoft.com/office/powerpoint/2010/main" val="28364009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47</a:t>
            </a:fld>
            <a:endParaRPr lang="en-GB"/>
          </a:p>
        </p:txBody>
      </p:sp>
    </p:spTree>
    <p:extLst>
      <p:ext uri="{BB962C8B-B14F-4D97-AF65-F5344CB8AC3E}">
        <p14:creationId xmlns:p14="http://schemas.microsoft.com/office/powerpoint/2010/main" val="36662081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title to be provided here?]</a:t>
            </a:r>
          </a:p>
        </p:txBody>
      </p:sp>
      <p:sp>
        <p:nvSpPr>
          <p:cNvPr id="4" name="Slide Number Placeholder 3"/>
          <p:cNvSpPr>
            <a:spLocks noGrp="1"/>
          </p:cNvSpPr>
          <p:nvPr>
            <p:ph type="sldNum" sz="quarter" idx="5"/>
          </p:nvPr>
        </p:nvSpPr>
        <p:spPr/>
        <p:txBody>
          <a:bodyPr/>
          <a:lstStyle/>
          <a:p>
            <a:fld id="{9920340D-206C-4C41-A35B-4D72CE2F2B89}" type="slidenum">
              <a:rPr lang="en-GB" smtClean="0"/>
              <a:pPr/>
              <a:t>50</a:t>
            </a:fld>
            <a:endParaRPr lang="en-GB"/>
          </a:p>
        </p:txBody>
      </p:sp>
    </p:spTree>
    <p:extLst>
      <p:ext uri="{BB962C8B-B14F-4D97-AF65-F5344CB8AC3E}">
        <p14:creationId xmlns:p14="http://schemas.microsoft.com/office/powerpoint/2010/main" val="7931900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51</a:t>
            </a:fld>
            <a:endParaRPr lang="en-GB"/>
          </a:p>
        </p:txBody>
      </p:sp>
    </p:spTree>
    <p:extLst>
      <p:ext uri="{BB962C8B-B14F-4D97-AF65-F5344CB8AC3E}">
        <p14:creationId xmlns:p14="http://schemas.microsoft.com/office/powerpoint/2010/main" val="31052459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52</a:t>
            </a:fld>
            <a:endParaRPr lang="en-GB"/>
          </a:p>
        </p:txBody>
      </p:sp>
    </p:spTree>
    <p:extLst>
      <p:ext uri="{BB962C8B-B14F-4D97-AF65-F5344CB8AC3E}">
        <p14:creationId xmlns:p14="http://schemas.microsoft.com/office/powerpoint/2010/main" val="7839374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E88783-5FBA-53E2-E2D6-782C895313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FBCE14-8C87-249B-CEEB-4E81B3936C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7877D0-E132-BFDF-8EF8-2AE551062C4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CBDDBB7-4E41-CB15-F7B4-BEFACEC99577}"/>
              </a:ext>
            </a:extLst>
          </p:cNvPr>
          <p:cNvSpPr>
            <a:spLocks noGrp="1"/>
          </p:cNvSpPr>
          <p:nvPr>
            <p:ph type="sldNum" sz="quarter" idx="5"/>
          </p:nvPr>
        </p:nvSpPr>
        <p:spPr/>
        <p:txBody>
          <a:bodyPr/>
          <a:lstStyle/>
          <a:p>
            <a:fld id="{9920340D-206C-4C41-A35B-4D72CE2F2B89}" type="slidenum">
              <a:rPr lang="en-GB" smtClean="0"/>
              <a:t>53</a:t>
            </a:fld>
            <a:endParaRPr lang="en-GB"/>
          </a:p>
        </p:txBody>
      </p:sp>
    </p:spTree>
    <p:extLst>
      <p:ext uri="{BB962C8B-B14F-4D97-AF65-F5344CB8AC3E}">
        <p14:creationId xmlns:p14="http://schemas.microsoft.com/office/powerpoint/2010/main" val="29081116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8140AE-BB4A-4A10-262E-56767CDE21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1B99A6-02E3-FB6B-8FAE-FB9BC2F7DF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570744-1D2F-5FAE-F787-E06AFF3C713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6425726-9DE4-1A40-B3CF-75DBE48372ED}"/>
              </a:ext>
            </a:extLst>
          </p:cNvPr>
          <p:cNvSpPr>
            <a:spLocks noGrp="1"/>
          </p:cNvSpPr>
          <p:nvPr>
            <p:ph type="sldNum" sz="quarter" idx="5"/>
          </p:nvPr>
        </p:nvSpPr>
        <p:spPr/>
        <p:txBody>
          <a:bodyPr/>
          <a:lstStyle/>
          <a:p>
            <a:fld id="{9920340D-206C-4C41-A35B-4D72CE2F2B89}" type="slidenum">
              <a:rPr lang="en-GB" smtClean="0"/>
              <a:t>54</a:t>
            </a:fld>
            <a:endParaRPr lang="en-GB"/>
          </a:p>
        </p:txBody>
      </p:sp>
    </p:spTree>
    <p:extLst>
      <p:ext uri="{BB962C8B-B14F-4D97-AF65-F5344CB8AC3E}">
        <p14:creationId xmlns:p14="http://schemas.microsoft.com/office/powerpoint/2010/main" val="147579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3B3FE9-5F70-A1F2-13CA-FCC7191822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713081-F9D1-F603-C5A5-3046153EBC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7E8632-B662-EB66-4B26-D6060958C8D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01FE7D4-6AB9-8AB4-1677-52FBDC40D021}"/>
              </a:ext>
            </a:extLst>
          </p:cNvPr>
          <p:cNvSpPr>
            <a:spLocks noGrp="1"/>
          </p:cNvSpPr>
          <p:nvPr>
            <p:ph type="sldNum" sz="quarter" idx="5"/>
          </p:nvPr>
        </p:nvSpPr>
        <p:spPr/>
        <p:txBody>
          <a:bodyPr/>
          <a:lstStyle/>
          <a:p>
            <a:fld id="{9920340D-206C-4C41-A35B-4D72CE2F2B89}" type="slidenum">
              <a:rPr lang="en-GB" smtClean="0"/>
              <a:t>55</a:t>
            </a:fld>
            <a:endParaRPr lang="en-GB"/>
          </a:p>
        </p:txBody>
      </p:sp>
    </p:spTree>
    <p:extLst>
      <p:ext uri="{BB962C8B-B14F-4D97-AF65-F5344CB8AC3E}">
        <p14:creationId xmlns:p14="http://schemas.microsoft.com/office/powerpoint/2010/main" val="35477063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4944D-F5B2-EA42-D086-00C8ABA10B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6B9427-8111-CA98-39C8-E01C980EFE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D9FDD3-CA47-A873-D6A1-271FD50418D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DFA3D95-1A03-ABC1-E6B6-6D0001477CF1}"/>
              </a:ext>
            </a:extLst>
          </p:cNvPr>
          <p:cNvSpPr>
            <a:spLocks noGrp="1"/>
          </p:cNvSpPr>
          <p:nvPr>
            <p:ph type="sldNum" sz="quarter" idx="5"/>
          </p:nvPr>
        </p:nvSpPr>
        <p:spPr/>
        <p:txBody>
          <a:bodyPr/>
          <a:lstStyle/>
          <a:p>
            <a:fld id="{9920340D-206C-4C41-A35B-4D72CE2F2B89}" type="slidenum">
              <a:rPr lang="en-GB" smtClean="0"/>
              <a:t>56</a:t>
            </a:fld>
            <a:endParaRPr lang="en-GB"/>
          </a:p>
        </p:txBody>
      </p:sp>
    </p:spTree>
    <p:extLst>
      <p:ext uri="{BB962C8B-B14F-4D97-AF65-F5344CB8AC3E}">
        <p14:creationId xmlns:p14="http://schemas.microsoft.com/office/powerpoint/2010/main" val="25907762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8F9431-83E6-6453-E9AA-D7F0EBBD9F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D53B40-5A95-DB19-2683-85A84B1C99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11B0A8-D1DF-2DA5-0490-9B0DF28D9CC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0EED7FE-CE26-CF62-F33C-F344A709E5D3}"/>
              </a:ext>
            </a:extLst>
          </p:cNvPr>
          <p:cNvSpPr>
            <a:spLocks noGrp="1"/>
          </p:cNvSpPr>
          <p:nvPr>
            <p:ph type="sldNum" sz="quarter" idx="5"/>
          </p:nvPr>
        </p:nvSpPr>
        <p:spPr/>
        <p:txBody>
          <a:bodyPr/>
          <a:lstStyle/>
          <a:p>
            <a:fld id="{9920340D-206C-4C41-A35B-4D72CE2F2B89}" type="slidenum">
              <a:rPr lang="en-GB" smtClean="0"/>
              <a:t>57</a:t>
            </a:fld>
            <a:endParaRPr lang="en-GB"/>
          </a:p>
        </p:txBody>
      </p:sp>
    </p:spTree>
    <p:extLst>
      <p:ext uri="{BB962C8B-B14F-4D97-AF65-F5344CB8AC3E}">
        <p14:creationId xmlns:p14="http://schemas.microsoft.com/office/powerpoint/2010/main" val="13375415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5456E-2CF8-2907-2B0B-8043DFDBCE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00936A-E4C8-C321-4989-C419839880D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6E0C33-828B-F27F-34FC-EFC8F3D5BE2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C51F986-A626-94F5-7865-DCAC27DA1E99}"/>
              </a:ext>
            </a:extLst>
          </p:cNvPr>
          <p:cNvSpPr>
            <a:spLocks noGrp="1"/>
          </p:cNvSpPr>
          <p:nvPr>
            <p:ph type="sldNum" sz="quarter" idx="5"/>
          </p:nvPr>
        </p:nvSpPr>
        <p:spPr/>
        <p:txBody>
          <a:bodyPr/>
          <a:lstStyle/>
          <a:p>
            <a:fld id="{9920340D-206C-4C41-A35B-4D72CE2F2B89}" type="slidenum">
              <a:rPr lang="en-GB" smtClean="0"/>
              <a:t>58</a:t>
            </a:fld>
            <a:endParaRPr lang="en-GB"/>
          </a:p>
        </p:txBody>
      </p:sp>
    </p:spTree>
    <p:extLst>
      <p:ext uri="{BB962C8B-B14F-4D97-AF65-F5344CB8AC3E}">
        <p14:creationId xmlns:p14="http://schemas.microsoft.com/office/powerpoint/2010/main" val="32408948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A6EF8A-0983-DC9E-5642-B3C76F9ED6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86FE2F-CAF2-3092-AEE2-2CBCA077D6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7F13DD-DFBB-0AEE-DC1D-21C89ABCE20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04734E6-CECB-390B-DB13-1552555B1D08}"/>
              </a:ext>
            </a:extLst>
          </p:cNvPr>
          <p:cNvSpPr>
            <a:spLocks noGrp="1"/>
          </p:cNvSpPr>
          <p:nvPr>
            <p:ph type="sldNum" sz="quarter" idx="5"/>
          </p:nvPr>
        </p:nvSpPr>
        <p:spPr/>
        <p:txBody>
          <a:bodyPr/>
          <a:lstStyle/>
          <a:p>
            <a:fld id="{9920340D-206C-4C41-A35B-4D72CE2F2B89}" type="slidenum">
              <a:rPr lang="en-GB" smtClean="0"/>
              <a:t>59</a:t>
            </a:fld>
            <a:endParaRPr lang="en-GB"/>
          </a:p>
        </p:txBody>
      </p:sp>
    </p:spTree>
    <p:extLst>
      <p:ext uri="{BB962C8B-B14F-4D97-AF65-F5344CB8AC3E}">
        <p14:creationId xmlns:p14="http://schemas.microsoft.com/office/powerpoint/2010/main" val="24962889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ED2F80-A668-2084-41CF-C4918AC6E5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686D72-990D-C4E3-E5E3-8DF1566B82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20C18C-0203-85EA-742E-201351F1762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2635249-1405-E9D7-B8A0-907C52B2459A}"/>
              </a:ext>
            </a:extLst>
          </p:cNvPr>
          <p:cNvSpPr>
            <a:spLocks noGrp="1"/>
          </p:cNvSpPr>
          <p:nvPr>
            <p:ph type="sldNum" sz="quarter" idx="5"/>
          </p:nvPr>
        </p:nvSpPr>
        <p:spPr/>
        <p:txBody>
          <a:bodyPr/>
          <a:lstStyle/>
          <a:p>
            <a:fld id="{9920340D-206C-4C41-A35B-4D72CE2F2B89}" type="slidenum">
              <a:rPr lang="en-GB" smtClean="0"/>
              <a:t>61</a:t>
            </a:fld>
            <a:endParaRPr lang="en-GB"/>
          </a:p>
        </p:txBody>
      </p:sp>
    </p:spTree>
    <p:extLst>
      <p:ext uri="{BB962C8B-B14F-4D97-AF65-F5344CB8AC3E}">
        <p14:creationId xmlns:p14="http://schemas.microsoft.com/office/powerpoint/2010/main" val="7675269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31C00-B567-8D9E-E1A5-153086EAC0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000AB8-7AB0-EAAC-251A-603808D94D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BB0103-1943-282E-84B3-1A1DFBA60B4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458045D-6F3F-24D1-FE7F-1D0BFB0BFB02}"/>
              </a:ext>
            </a:extLst>
          </p:cNvPr>
          <p:cNvSpPr>
            <a:spLocks noGrp="1"/>
          </p:cNvSpPr>
          <p:nvPr>
            <p:ph type="sldNum" sz="quarter" idx="5"/>
          </p:nvPr>
        </p:nvSpPr>
        <p:spPr/>
        <p:txBody>
          <a:bodyPr/>
          <a:lstStyle/>
          <a:p>
            <a:fld id="{9920340D-206C-4C41-A35B-4D72CE2F2B89}" type="slidenum">
              <a:rPr lang="en-GB" smtClean="0"/>
              <a:pPr/>
              <a:t>62</a:t>
            </a:fld>
            <a:endParaRPr lang="en-GB"/>
          </a:p>
        </p:txBody>
      </p:sp>
    </p:spTree>
    <p:extLst>
      <p:ext uri="{BB962C8B-B14F-4D97-AF65-F5344CB8AC3E}">
        <p14:creationId xmlns:p14="http://schemas.microsoft.com/office/powerpoint/2010/main" val="29664684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66</a:t>
            </a:fld>
            <a:endParaRPr lang="en-GB"/>
          </a:p>
        </p:txBody>
      </p:sp>
    </p:spTree>
    <p:extLst>
      <p:ext uri="{BB962C8B-B14F-4D97-AF65-F5344CB8AC3E}">
        <p14:creationId xmlns:p14="http://schemas.microsoft.com/office/powerpoint/2010/main" val="36899493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71</a:t>
            </a:fld>
            <a:endParaRPr lang="en-GB"/>
          </a:p>
        </p:txBody>
      </p:sp>
    </p:spTree>
    <p:extLst>
      <p:ext uri="{BB962C8B-B14F-4D97-AF65-F5344CB8AC3E}">
        <p14:creationId xmlns:p14="http://schemas.microsoft.com/office/powerpoint/2010/main" val="9335945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76</a:t>
            </a:fld>
            <a:endParaRPr lang="en-GB"/>
          </a:p>
        </p:txBody>
      </p:sp>
    </p:spTree>
    <p:extLst>
      <p:ext uri="{BB962C8B-B14F-4D97-AF65-F5344CB8AC3E}">
        <p14:creationId xmlns:p14="http://schemas.microsoft.com/office/powerpoint/2010/main" val="5624280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81</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4</a:t>
            </a:fld>
            <a:endParaRPr lang="en-GB"/>
          </a:p>
        </p:txBody>
      </p:sp>
    </p:spTree>
    <p:extLst>
      <p:ext uri="{BB962C8B-B14F-4D97-AF65-F5344CB8AC3E}">
        <p14:creationId xmlns:p14="http://schemas.microsoft.com/office/powerpoint/2010/main" val="13849252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7</a:t>
            </a:fld>
            <a:endParaRPr lang="en-GB"/>
          </a:p>
        </p:txBody>
      </p:sp>
    </p:spTree>
    <p:extLst>
      <p:ext uri="{BB962C8B-B14F-4D97-AF65-F5344CB8AC3E}">
        <p14:creationId xmlns:p14="http://schemas.microsoft.com/office/powerpoint/2010/main" val="11607339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8</a:t>
            </a:fld>
            <a:endParaRPr lang="en-GB"/>
          </a:p>
        </p:txBody>
      </p:sp>
    </p:spTree>
    <p:extLst>
      <p:ext uri="{BB962C8B-B14F-4D97-AF65-F5344CB8AC3E}">
        <p14:creationId xmlns:p14="http://schemas.microsoft.com/office/powerpoint/2010/main" val="12322717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10</a:t>
            </a:fld>
            <a:endParaRPr lang="en-GB"/>
          </a:p>
        </p:txBody>
      </p:sp>
    </p:spTree>
    <p:extLst>
      <p:ext uri="{BB962C8B-B14F-4D97-AF65-F5344CB8AC3E}">
        <p14:creationId xmlns:p14="http://schemas.microsoft.com/office/powerpoint/2010/main" val="2111360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15</a:t>
            </a:fld>
            <a:endParaRPr lang="en-GB"/>
          </a:p>
        </p:txBody>
      </p:sp>
    </p:spTree>
    <p:extLst>
      <p:ext uri="{BB962C8B-B14F-4D97-AF65-F5344CB8AC3E}">
        <p14:creationId xmlns:p14="http://schemas.microsoft.com/office/powerpoint/2010/main" val="32167597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21</a:t>
            </a:fld>
            <a:endParaRPr lang="en-GB"/>
          </a:p>
        </p:txBody>
      </p:sp>
    </p:spTree>
    <p:extLst>
      <p:ext uri="{BB962C8B-B14F-4D97-AF65-F5344CB8AC3E}">
        <p14:creationId xmlns:p14="http://schemas.microsoft.com/office/powerpoint/2010/main" val="335889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7.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10667"/>
            </a:lvl1pPr>
          </a:lstStyle>
          <a:p>
            <a:r>
              <a:rPr lang="en-US" dirty="0"/>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4267"/>
            </a:lvl1pPr>
            <a:lvl2pPr marL="812810" indent="0" algn="ctr">
              <a:buNone/>
              <a:defRPr sz="3556"/>
            </a:lvl2pPr>
            <a:lvl3pPr marL="1625620" indent="0" algn="ctr">
              <a:buNone/>
              <a:defRPr sz="3200"/>
            </a:lvl3pPr>
            <a:lvl4pPr marL="2438430" indent="0" algn="ctr">
              <a:buNone/>
              <a:defRPr sz="2844"/>
            </a:lvl4pPr>
            <a:lvl5pPr marL="3251241" indent="0" algn="ctr">
              <a:buNone/>
              <a:defRPr sz="2844"/>
            </a:lvl5pPr>
            <a:lvl6pPr marL="4064051" indent="0" algn="ctr">
              <a:buNone/>
              <a:defRPr sz="2844"/>
            </a:lvl6pPr>
            <a:lvl7pPr marL="4876861" indent="0" algn="ctr">
              <a:buNone/>
              <a:defRPr sz="2844"/>
            </a:lvl7pPr>
            <a:lvl8pPr marL="5689671" indent="0" algn="ctr">
              <a:buNone/>
              <a:defRPr sz="2844"/>
            </a:lvl8pPr>
            <a:lvl9pPr marL="6502481" indent="0" algn="ctr">
              <a:buNone/>
              <a:defRPr sz="2844"/>
            </a:lvl9pPr>
          </a:lstStyle>
          <a:p>
            <a:r>
              <a:rPr lang="en-US" dirty="0"/>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640867561"/>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029544208"/>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532114269"/>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Slide Option 2">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882689452"/>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Divider 1">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2845515141"/>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0" y="986400"/>
            <a:ext cx="7667625" cy="3601574"/>
          </a:xfrm>
        </p:spPr>
        <p:txBody>
          <a:bodyPr>
            <a:noAutofit/>
          </a:bodyPr>
          <a:lstStyle>
            <a:lvl1pPr marL="0" indent="0">
              <a:lnSpc>
                <a:spcPts val="2800"/>
              </a:lnSpc>
              <a:spcBef>
                <a:spcPts val="0"/>
              </a:spcBef>
              <a:buNone/>
              <a:defRPr sz="2700"/>
            </a:lvl1pPr>
            <a:lvl2pPr marL="270000" indent="-270000">
              <a:lnSpc>
                <a:spcPts val="2800"/>
              </a:lnSpc>
              <a:spcBef>
                <a:spcPts val="0"/>
              </a:spcBef>
              <a:defRPr sz="2700"/>
            </a:lvl2pPr>
            <a:lvl3pPr marL="540000" indent="-270000">
              <a:lnSpc>
                <a:spcPts val="2800"/>
              </a:lnSpc>
              <a:defRPr sz="2700"/>
            </a:lvl3pPr>
            <a:lvl4pPr marL="810000" indent="-270000">
              <a:lnSpc>
                <a:spcPts val="2800"/>
              </a:lnSpc>
              <a:defRPr sz="2700"/>
            </a:lvl4pPr>
            <a:lvl5pPr marL="1080000" indent="-270000">
              <a:lnSpc>
                <a:spcPts val="2800"/>
              </a:lnSpc>
              <a:defRPr sz="27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Tree>
    <p:extLst>
      <p:ext uri="{BB962C8B-B14F-4D97-AF65-F5344CB8AC3E}">
        <p14:creationId xmlns:p14="http://schemas.microsoft.com/office/powerpoint/2010/main" val="1391642463"/>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528764" y="228600"/>
            <a:ext cx="7564437" cy="857250"/>
          </a:xfrm>
        </p:spPr>
        <p:txBody>
          <a:bodyPr/>
          <a:lstStyle/>
          <a:p>
            <a:r>
              <a:rPr lang="en-US"/>
              <a:t>Click to edit Master title style</a:t>
            </a:r>
            <a:endParaRPr lang="en-GB"/>
          </a:p>
        </p:txBody>
      </p:sp>
      <p:sp>
        <p:nvSpPr>
          <p:cNvPr id="3" name="Text Placeholder 2"/>
          <p:cNvSpPr>
            <a:spLocks noGrp="1"/>
          </p:cNvSpPr>
          <p:nvPr>
            <p:ph type="body" sz="half" idx="1"/>
          </p:nvPr>
        </p:nvSpPr>
        <p:spPr>
          <a:xfrm>
            <a:off x="1479551" y="1485900"/>
            <a:ext cx="3736975" cy="3086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lipArt Placeholder 3"/>
          <p:cNvSpPr>
            <a:spLocks noGrp="1"/>
          </p:cNvSpPr>
          <p:nvPr>
            <p:ph type="clipArt" sz="half" idx="2"/>
          </p:nvPr>
        </p:nvSpPr>
        <p:spPr>
          <a:xfrm>
            <a:off x="5368926" y="1485900"/>
            <a:ext cx="3736975" cy="3086100"/>
          </a:xfrm>
        </p:spPr>
        <p:txBody>
          <a:bodyPr/>
          <a:lstStyle/>
          <a:p>
            <a:pPr lvl="0"/>
            <a:endParaRPr lang="en-GB" noProof="0"/>
          </a:p>
        </p:txBody>
      </p:sp>
      <p:sp>
        <p:nvSpPr>
          <p:cNvPr id="5" name="Rectangle 18"/>
          <p:cNvSpPr>
            <a:spLocks noGrp="1" noChangeArrowheads="1"/>
          </p:cNvSpPr>
          <p:nvPr>
            <p:ph type="dt" sz="half" idx="10"/>
          </p:nvPr>
        </p:nvSpPr>
        <p:spPr>
          <a:ln/>
        </p:spPr>
        <p:txBody>
          <a:bodyPr/>
          <a:lstStyle>
            <a:lvl1pPr>
              <a:defRPr/>
            </a:lvl1pPr>
          </a:lstStyle>
          <a:p>
            <a:pPr>
              <a:defRPr/>
            </a:pPr>
            <a:endParaRPr lang="en-GB"/>
          </a:p>
        </p:txBody>
      </p:sp>
      <p:sp>
        <p:nvSpPr>
          <p:cNvPr id="6" name="Rectangle 19"/>
          <p:cNvSpPr>
            <a:spLocks noGrp="1" noChangeArrowheads="1"/>
          </p:cNvSpPr>
          <p:nvPr>
            <p:ph type="ftr" sz="quarter" idx="11"/>
          </p:nvPr>
        </p:nvSpPr>
        <p:spPr>
          <a:ln/>
        </p:spPr>
        <p:txBody>
          <a:bodyPr/>
          <a:lstStyle>
            <a:lvl1pPr>
              <a:defRPr/>
            </a:lvl1pPr>
          </a:lstStyle>
          <a:p>
            <a:pPr>
              <a:defRPr/>
            </a:pPr>
            <a:endParaRPr lang="en-GB"/>
          </a:p>
        </p:txBody>
      </p:sp>
      <p:sp>
        <p:nvSpPr>
          <p:cNvPr id="7" name="Rectangle 20"/>
          <p:cNvSpPr>
            <a:spLocks noGrp="1" noChangeArrowheads="1"/>
          </p:cNvSpPr>
          <p:nvPr>
            <p:ph type="sldNum" sz="quarter" idx="12"/>
          </p:nvPr>
        </p:nvSpPr>
        <p:spPr>
          <a:ln/>
        </p:spPr>
        <p:txBody>
          <a:bodyPr/>
          <a:lstStyle>
            <a:lvl1pPr>
              <a:defRPr/>
            </a:lvl1pPr>
          </a:lstStyle>
          <a:p>
            <a:pPr>
              <a:defRPr/>
            </a:pPr>
            <a:fld id="{FA89AABB-2560-4600-B670-57D25DA91AFA}" type="slidenum">
              <a:rPr lang="en-GB"/>
              <a:pPr>
                <a:defRPr/>
              </a:pPr>
              <a:t>‹#›</a:t>
            </a:fld>
            <a:endParaRPr lang="en-GB"/>
          </a:p>
        </p:txBody>
      </p:sp>
    </p:spTree>
    <p:extLst>
      <p:ext uri="{BB962C8B-B14F-4D97-AF65-F5344CB8AC3E}">
        <p14:creationId xmlns:p14="http://schemas.microsoft.com/office/powerpoint/2010/main" val="2561942956"/>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16" name="Picture Placeholder 1070">
            <a:extLst>
              <a:ext uri="{FF2B5EF4-FFF2-40B4-BE49-F238E27FC236}">
                <a16:creationId xmlns:a16="http://schemas.microsoft.com/office/drawing/2014/main" id="{D46C3442-E23A-3949-8246-E3651CD0D2FF}"/>
              </a:ext>
              <a:ext uri="{C183D7F6-B498-43B3-948B-1728B52AA6E4}">
                <adec:decorative xmlns:adec="http://schemas.microsoft.com/office/drawing/2017/decorative" val="1"/>
              </a:ext>
            </a:extLst>
          </p:cNvPr>
          <p:cNvPicPr>
            <a:picLocks/>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3" name="Black Box">
            <a:extLst>
              <a:ext uri="{FF2B5EF4-FFF2-40B4-BE49-F238E27FC236}">
                <a16:creationId xmlns:a16="http://schemas.microsoft.com/office/drawing/2014/main" id="{912AC400-36C5-9F4F-AC69-98285CB4C9E5}"/>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EBC8A8EB-29E0-3442-9837-2C688F18489E}"/>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14" name="Subtitle 1">
            <a:extLst>
              <a:ext uri="{FF2B5EF4-FFF2-40B4-BE49-F238E27FC236}">
                <a16:creationId xmlns:a16="http://schemas.microsoft.com/office/drawing/2014/main" id="{C52D941F-7D66-EA47-AC35-E6B738D480E3}"/>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0DE56A39-933A-1744-8FEC-293DF967D15B}"/>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8" name="Subtitle 3">
            <a:extLst>
              <a:ext uri="{FF2B5EF4-FFF2-40B4-BE49-F238E27FC236}">
                <a16:creationId xmlns:a16="http://schemas.microsoft.com/office/drawing/2014/main" id="{6AE5FC3C-C016-FA45-864F-CC117B87E4A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pic>
        <p:nvPicPr>
          <p:cNvPr id="9" name="Logo" descr="Education and Training Foundation Logo"/>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7963560" y="288833"/>
            <a:ext cx="892439" cy="472467"/>
          </a:xfrm>
          <a:prstGeom prst="rect">
            <a:avLst/>
          </a:prstGeom>
        </p:spPr>
      </p:pic>
    </p:spTree>
    <p:extLst>
      <p:ext uri="{BB962C8B-B14F-4D97-AF65-F5344CB8AC3E}">
        <p14:creationId xmlns:p14="http://schemas.microsoft.com/office/powerpoint/2010/main" val="29643791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7" name="Text Placeholder 6"/>
          <p:cNvSpPr>
            <a:spLocks noGrp="1"/>
          </p:cNvSpPr>
          <p:nvPr>
            <p:ph type="body" sz="quarter" idx="13"/>
          </p:nvPr>
        </p:nvSpPr>
        <p:spPr>
          <a:xfrm>
            <a:off x="234000" y="986399"/>
            <a:ext cx="8441688" cy="3601475"/>
          </a:xfrm>
        </p:spPr>
        <p:txBody>
          <a:bodyPr>
            <a:normAutofit/>
          </a:bodyPr>
          <a:lstStyle>
            <a:lvl1pPr marL="0" indent="0">
              <a:lnSpc>
                <a:spcPts val="3600"/>
              </a:lnSpc>
              <a:spcBef>
                <a:spcPts val="0"/>
              </a:spcBef>
              <a:buNone/>
              <a:defRPr sz="3600" b="1">
                <a:solidFill>
                  <a:srgbClr val="BE0064"/>
                </a:solidFill>
              </a:defRPr>
            </a:lvl1pPr>
            <a:lvl2pPr marL="0" indent="0">
              <a:lnSpc>
                <a:spcPts val="3600"/>
              </a:lnSpc>
              <a:spcBef>
                <a:spcPts val="0"/>
              </a:spcBef>
              <a:buNone/>
              <a:defRPr sz="3600"/>
            </a:lvl2pPr>
            <a:lvl3pPr marL="0" indent="0">
              <a:lnSpc>
                <a:spcPts val="3600"/>
              </a:lnSpc>
              <a:spcBef>
                <a:spcPts val="0"/>
              </a:spcBef>
              <a:buNone/>
              <a:defRPr sz="3600"/>
            </a:lvl3pPr>
            <a:lvl4pPr marL="0" indent="0">
              <a:lnSpc>
                <a:spcPts val="3600"/>
              </a:lnSpc>
              <a:spcBef>
                <a:spcPts val="0"/>
              </a:spcBef>
              <a:buNone/>
              <a:defRPr sz="3600"/>
            </a:lvl4pPr>
            <a:lvl5pPr marL="0" indent="0">
              <a:lnSpc>
                <a:spcPts val="3600"/>
              </a:lnSpc>
              <a:spcBef>
                <a:spcPts val="0"/>
              </a:spcBef>
              <a:buNone/>
              <a:defRPr sz="3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Footer Placeholder 1"/>
          <p:cNvSpPr>
            <a:spLocks noGrp="1"/>
          </p:cNvSpPr>
          <p:nvPr>
            <p:ph type="ftr" sz="quarter" idx="14"/>
          </p:nvPr>
        </p:nvSpPr>
        <p:spPr/>
        <p:txBody>
          <a:bodyPr/>
          <a:lstStyle/>
          <a:p>
            <a:r>
              <a:rPr lang="en-GB"/>
              <a:t>Education &amp; Training Foundation</a:t>
            </a:r>
            <a:endParaRPr lang="en-GB" dirty="0"/>
          </a:p>
        </p:txBody>
      </p:sp>
      <p:sp>
        <p:nvSpPr>
          <p:cNvPr id="6" name="Slide Number Placeholder 5"/>
          <p:cNvSpPr>
            <a:spLocks noGrp="1"/>
          </p:cNvSpPr>
          <p:nvPr>
            <p:ph type="sldNum" sz="quarter" idx="12"/>
          </p:nvPr>
        </p:nvSpPr>
        <p:spPr/>
        <p:txBody>
          <a:bodyPr/>
          <a:lstStyle/>
          <a:p>
            <a:fld id="{DA2C159E-F13C-4A85-9A41-E7669D3E0D70}" type="slidenum">
              <a:rPr lang="en-GB" smtClean="0"/>
              <a:t>‹#›</a:t>
            </a:fld>
            <a:endParaRPr lang="en-GB"/>
          </a:p>
        </p:txBody>
      </p:sp>
    </p:spTree>
    <p:extLst>
      <p:ext uri="{BB962C8B-B14F-4D97-AF65-F5344CB8AC3E}">
        <p14:creationId xmlns:p14="http://schemas.microsoft.com/office/powerpoint/2010/main" val="18792679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674385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349141994"/>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10667"/>
            </a:lvl1pPr>
          </a:lstStyle>
          <a:p>
            <a:r>
              <a:rPr lang="en-US" dirty="0"/>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4267">
                <a:solidFill>
                  <a:schemeClr val="tx1">
                    <a:tint val="75000"/>
                  </a:schemeClr>
                </a:solidFill>
              </a:defRPr>
            </a:lvl1pPr>
            <a:lvl2pPr marL="812810" indent="0">
              <a:buNone/>
              <a:defRPr sz="3556">
                <a:solidFill>
                  <a:schemeClr val="tx1">
                    <a:tint val="75000"/>
                  </a:schemeClr>
                </a:solidFill>
              </a:defRPr>
            </a:lvl2pPr>
            <a:lvl3pPr marL="1625620" indent="0">
              <a:buNone/>
              <a:defRPr sz="3200">
                <a:solidFill>
                  <a:schemeClr val="tx1">
                    <a:tint val="75000"/>
                  </a:schemeClr>
                </a:solidFill>
              </a:defRPr>
            </a:lvl3pPr>
            <a:lvl4pPr marL="2438430" indent="0">
              <a:buNone/>
              <a:defRPr sz="2844">
                <a:solidFill>
                  <a:schemeClr val="tx1">
                    <a:tint val="75000"/>
                  </a:schemeClr>
                </a:solidFill>
              </a:defRPr>
            </a:lvl4pPr>
            <a:lvl5pPr marL="3251241" indent="0">
              <a:buNone/>
              <a:defRPr sz="2844">
                <a:solidFill>
                  <a:schemeClr val="tx1">
                    <a:tint val="75000"/>
                  </a:schemeClr>
                </a:solidFill>
              </a:defRPr>
            </a:lvl5pPr>
            <a:lvl6pPr marL="4064051" indent="0">
              <a:buNone/>
              <a:defRPr sz="2844">
                <a:solidFill>
                  <a:schemeClr val="tx1">
                    <a:tint val="75000"/>
                  </a:schemeClr>
                </a:solidFill>
              </a:defRPr>
            </a:lvl6pPr>
            <a:lvl7pPr marL="4876861" indent="0">
              <a:buNone/>
              <a:defRPr sz="2844">
                <a:solidFill>
                  <a:schemeClr val="tx1">
                    <a:tint val="75000"/>
                  </a:schemeClr>
                </a:solidFill>
              </a:defRPr>
            </a:lvl7pPr>
            <a:lvl8pPr marL="5689671" indent="0">
              <a:buNone/>
              <a:defRPr sz="2844">
                <a:solidFill>
                  <a:schemeClr val="tx1">
                    <a:tint val="75000"/>
                  </a:schemeClr>
                </a:solidFill>
              </a:defRPr>
            </a:lvl8pPr>
            <a:lvl9pPr marL="6502481" indent="0">
              <a:buNone/>
              <a:defRPr sz="2844">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897043537"/>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C764DE79-268F-4C1A-8933-263129D2AF90}" type="datetimeFigureOut">
              <a:rPr lang="en-US" dirty="0"/>
              <a:t>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894249533"/>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dirty="0"/>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4267" b="1"/>
            </a:lvl1pPr>
            <a:lvl2pPr marL="812810" indent="0">
              <a:buNone/>
              <a:defRPr sz="3556" b="1"/>
            </a:lvl2pPr>
            <a:lvl3pPr marL="1625620" indent="0">
              <a:buNone/>
              <a:defRPr sz="3200" b="1"/>
            </a:lvl3pPr>
            <a:lvl4pPr marL="2438430" indent="0">
              <a:buNone/>
              <a:defRPr sz="2844" b="1"/>
            </a:lvl4pPr>
            <a:lvl5pPr marL="3251241" indent="0">
              <a:buNone/>
              <a:defRPr sz="2844" b="1"/>
            </a:lvl5pPr>
            <a:lvl6pPr marL="4064051" indent="0">
              <a:buNone/>
              <a:defRPr sz="2844" b="1"/>
            </a:lvl6pPr>
            <a:lvl7pPr marL="4876861" indent="0">
              <a:buNone/>
              <a:defRPr sz="2844" b="1"/>
            </a:lvl7pPr>
            <a:lvl8pPr marL="5689671" indent="0">
              <a:buNone/>
              <a:defRPr sz="2844" b="1"/>
            </a:lvl8pPr>
            <a:lvl9pPr marL="6502481" indent="0">
              <a:buNone/>
              <a:defRPr sz="2844" b="1"/>
            </a:lvl9pPr>
          </a:lstStyle>
          <a:p>
            <a:pPr lvl="0"/>
            <a:r>
              <a:rPr lang="en-US" dirty="0"/>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4267" b="1"/>
            </a:lvl1pPr>
            <a:lvl2pPr marL="812810" indent="0">
              <a:buNone/>
              <a:defRPr sz="3556" b="1"/>
            </a:lvl2pPr>
            <a:lvl3pPr marL="1625620" indent="0">
              <a:buNone/>
              <a:defRPr sz="3200" b="1"/>
            </a:lvl3pPr>
            <a:lvl4pPr marL="2438430" indent="0">
              <a:buNone/>
              <a:defRPr sz="2844" b="1"/>
            </a:lvl4pPr>
            <a:lvl5pPr marL="3251241" indent="0">
              <a:buNone/>
              <a:defRPr sz="2844" b="1"/>
            </a:lvl5pPr>
            <a:lvl6pPr marL="4064051" indent="0">
              <a:buNone/>
              <a:defRPr sz="2844" b="1"/>
            </a:lvl6pPr>
            <a:lvl7pPr marL="4876861" indent="0">
              <a:buNone/>
              <a:defRPr sz="2844" b="1"/>
            </a:lvl7pPr>
            <a:lvl8pPr marL="5689671" indent="0">
              <a:buNone/>
              <a:defRPr sz="2844" b="1"/>
            </a:lvl8pPr>
            <a:lvl9pPr marL="6502481" indent="0">
              <a:buNone/>
              <a:defRPr sz="2844" b="1"/>
            </a:lvl9pPr>
          </a:lstStyle>
          <a:p>
            <a:pPr lvl="0"/>
            <a:r>
              <a:rPr lang="en-US" dirty="0"/>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C764DE79-268F-4C1A-8933-263129D2AF90}" type="datetimeFigureOut">
              <a:rPr lang="en-US" dirty="0"/>
              <a:t>1/9/2024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137874771"/>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1/9/2024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128441779"/>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92015978"/>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5689"/>
            </a:lvl1pPr>
          </a:lstStyle>
          <a:p>
            <a:r>
              <a:rPr lang="en-US" dirty="0"/>
              <a:t>Click to edit Master title style</a:t>
            </a:r>
          </a:p>
        </p:txBody>
      </p:sp>
      <p:sp>
        <p:nvSpPr>
          <p:cNvPr id="3" name="Content Placeholder 2"/>
          <p:cNvSpPr>
            <a:spLocks noGrp="1"/>
          </p:cNvSpPr>
          <p:nvPr>
            <p:ph idx="1"/>
          </p:nvPr>
        </p:nvSpPr>
        <p:spPr>
          <a:xfrm>
            <a:off x="3887391" y="740569"/>
            <a:ext cx="4629150" cy="3655219"/>
          </a:xfrm>
        </p:spPr>
        <p:txBody>
          <a:bodyPr/>
          <a:lstStyle>
            <a:lvl1pPr>
              <a:defRPr sz="5689"/>
            </a:lvl1pPr>
            <a:lvl2pPr>
              <a:defRPr sz="4978"/>
            </a:lvl2pPr>
            <a:lvl3pPr>
              <a:defRPr sz="4267"/>
            </a:lvl3pPr>
            <a:lvl4pPr>
              <a:defRPr sz="3556"/>
            </a:lvl4pPr>
            <a:lvl5pPr>
              <a:defRPr sz="3556"/>
            </a:lvl5pPr>
            <a:lvl6pPr>
              <a:defRPr sz="3556"/>
            </a:lvl6pPr>
            <a:lvl7pPr>
              <a:defRPr sz="3556"/>
            </a:lvl7pPr>
            <a:lvl8pPr>
              <a:defRPr sz="3556"/>
            </a:lvl8pPr>
            <a:lvl9pPr>
              <a:defRPr sz="3556"/>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2844"/>
            </a:lvl1pPr>
            <a:lvl2pPr marL="812810" indent="0">
              <a:buNone/>
              <a:defRPr sz="2489"/>
            </a:lvl2pPr>
            <a:lvl3pPr marL="1625620" indent="0">
              <a:buNone/>
              <a:defRPr sz="2133"/>
            </a:lvl3pPr>
            <a:lvl4pPr marL="2438430" indent="0">
              <a:buNone/>
              <a:defRPr sz="1778"/>
            </a:lvl4pPr>
            <a:lvl5pPr marL="3251241" indent="0">
              <a:buNone/>
              <a:defRPr sz="1778"/>
            </a:lvl5pPr>
            <a:lvl6pPr marL="4064051" indent="0">
              <a:buNone/>
              <a:defRPr sz="1778"/>
            </a:lvl6pPr>
            <a:lvl7pPr marL="4876861" indent="0">
              <a:buNone/>
              <a:defRPr sz="1778"/>
            </a:lvl7pPr>
            <a:lvl8pPr marL="5689671" indent="0">
              <a:buNone/>
              <a:defRPr sz="1778"/>
            </a:lvl8pPr>
            <a:lvl9pPr marL="6502481" indent="0">
              <a:buNone/>
              <a:defRPr sz="1778"/>
            </a:lvl9pPr>
          </a:lstStyle>
          <a:p>
            <a:pPr lvl="0"/>
            <a:r>
              <a:rPr lang="en-US" dirty="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068923795"/>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5689"/>
            </a:lvl1pPr>
          </a:lstStyle>
          <a:p>
            <a:r>
              <a:rPr lang="en-US" dirty="0"/>
              <a:t>Click to edit Master title style</a:t>
            </a:r>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5689"/>
            </a:lvl1pPr>
            <a:lvl2pPr marL="812810" indent="0">
              <a:buNone/>
              <a:defRPr sz="4978"/>
            </a:lvl2pPr>
            <a:lvl3pPr marL="1625620" indent="0">
              <a:buNone/>
              <a:defRPr sz="4267"/>
            </a:lvl3pPr>
            <a:lvl4pPr marL="2438430" indent="0">
              <a:buNone/>
              <a:defRPr sz="3556"/>
            </a:lvl4pPr>
            <a:lvl5pPr marL="3251241" indent="0">
              <a:buNone/>
              <a:defRPr sz="3556"/>
            </a:lvl5pPr>
            <a:lvl6pPr marL="4064051" indent="0">
              <a:buNone/>
              <a:defRPr sz="3556"/>
            </a:lvl6pPr>
            <a:lvl7pPr marL="4876861" indent="0">
              <a:buNone/>
              <a:defRPr sz="3556"/>
            </a:lvl7pPr>
            <a:lvl8pPr marL="5689671" indent="0">
              <a:buNone/>
              <a:defRPr sz="3556"/>
            </a:lvl8pPr>
            <a:lvl9pPr marL="6502481" indent="0">
              <a:buNone/>
              <a:defRPr sz="3556"/>
            </a:lvl9pPr>
          </a:lstStyle>
          <a:p>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2844"/>
            </a:lvl1pPr>
            <a:lvl2pPr marL="812810" indent="0">
              <a:buNone/>
              <a:defRPr sz="2489"/>
            </a:lvl2pPr>
            <a:lvl3pPr marL="1625620" indent="0">
              <a:buNone/>
              <a:defRPr sz="2133"/>
            </a:lvl3pPr>
            <a:lvl4pPr marL="2438430" indent="0">
              <a:buNone/>
              <a:defRPr sz="1778"/>
            </a:lvl4pPr>
            <a:lvl5pPr marL="3251241" indent="0">
              <a:buNone/>
              <a:defRPr sz="1778"/>
            </a:lvl5pPr>
            <a:lvl6pPr marL="4064051" indent="0">
              <a:buNone/>
              <a:defRPr sz="1778"/>
            </a:lvl6pPr>
            <a:lvl7pPr marL="4876861" indent="0">
              <a:buNone/>
              <a:defRPr sz="1778"/>
            </a:lvl7pPr>
            <a:lvl8pPr marL="5689671" indent="0">
              <a:buNone/>
              <a:defRPr sz="1778"/>
            </a:lvl8pPr>
            <a:lvl9pPr marL="6502481" indent="0">
              <a:buNone/>
              <a:defRPr sz="1778"/>
            </a:lvl9pPr>
          </a:lstStyle>
          <a:p>
            <a:pPr lvl="0"/>
            <a:r>
              <a:rPr lang="en-US" dirty="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348598617"/>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2133">
                <a:solidFill>
                  <a:schemeClr val="tx1">
                    <a:tint val="75000"/>
                  </a:schemeClr>
                </a:solidFill>
              </a:defRPr>
            </a:lvl1pPr>
          </a:lstStyle>
          <a:p>
            <a:fld id="{C764DE79-268F-4C1A-8933-263129D2AF90}" type="datetimeFigureOut">
              <a:rPr lang="en-US" dirty="0"/>
              <a:t>1/9/2024</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2133">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2133">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522399252"/>
      </p:ext>
    </p:extLst>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 id="2147483788" r:id="rId12"/>
    <p:sldLayoutId id="2147483789" r:id="rId13"/>
    <p:sldLayoutId id="2147483790" r:id="rId14"/>
    <p:sldLayoutId id="2147483791" r:id="rId15"/>
    <p:sldLayoutId id="2147483792" r:id="rId16"/>
    <p:sldLayoutId id="2147483793" r:id="rId17"/>
    <p:sldLayoutId id="2147483794" r:id="rId1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hyperlink" Target="https://youtu.be/jHCBd_0ckxg" TargetMode="External"/><Relationship Id="rId2" Type="http://schemas.openxmlformats.org/officeDocument/2006/relationships/hyperlink" Target="https://youtu.be/fl8fZon_gL8" TargetMode="Externa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8" Type="http://schemas.openxmlformats.org/officeDocument/2006/relationships/image" Target="../media/image9.wmf"/><Relationship Id="rId3" Type="http://schemas.microsoft.com/office/2007/relationships/media" Target="../media/media2.WAV"/><Relationship Id="rId7" Type="http://schemas.openxmlformats.org/officeDocument/2006/relationships/audio" Target="../media/audio2.wav"/><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audio1.wav"/><Relationship Id="rId11" Type="http://schemas.openxmlformats.org/officeDocument/2006/relationships/audio" Target="../media/audio1.wav"/><Relationship Id="rId5" Type="http://schemas.openxmlformats.org/officeDocument/2006/relationships/slideLayout" Target="../slideLayouts/slideLayout2.xml"/><Relationship Id="rId4" Type="http://schemas.openxmlformats.org/officeDocument/2006/relationships/audio" Target="../media/media2.WAV"/><Relationship Id="rId9" Type="http://schemas.openxmlformats.org/officeDocument/2006/relationships/image" Target="../media/image10.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31.xml"/><Relationship Id="rId1" Type="http://schemas.openxmlformats.org/officeDocument/2006/relationships/slideLayout" Target="../slideLayouts/slideLayout14.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51C4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dirty="0">
                <a:latin typeface="Arial"/>
                <a:cs typeface="Arial"/>
              </a:rPr>
              <a:t>Underpinning excellence</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dirty="0"/>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dirty="0"/>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dirty="0"/>
              <a:t>Location</a:t>
            </a:r>
          </a:p>
        </p:txBody>
      </p:sp>
    </p:spTree>
    <p:extLst>
      <p:ext uri="{BB962C8B-B14F-4D97-AF65-F5344CB8AC3E}">
        <p14:creationId xmlns:p14="http://schemas.microsoft.com/office/powerpoint/2010/main" val="1945931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51C4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a:cs typeface="Arial"/>
              </a:rPr>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latin typeface="Arial"/>
                <a:cs typeface="Arial"/>
              </a:rPr>
              <a:t>Discussion</a:t>
            </a:r>
          </a:p>
        </p:txBody>
      </p:sp>
    </p:spTree>
    <p:extLst>
      <p:ext uri="{BB962C8B-B14F-4D97-AF65-F5344CB8AC3E}">
        <p14:creationId xmlns:p14="http://schemas.microsoft.com/office/powerpoint/2010/main" val="7940042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0A97D0-DAF6-C23B-233D-A5B3F9BCC86B}"/>
              </a:ext>
            </a:extLst>
          </p:cNvPr>
          <p:cNvSpPr>
            <a:spLocks noGrp="1"/>
          </p:cNvSpPr>
          <p:nvPr>
            <p:ph type="title"/>
          </p:nvPr>
        </p:nvSpPr>
        <p:spPr/>
        <p:txBody>
          <a:bodyPr/>
          <a:lstStyle/>
          <a:p>
            <a:r>
              <a:rPr lang="en-US" dirty="0">
                <a:latin typeface="Arial"/>
                <a:cs typeface="Arial"/>
              </a:rPr>
              <a:t>Lesson objectives</a:t>
            </a:r>
            <a:endParaRPr lang="en-US">
              <a:latin typeface="Arial"/>
              <a:cs typeface="Arial"/>
            </a:endParaRPr>
          </a:p>
        </p:txBody>
      </p:sp>
      <p:sp>
        <p:nvSpPr>
          <p:cNvPr id="4" name="Text Placeholder 3">
            <a:extLst>
              <a:ext uri="{FF2B5EF4-FFF2-40B4-BE49-F238E27FC236}">
                <a16:creationId xmlns:a16="http://schemas.microsoft.com/office/drawing/2014/main" id="{BA720190-865E-6DB9-B19A-38DDA209A30F}"/>
              </a:ext>
            </a:extLst>
          </p:cNvPr>
          <p:cNvSpPr>
            <a:spLocks noGrp="1"/>
          </p:cNvSpPr>
          <p:nvPr>
            <p:ph type="body" sz="quarter" idx="12"/>
          </p:nvPr>
        </p:nvSpPr>
        <p:spPr/>
        <p:txBody>
          <a:bodyPr vert="horz" lIns="0" tIns="0" rIns="0" bIns="0" rtlCol="0" anchor="t">
            <a:noAutofit/>
          </a:bodyPr>
          <a:lstStyle/>
          <a:p>
            <a:pPr marL="514350" indent="-514350">
              <a:buFont typeface="+mj-lt"/>
              <a:buAutoNum type="arabicPeriod"/>
            </a:pPr>
            <a:r>
              <a:rPr lang="en-GB" sz="1800" dirty="0">
                <a:latin typeface="Arial"/>
                <a:cs typeface="Arial"/>
              </a:rPr>
              <a:t>Engage in a discussion about a specific subject.</a:t>
            </a:r>
            <a:endParaRPr lang="en-US" sz="1800" dirty="0">
              <a:latin typeface="Arial"/>
              <a:cs typeface="Arial"/>
            </a:endParaRPr>
          </a:p>
          <a:p>
            <a:pPr marL="514350" indent="-514350">
              <a:buFont typeface="+mj-lt"/>
              <a:buAutoNum type="arabicPeriod"/>
            </a:pPr>
            <a:endParaRPr lang="en-GB" sz="1800" dirty="0">
              <a:latin typeface="Arial"/>
              <a:cs typeface="Arial"/>
            </a:endParaRPr>
          </a:p>
          <a:p>
            <a:pPr marL="514350" indent="-514350">
              <a:buFont typeface="+mj-lt"/>
              <a:buAutoNum type="arabicPeriod"/>
            </a:pPr>
            <a:r>
              <a:rPr lang="en-GB" sz="1800" dirty="0">
                <a:latin typeface="Arial"/>
                <a:cs typeface="Arial"/>
              </a:rPr>
              <a:t>Demonstrate how to listen to what others are saying and respect their views.</a:t>
            </a:r>
            <a:endParaRPr lang="en-US" sz="1800" dirty="0">
              <a:latin typeface="Arial"/>
              <a:cs typeface="Arial"/>
            </a:endParaRPr>
          </a:p>
          <a:p>
            <a:endParaRPr lang="en-US" sz="1800" dirty="0">
              <a:latin typeface="Arial"/>
              <a:cs typeface="Arial"/>
            </a:endParaRPr>
          </a:p>
        </p:txBody>
      </p:sp>
      <p:sp>
        <p:nvSpPr>
          <p:cNvPr id="7" name="Slide Number Placeholder 1">
            <a:extLst>
              <a:ext uri="{FF2B5EF4-FFF2-40B4-BE49-F238E27FC236}">
                <a16:creationId xmlns:a16="http://schemas.microsoft.com/office/drawing/2014/main" id="{A6313D5F-973B-6560-613D-611AA1264F2C}"/>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11</a:t>
            </a:fld>
            <a:endParaRPr lang="en-GB" sz="1400">
              <a:solidFill>
                <a:schemeClr val="tx1"/>
              </a:solidFill>
              <a:latin typeface="Arial"/>
              <a:cs typeface="Arial"/>
            </a:endParaRPr>
          </a:p>
        </p:txBody>
      </p:sp>
    </p:spTree>
    <p:extLst>
      <p:ext uri="{BB962C8B-B14F-4D97-AF65-F5344CB8AC3E}">
        <p14:creationId xmlns:p14="http://schemas.microsoft.com/office/powerpoint/2010/main" val="12060728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EBE378D-23D5-2516-E041-27CC979A1B30}"/>
              </a:ext>
            </a:extLst>
          </p:cNvPr>
          <p:cNvSpPr>
            <a:spLocks noGrp="1"/>
          </p:cNvSpPr>
          <p:nvPr>
            <p:ph type="title"/>
          </p:nvPr>
        </p:nvSpPr>
        <p:spPr/>
        <p:txBody>
          <a:bodyPr/>
          <a:lstStyle/>
          <a:p>
            <a:r>
              <a:rPr lang="en-US" dirty="0">
                <a:latin typeface="Arial"/>
                <a:cs typeface="Arial"/>
              </a:rPr>
              <a:t>Question</a:t>
            </a:r>
            <a:endParaRPr lang="en-US">
              <a:latin typeface="Arial"/>
              <a:cs typeface="Arial"/>
            </a:endParaRPr>
          </a:p>
        </p:txBody>
      </p:sp>
      <p:sp>
        <p:nvSpPr>
          <p:cNvPr id="4" name="Text Placeholder 3">
            <a:extLst>
              <a:ext uri="{FF2B5EF4-FFF2-40B4-BE49-F238E27FC236}">
                <a16:creationId xmlns:a16="http://schemas.microsoft.com/office/drawing/2014/main" id="{2C476152-5492-B920-08F5-AEF1EE86D903}"/>
              </a:ext>
            </a:extLst>
          </p:cNvPr>
          <p:cNvSpPr>
            <a:spLocks noGrp="1"/>
          </p:cNvSpPr>
          <p:nvPr>
            <p:ph type="body" sz="quarter" idx="12"/>
          </p:nvPr>
        </p:nvSpPr>
        <p:spPr>
          <a:xfrm>
            <a:off x="252751" y="599612"/>
            <a:ext cx="7667625" cy="3601574"/>
          </a:xfrm>
        </p:spPr>
        <p:txBody>
          <a:bodyPr vert="horz" lIns="0" tIns="0" rIns="0" bIns="0" rtlCol="0" anchor="t">
            <a:noAutofit/>
          </a:bodyPr>
          <a:lstStyle/>
          <a:p>
            <a:endParaRPr lang="en-US" sz="1800" dirty="0">
              <a:latin typeface="Arial"/>
              <a:cs typeface="Arial"/>
            </a:endParaRPr>
          </a:p>
          <a:p>
            <a:endParaRPr lang="en-US" sz="1800" dirty="0">
              <a:latin typeface="Arial"/>
              <a:cs typeface="Arial"/>
            </a:endParaRPr>
          </a:p>
          <a:p>
            <a:endParaRPr lang="en-US" sz="1800" dirty="0">
              <a:latin typeface="Arial"/>
              <a:cs typeface="Arial"/>
            </a:endParaRPr>
          </a:p>
          <a:p>
            <a:endParaRPr lang="en-US" sz="1800" dirty="0">
              <a:latin typeface="Arial"/>
              <a:cs typeface="Arial"/>
            </a:endParaRPr>
          </a:p>
          <a:p>
            <a:r>
              <a:rPr lang="en-US" sz="1800" dirty="0">
                <a:latin typeface="Arial"/>
                <a:cs typeface="Arial"/>
              </a:rPr>
              <a:t>“What is discussion and how does it differ from conversation?”</a:t>
            </a:r>
          </a:p>
        </p:txBody>
      </p:sp>
      <p:sp>
        <p:nvSpPr>
          <p:cNvPr id="7" name="Slide Number Placeholder 1">
            <a:extLst>
              <a:ext uri="{FF2B5EF4-FFF2-40B4-BE49-F238E27FC236}">
                <a16:creationId xmlns:a16="http://schemas.microsoft.com/office/drawing/2014/main" id="{1381D8FB-FC6A-1506-0622-11FC98CBA148}"/>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12</a:t>
            </a:fld>
            <a:endParaRPr lang="en-GB" sz="1400">
              <a:solidFill>
                <a:schemeClr val="tx1"/>
              </a:solidFill>
              <a:latin typeface="Arial"/>
              <a:cs typeface="Arial"/>
            </a:endParaRPr>
          </a:p>
        </p:txBody>
      </p:sp>
    </p:spTree>
    <p:extLst>
      <p:ext uri="{BB962C8B-B14F-4D97-AF65-F5344CB8AC3E}">
        <p14:creationId xmlns:p14="http://schemas.microsoft.com/office/powerpoint/2010/main" val="157293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E7F2CF4-37D7-73AE-7E09-50C623711A58}"/>
              </a:ext>
            </a:extLst>
          </p:cNvPr>
          <p:cNvSpPr>
            <a:spLocks noGrp="1"/>
          </p:cNvSpPr>
          <p:nvPr>
            <p:ph type="title"/>
          </p:nvPr>
        </p:nvSpPr>
        <p:spPr/>
        <p:txBody>
          <a:bodyPr/>
          <a:lstStyle/>
          <a:p>
            <a:r>
              <a:rPr lang="en-US" dirty="0">
                <a:latin typeface="Arial"/>
                <a:cs typeface="Arial"/>
              </a:rPr>
              <a:t>The “four rules” of discussion</a:t>
            </a:r>
            <a:endParaRPr lang="en-US">
              <a:latin typeface="Arial"/>
              <a:cs typeface="Arial"/>
            </a:endParaRPr>
          </a:p>
        </p:txBody>
      </p:sp>
      <p:sp>
        <p:nvSpPr>
          <p:cNvPr id="4" name="Text Placeholder 3">
            <a:extLst>
              <a:ext uri="{FF2B5EF4-FFF2-40B4-BE49-F238E27FC236}">
                <a16:creationId xmlns:a16="http://schemas.microsoft.com/office/drawing/2014/main" id="{F6EF43F1-480F-2C66-F546-4B6C2D5C62C0}"/>
              </a:ext>
            </a:extLst>
          </p:cNvPr>
          <p:cNvSpPr>
            <a:spLocks noGrp="1"/>
          </p:cNvSpPr>
          <p:nvPr>
            <p:ph type="body" sz="quarter" idx="12"/>
          </p:nvPr>
        </p:nvSpPr>
        <p:spPr/>
        <p:txBody>
          <a:bodyPr vert="horz" lIns="0" tIns="0" rIns="0" bIns="0" rtlCol="0" anchor="t">
            <a:noAutofit/>
          </a:bodyPr>
          <a:lstStyle/>
          <a:p>
            <a:pPr marL="514350" indent="-514350">
              <a:buFont typeface="+mj-lt"/>
              <a:buAutoNum type="arabicParenR"/>
            </a:pPr>
            <a:r>
              <a:rPr lang="en-GB" sz="1800" dirty="0">
                <a:latin typeface="Arial"/>
                <a:cs typeface="Arial"/>
              </a:rPr>
              <a:t>Listen to others.</a:t>
            </a:r>
            <a:endParaRPr lang="en-US" sz="1800" dirty="0">
              <a:latin typeface="Arial"/>
              <a:cs typeface="Arial"/>
            </a:endParaRPr>
          </a:p>
          <a:p>
            <a:pPr marL="514350" indent="-514350">
              <a:buFont typeface="+mj-lt"/>
              <a:buAutoNum type="arabicParenR"/>
            </a:pPr>
            <a:endParaRPr lang="en-GB" sz="1800" dirty="0">
              <a:latin typeface="Arial"/>
              <a:cs typeface="Arial"/>
            </a:endParaRPr>
          </a:p>
          <a:p>
            <a:pPr marL="514350" indent="-514350">
              <a:buFont typeface="+mj-lt"/>
              <a:buAutoNum type="arabicParenR"/>
            </a:pPr>
            <a:r>
              <a:rPr lang="en-GB" sz="1800" dirty="0">
                <a:latin typeface="Arial"/>
                <a:cs typeface="Arial"/>
              </a:rPr>
              <a:t>Respect other people’s views.</a:t>
            </a:r>
            <a:endParaRPr lang="en-US" sz="1800" dirty="0">
              <a:latin typeface="Arial"/>
              <a:cs typeface="Arial"/>
            </a:endParaRPr>
          </a:p>
          <a:p>
            <a:pPr marL="514350" indent="-514350">
              <a:buFont typeface="+mj-lt"/>
              <a:buAutoNum type="arabicParenR"/>
            </a:pPr>
            <a:endParaRPr lang="en-GB" sz="1800" dirty="0">
              <a:latin typeface="Arial"/>
              <a:cs typeface="Arial"/>
            </a:endParaRPr>
          </a:p>
          <a:p>
            <a:pPr marL="514350" indent="-514350">
              <a:buFont typeface="+mj-lt"/>
              <a:buAutoNum type="arabicParenR"/>
            </a:pPr>
            <a:r>
              <a:rPr lang="en-GB" sz="1800" dirty="0">
                <a:latin typeface="Arial"/>
                <a:cs typeface="Arial"/>
              </a:rPr>
              <a:t>Allow others to speak.</a:t>
            </a:r>
            <a:endParaRPr lang="en-US" sz="1800" dirty="0">
              <a:latin typeface="Arial"/>
              <a:cs typeface="Arial"/>
            </a:endParaRPr>
          </a:p>
          <a:p>
            <a:pPr marL="514350" indent="-514350">
              <a:buFont typeface="+mj-lt"/>
              <a:buAutoNum type="arabicParenR"/>
            </a:pPr>
            <a:endParaRPr lang="en-GB" sz="1800" dirty="0">
              <a:latin typeface="Arial"/>
              <a:cs typeface="Arial"/>
            </a:endParaRPr>
          </a:p>
          <a:p>
            <a:pPr marL="514350" indent="-514350">
              <a:buFont typeface="+mj-lt"/>
              <a:buAutoNum type="arabicParenR"/>
            </a:pPr>
            <a:r>
              <a:rPr lang="en-GB" sz="1800" dirty="0">
                <a:latin typeface="Arial"/>
                <a:cs typeface="Arial"/>
              </a:rPr>
              <a:t>Do not be aggressive.</a:t>
            </a:r>
            <a:endParaRPr lang="en-US" sz="1800" dirty="0">
              <a:latin typeface="Arial"/>
              <a:cs typeface="Arial"/>
            </a:endParaRPr>
          </a:p>
          <a:p>
            <a:endParaRPr lang="en-US" sz="1800" dirty="0">
              <a:latin typeface="Arial"/>
              <a:cs typeface="Arial"/>
            </a:endParaRPr>
          </a:p>
        </p:txBody>
      </p:sp>
      <p:sp>
        <p:nvSpPr>
          <p:cNvPr id="7" name="Slide Number Placeholder 1">
            <a:extLst>
              <a:ext uri="{FF2B5EF4-FFF2-40B4-BE49-F238E27FC236}">
                <a16:creationId xmlns:a16="http://schemas.microsoft.com/office/drawing/2014/main" id="{32CE855A-9641-F519-6D47-F32768F0BD2F}"/>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13</a:t>
            </a:fld>
            <a:endParaRPr lang="en-GB" sz="1400">
              <a:solidFill>
                <a:schemeClr val="tx1"/>
              </a:solidFill>
              <a:latin typeface="Arial"/>
              <a:cs typeface="Arial"/>
            </a:endParaRPr>
          </a:p>
        </p:txBody>
      </p:sp>
    </p:spTree>
    <p:extLst>
      <p:ext uri="{BB962C8B-B14F-4D97-AF65-F5344CB8AC3E}">
        <p14:creationId xmlns:p14="http://schemas.microsoft.com/office/powerpoint/2010/main" val="4547815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F03DB3B-47F7-70B4-B266-E57BB0BF131A}"/>
              </a:ext>
            </a:extLst>
          </p:cNvPr>
          <p:cNvSpPr>
            <a:spLocks noGrp="1"/>
          </p:cNvSpPr>
          <p:nvPr>
            <p:ph type="title"/>
          </p:nvPr>
        </p:nvSpPr>
        <p:spPr/>
        <p:txBody>
          <a:bodyPr/>
          <a:lstStyle/>
          <a:p>
            <a:r>
              <a:rPr lang="en-US" dirty="0">
                <a:latin typeface="Arial"/>
                <a:cs typeface="Arial"/>
              </a:rPr>
              <a:t>Task: In groups of 6–8</a:t>
            </a:r>
            <a:endParaRPr lang="en-US">
              <a:latin typeface="Arial"/>
              <a:cs typeface="Arial"/>
            </a:endParaRPr>
          </a:p>
        </p:txBody>
      </p:sp>
      <p:sp>
        <p:nvSpPr>
          <p:cNvPr id="4" name="Text Placeholder 3">
            <a:extLst>
              <a:ext uri="{FF2B5EF4-FFF2-40B4-BE49-F238E27FC236}">
                <a16:creationId xmlns:a16="http://schemas.microsoft.com/office/drawing/2014/main" id="{532C4730-E6E7-BA28-A3AF-CCD937D54100}"/>
              </a:ext>
            </a:extLst>
          </p:cNvPr>
          <p:cNvSpPr>
            <a:spLocks noGrp="1"/>
          </p:cNvSpPr>
          <p:nvPr>
            <p:ph type="body" sz="quarter" idx="12"/>
          </p:nvPr>
        </p:nvSpPr>
        <p:spPr>
          <a:xfrm>
            <a:off x="232950" y="699542"/>
            <a:ext cx="7667625" cy="3601574"/>
          </a:xfrm>
        </p:spPr>
        <p:txBody>
          <a:bodyPr vert="horz" lIns="0" tIns="0" rIns="0" bIns="0" rtlCol="0" anchor="t">
            <a:noAutofit/>
          </a:bodyPr>
          <a:lstStyle/>
          <a:p>
            <a:r>
              <a:rPr lang="en-GB" sz="1800" dirty="0">
                <a:latin typeface="Arial"/>
                <a:cs typeface="Arial"/>
              </a:rPr>
              <a:t>Choose two members of your group to act as observers to make sure you follow the “four rules”.</a:t>
            </a:r>
            <a:endParaRPr lang="en-US" sz="1800" dirty="0">
              <a:latin typeface="Arial"/>
              <a:cs typeface="Arial"/>
            </a:endParaRPr>
          </a:p>
          <a:p>
            <a:endParaRPr lang="en-GB" sz="1800" dirty="0">
              <a:latin typeface="Arial"/>
              <a:cs typeface="Arial"/>
            </a:endParaRPr>
          </a:p>
          <a:p>
            <a:r>
              <a:rPr lang="en-GB" sz="1800" dirty="0">
                <a:latin typeface="Arial"/>
                <a:cs typeface="Arial"/>
              </a:rPr>
              <a:t>The other group members then discuss answers to the following question:</a:t>
            </a:r>
          </a:p>
          <a:p>
            <a:endParaRPr lang="en-US" sz="1800" dirty="0">
              <a:latin typeface="Arial"/>
              <a:cs typeface="Arial"/>
            </a:endParaRPr>
          </a:p>
          <a:p>
            <a:r>
              <a:rPr lang="en-GB" sz="1800" dirty="0">
                <a:latin typeface="Arial"/>
                <a:cs typeface="Arial"/>
              </a:rPr>
              <a:t>“What technologies can be used to replace traditional ‘dirty’ technologies in order to power industry?”</a:t>
            </a:r>
          </a:p>
          <a:p>
            <a:endParaRPr lang="en-GB" sz="1800" b="1" dirty="0">
              <a:latin typeface="Arial"/>
              <a:cs typeface="Arial"/>
            </a:endParaRPr>
          </a:p>
          <a:p>
            <a:pPr algn="r"/>
            <a:r>
              <a:rPr lang="en-GB" sz="1800" dirty="0">
                <a:latin typeface="Arial"/>
                <a:cs typeface="Arial"/>
              </a:rPr>
              <a:t>(30 minutes)</a:t>
            </a:r>
          </a:p>
        </p:txBody>
      </p:sp>
      <p:sp>
        <p:nvSpPr>
          <p:cNvPr id="7" name="Slide Number Placeholder 1">
            <a:extLst>
              <a:ext uri="{FF2B5EF4-FFF2-40B4-BE49-F238E27FC236}">
                <a16:creationId xmlns:a16="http://schemas.microsoft.com/office/drawing/2014/main" id="{A346366E-455B-7433-24DC-4BF3CD3995C5}"/>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14</a:t>
            </a:fld>
            <a:endParaRPr lang="en-GB" sz="1400">
              <a:solidFill>
                <a:schemeClr val="tx1"/>
              </a:solidFill>
              <a:latin typeface="Arial"/>
              <a:cs typeface="Arial"/>
            </a:endParaRPr>
          </a:p>
        </p:txBody>
      </p:sp>
    </p:spTree>
    <p:extLst>
      <p:ext uri="{BB962C8B-B14F-4D97-AF65-F5344CB8AC3E}">
        <p14:creationId xmlns:p14="http://schemas.microsoft.com/office/powerpoint/2010/main" val="37021295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51C4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a:cs typeface="Arial"/>
              </a:rPr>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latin typeface="Arial"/>
                <a:cs typeface="Arial"/>
              </a:rPr>
              <a:t>Discussion</a:t>
            </a:r>
          </a:p>
        </p:txBody>
      </p:sp>
    </p:spTree>
    <p:extLst>
      <p:ext uri="{BB962C8B-B14F-4D97-AF65-F5344CB8AC3E}">
        <p14:creationId xmlns:p14="http://schemas.microsoft.com/office/powerpoint/2010/main" val="31870637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F03DB3B-47F7-70B4-B266-E57BB0BF131A}"/>
              </a:ext>
            </a:extLst>
          </p:cNvPr>
          <p:cNvSpPr>
            <a:spLocks noGrp="1"/>
          </p:cNvSpPr>
          <p:nvPr>
            <p:ph type="title"/>
          </p:nvPr>
        </p:nvSpPr>
        <p:spPr/>
        <p:txBody>
          <a:bodyPr/>
          <a:lstStyle/>
          <a:p>
            <a:r>
              <a:rPr lang="en-US" dirty="0">
                <a:latin typeface="Arial"/>
                <a:cs typeface="Arial"/>
              </a:rPr>
              <a:t>Lesson objectives</a:t>
            </a:r>
            <a:endParaRPr lang="en-US">
              <a:latin typeface="Arial"/>
              <a:cs typeface="Arial"/>
            </a:endParaRPr>
          </a:p>
        </p:txBody>
      </p:sp>
      <p:sp>
        <p:nvSpPr>
          <p:cNvPr id="4" name="Text Placeholder 3">
            <a:extLst>
              <a:ext uri="{FF2B5EF4-FFF2-40B4-BE49-F238E27FC236}">
                <a16:creationId xmlns:a16="http://schemas.microsoft.com/office/drawing/2014/main" id="{532C4730-E6E7-BA28-A3AF-CCD937D54100}"/>
              </a:ext>
            </a:extLst>
          </p:cNvPr>
          <p:cNvSpPr>
            <a:spLocks noGrp="1"/>
          </p:cNvSpPr>
          <p:nvPr>
            <p:ph type="body" sz="quarter" idx="12"/>
          </p:nvPr>
        </p:nvSpPr>
        <p:spPr/>
        <p:txBody>
          <a:bodyPr vert="horz" lIns="0" tIns="0" rIns="0" bIns="0" rtlCol="0" anchor="t">
            <a:noAutofit/>
          </a:bodyPr>
          <a:lstStyle/>
          <a:p>
            <a:pPr marL="514350" indent="-514350" algn="l" rtl="0" fontAlgn="base">
              <a:buFont typeface="+mj-lt"/>
              <a:buAutoNum type="arabicPeriod"/>
            </a:pPr>
            <a:r>
              <a:rPr lang="en-GB" sz="1800" i="0" dirty="0">
                <a:solidFill>
                  <a:srgbClr val="000000"/>
                </a:solidFill>
                <a:effectLst/>
                <a:latin typeface="Arial"/>
                <a:cs typeface="Arial"/>
              </a:rPr>
              <a:t>Engage in a discussion with opposing views.  </a:t>
            </a:r>
          </a:p>
          <a:p>
            <a:pPr marL="514350" indent="-514350" algn="l" rtl="0" fontAlgn="base">
              <a:buFont typeface="+mj-lt"/>
              <a:buAutoNum type="arabicPeriod"/>
            </a:pPr>
            <a:endParaRPr lang="en-GB" sz="1800" i="0" dirty="0">
              <a:solidFill>
                <a:srgbClr val="000000"/>
              </a:solidFill>
              <a:effectLst/>
              <a:latin typeface="Arial" panose="020B0604020202020204" pitchFamily="34" charset="0"/>
              <a:cs typeface="Arial"/>
            </a:endParaRPr>
          </a:p>
          <a:p>
            <a:pPr marL="514350" indent="-514350" algn="l" rtl="0" fontAlgn="base">
              <a:buFont typeface="+mj-lt"/>
              <a:buAutoNum type="arabicPeriod"/>
            </a:pPr>
            <a:r>
              <a:rPr lang="en-GB" sz="1800" i="0" dirty="0">
                <a:solidFill>
                  <a:srgbClr val="000000"/>
                </a:solidFill>
                <a:effectLst/>
                <a:latin typeface="Arial"/>
                <a:cs typeface="Arial"/>
              </a:rPr>
              <a:t>Demonstrate how to debate a topic with different people. </a:t>
            </a:r>
          </a:p>
        </p:txBody>
      </p:sp>
      <p:sp>
        <p:nvSpPr>
          <p:cNvPr id="7" name="Slide Number Placeholder 1">
            <a:extLst>
              <a:ext uri="{FF2B5EF4-FFF2-40B4-BE49-F238E27FC236}">
                <a16:creationId xmlns:a16="http://schemas.microsoft.com/office/drawing/2014/main" id="{FD722EB0-9E95-D55F-04F6-37B71A0461DB}"/>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16</a:t>
            </a:fld>
            <a:endParaRPr lang="en-GB" sz="1400">
              <a:solidFill>
                <a:schemeClr val="tx1"/>
              </a:solidFill>
              <a:latin typeface="Arial"/>
              <a:cs typeface="Arial"/>
            </a:endParaRPr>
          </a:p>
        </p:txBody>
      </p:sp>
    </p:spTree>
    <p:extLst>
      <p:ext uri="{BB962C8B-B14F-4D97-AF65-F5344CB8AC3E}">
        <p14:creationId xmlns:p14="http://schemas.microsoft.com/office/powerpoint/2010/main" val="34317913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B017012-8BD1-FB37-9872-34D3093BA9C9}"/>
              </a:ext>
            </a:extLst>
          </p:cNvPr>
          <p:cNvSpPr>
            <a:spLocks noGrp="1"/>
          </p:cNvSpPr>
          <p:nvPr>
            <p:ph type="title"/>
          </p:nvPr>
        </p:nvSpPr>
        <p:spPr/>
        <p:txBody>
          <a:bodyPr/>
          <a:lstStyle/>
          <a:p>
            <a:r>
              <a:rPr lang="en-GB" dirty="0">
                <a:latin typeface="Arial"/>
                <a:cs typeface="Arial"/>
              </a:rPr>
              <a:t>Task 1: In pairs</a:t>
            </a:r>
          </a:p>
        </p:txBody>
      </p:sp>
      <p:sp>
        <p:nvSpPr>
          <p:cNvPr id="4" name="Text Placeholder 3">
            <a:extLst>
              <a:ext uri="{FF2B5EF4-FFF2-40B4-BE49-F238E27FC236}">
                <a16:creationId xmlns:a16="http://schemas.microsoft.com/office/drawing/2014/main" id="{A16925BA-BAF3-EFE8-631B-32F8B14D2AB0}"/>
              </a:ext>
            </a:extLst>
          </p:cNvPr>
          <p:cNvSpPr>
            <a:spLocks noGrp="1"/>
          </p:cNvSpPr>
          <p:nvPr>
            <p:ph type="body" sz="quarter" idx="12"/>
          </p:nvPr>
        </p:nvSpPr>
        <p:spPr/>
        <p:txBody>
          <a:bodyPr vert="horz" lIns="91440" tIns="45720" rIns="91440" bIns="45720" rtlCol="0" anchor="t">
            <a:noAutofit/>
          </a:bodyPr>
          <a:lstStyle/>
          <a:p>
            <a:r>
              <a:rPr lang="en-GB" sz="1800" dirty="0">
                <a:latin typeface="Arial"/>
                <a:cs typeface="Arial"/>
              </a:rPr>
              <a:t>Discuss answers to the following question:</a:t>
            </a:r>
          </a:p>
          <a:p>
            <a:endParaRPr lang="en-GB" sz="1800" dirty="0">
              <a:latin typeface="Arial"/>
              <a:cs typeface="Arial"/>
            </a:endParaRPr>
          </a:p>
          <a:p>
            <a:r>
              <a:rPr lang="en-GB" sz="1800" dirty="0">
                <a:solidFill>
                  <a:srgbClr val="000000"/>
                </a:solidFill>
                <a:latin typeface="Arial"/>
                <a:cs typeface="Arial"/>
              </a:rPr>
              <a:t>“</a:t>
            </a:r>
            <a:r>
              <a:rPr lang="en-GB" sz="1800" dirty="0">
                <a:solidFill>
                  <a:srgbClr val="000000"/>
                </a:solidFill>
                <a:effectLst/>
                <a:latin typeface="Arial"/>
                <a:cs typeface="Arial"/>
              </a:rPr>
              <a:t>What are the biggest changes you have seen in your lifetime?”</a:t>
            </a:r>
          </a:p>
          <a:p>
            <a:endParaRPr lang="en-GB" sz="1800" dirty="0">
              <a:solidFill>
                <a:srgbClr val="000000"/>
              </a:solidFill>
              <a:latin typeface="Arial"/>
              <a:cs typeface="Arial"/>
            </a:endParaRPr>
          </a:p>
          <a:p>
            <a:r>
              <a:rPr lang="en-GB" sz="1800" dirty="0">
                <a:solidFill>
                  <a:srgbClr val="000000"/>
                </a:solidFill>
                <a:latin typeface="Arial"/>
                <a:cs typeface="Arial"/>
              </a:rPr>
              <a:t>Agree on your choices.</a:t>
            </a:r>
            <a:r>
              <a:rPr lang="en-GB" sz="1800" dirty="0">
                <a:latin typeface="Arial"/>
                <a:cs typeface="Arial"/>
              </a:rPr>
              <a:t> </a:t>
            </a:r>
          </a:p>
          <a:p>
            <a:endParaRPr lang="en-GB" sz="1800" dirty="0">
              <a:latin typeface="Arial"/>
              <a:cs typeface="Arial"/>
            </a:endParaRPr>
          </a:p>
          <a:p>
            <a:pPr algn="r"/>
            <a:r>
              <a:rPr lang="en-GB" sz="1800" dirty="0">
                <a:latin typeface="Arial"/>
                <a:cs typeface="Arial"/>
              </a:rPr>
              <a:t>(20 minutes)</a:t>
            </a:r>
          </a:p>
        </p:txBody>
      </p:sp>
      <p:sp>
        <p:nvSpPr>
          <p:cNvPr id="7" name="Slide Number Placeholder 1">
            <a:extLst>
              <a:ext uri="{FF2B5EF4-FFF2-40B4-BE49-F238E27FC236}">
                <a16:creationId xmlns:a16="http://schemas.microsoft.com/office/drawing/2014/main" id="{D057BBCF-6DC1-7692-6709-256848467EF4}"/>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17</a:t>
            </a:fld>
            <a:endParaRPr lang="en-GB" sz="1400">
              <a:solidFill>
                <a:schemeClr val="tx1"/>
              </a:solidFill>
              <a:latin typeface="Arial"/>
              <a:cs typeface="Arial"/>
            </a:endParaRPr>
          </a:p>
        </p:txBody>
      </p:sp>
    </p:spTree>
    <p:extLst>
      <p:ext uri="{BB962C8B-B14F-4D97-AF65-F5344CB8AC3E}">
        <p14:creationId xmlns:p14="http://schemas.microsoft.com/office/powerpoint/2010/main" val="4722829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AF5DD2-AE37-52F4-120A-CA9C845886FD}"/>
              </a:ext>
            </a:extLst>
          </p:cNvPr>
          <p:cNvSpPr>
            <a:spLocks noGrp="1"/>
          </p:cNvSpPr>
          <p:nvPr>
            <p:ph type="title"/>
          </p:nvPr>
        </p:nvSpPr>
        <p:spPr/>
        <p:txBody>
          <a:bodyPr/>
          <a:lstStyle/>
          <a:p>
            <a:r>
              <a:rPr lang="en-GB" dirty="0">
                <a:latin typeface="Arial"/>
                <a:cs typeface="Arial"/>
              </a:rPr>
              <a:t>Task 2: In groups of 4 (2 pairs)</a:t>
            </a:r>
          </a:p>
        </p:txBody>
      </p:sp>
      <p:sp>
        <p:nvSpPr>
          <p:cNvPr id="4" name="Text Placeholder 3">
            <a:extLst>
              <a:ext uri="{FF2B5EF4-FFF2-40B4-BE49-F238E27FC236}">
                <a16:creationId xmlns:a16="http://schemas.microsoft.com/office/drawing/2014/main" id="{1F575FEA-62EC-2939-5637-DF9FF3A4F281}"/>
              </a:ext>
            </a:extLst>
          </p:cNvPr>
          <p:cNvSpPr>
            <a:spLocks noGrp="1"/>
          </p:cNvSpPr>
          <p:nvPr>
            <p:ph type="body" sz="quarter" idx="12"/>
          </p:nvPr>
        </p:nvSpPr>
        <p:spPr/>
        <p:txBody>
          <a:bodyPr vert="horz" lIns="91440" tIns="45720" rIns="91440" bIns="45720" rtlCol="0" anchor="t">
            <a:noAutofit/>
          </a:bodyPr>
          <a:lstStyle/>
          <a:p>
            <a:r>
              <a:rPr lang="en-GB" sz="1800" b="0" i="0" dirty="0">
                <a:solidFill>
                  <a:srgbClr val="000000"/>
                </a:solidFill>
                <a:effectLst/>
                <a:latin typeface="Arial"/>
                <a:cs typeface="Arial"/>
              </a:rPr>
              <a:t>Discuss your choices with each other.</a:t>
            </a:r>
            <a:r>
              <a:rPr lang="en-GB" sz="1800" dirty="0">
                <a:solidFill>
                  <a:srgbClr val="000000"/>
                </a:solidFill>
                <a:latin typeface="Arial"/>
                <a:cs typeface="Arial"/>
              </a:rPr>
              <a:t> </a:t>
            </a:r>
            <a:endParaRPr lang="en-GB" sz="1800" b="0" i="0" dirty="0">
              <a:solidFill>
                <a:srgbClr val="000000"/>
              </a:solidFill>
              <a:effectLst/>
              <a:latin typeface="Arial" panose="020B0604020202020204" pitchFamily="34" charset="0"/>
              <a:cs typeface="Arial"/>
            </a:endParaRPr>
          </a:p>
          <a:p>
            <a:endParaRPr lang="en-GB" sz="1800" dirty="0">
              <a:solidFill>
                <a:srgbClr val="000000"/>
              </a:solidFill>
              <a:latin typeface="Arial" panose="020B0604020202020204" pitchFamily="34" charset="0"/>
              <a:cs typeface="Arial"/>
            </a:endParaRPr>
          </a:p>
          <a:p>
            <a:r>
              <a:rPr lang="en-GB" sz="1800" b="0" i="0" dirty="0">
                <a:solidFill>
                  <a:srgbClr val="000000"/>
                </a:solidFill>
                <a:effectLst/>
                <a:latin typeface="Arial"/>
                <a:cs typeface="Arial"/>
              </a:rPr>
              <a:t>You will need to compromise and agree on three choices.</a:t>
            </a:r>
          </a:p>
          <a:p>
            <a:endParaRPr lang="en-GB" sz="1800" dirty="0">
              <a:solidFill>
                <a:srgbClr val="000000"/>
              </a:solidFill>
              <a:latin typeface="Arial" panose="020B0604020202020204" pitchFamily="34" charset="0"/>
              <a:cs typeface="Arial"/>
            </a:endParaRPr>
          </a:p>
          <a:p>
            <a:pPr algn="r"/>
            <a:r>
              <a:rPr lang="en-GB" sz="1800" b="0" i="0" dirty="0">
                <a:solidFill>
                  <a:srgbClr val="000000"/>
                </a:solidFill>
                <a:effectLst/>
                <a:latin typeface="Arial"/>
                <a:cs typeface="Arial"/>
              </a:rPr>
              <a:t>(20 minutes) </a:t>
            </a:r>
            <a:endParaRPr lang="en-GB" sz="1800">
              <a:latin typeface="Arial"/>
              <a:cs typeface="Arial"/>
            </a:endParaRPr>
          </a:p>
        </p:txBody>
      </p:sp>
      <p:sp>
        <p:nvSpPr>
          <p:cNvPr id="7" name="Slide Number Placeholder 1">
            <a:extLst>
              <a:ext uri="{FF2B5EF4-FFF2-40B4-BE49-F238E27FC236}">
                <a16:creationId xmlns:a16="http://schemas.microsoft.com/office/drawing/2014/main" id="{A2644BF4-78B3-B726-3159-95BEB7B880BC}"/>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18</a:t>
            </a:fld>
            <a:endParaRPr lang="en-GB" sz="1400">
              <a:solidFill>
                <a:schemeClr val="tx1"/>
              </a:solidFill>
              <a:latin typeface="Arial"/>
              <a:cs typeface="Arial"/>
            </a:endParaRPr>
          </a:p>
        </p:txBody>
      </p:sp>
    </p:spTree>
    <p:extLst>
      <p:ext uri="{BB962C8B-B14F-4D97-AF65-F5344CB8AC3E}">
        <p14:creationId xmlns:p14="http://schemas.microsoft.com/office/powerpoint/2010/main" val="24022053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434553E-D298-4660-F62A-46887C649CB2}"/>
              </a:ext>
            </a:extLst>
          </p:cNvPr>
          <p:cNvSpPr>
            <a:spLocks noGrp="1"/>
          </p:cNvSpPr>
          <p:nvPr>
            <p:ph type="title"/>
          </p:nvPr>
        </p:nvSpPr>
        <p:spPr/>
        <p:txBody>
          <a:bodyPr/>
          <a:lstStyle/>
          <a:p>
            <a:r>
              <a:rPr lang="en-GB" dirty="0">
                <a:latin typeface="Arial"/>
                <a:cs typeface="Arial"/>
              </a:rPr>
              <a:t>Task 3: In groups of 8 (2 groups of 4)</a:t>
            </a:r>
          </a:p>
        </p:txBody>
      </p:sp>
      <p:sp>
        <p:nvSpPr>
          <p:cNvPr id="4" name="Text Placeholder 3">
            <a:extLst>
              <a:ext uri="{FF2B5EF4-FFF2-40B4-BE49-F238E27FC236}">
                <a16:creationId xmlns:a16="http://schemas.microsoft.com/office/drawing/2014/main" id="{67E543B8-BE0C-6E69-BEB1-8DEA90D261F6}"/>
              </a:ext>
            </a:extLst>
          </p:cNvPr>
          <p:cNvSpPr>
            <a:spLocks noGrp="1"/>
          </p:cNvSpPr>
          <p:nvPr>
            <p:ph type="body" sz="quarter" idx="12"/>
          </p:nvPr>
        </p:nvSpPr>
        <p:spPr/>
        <p:txBody>
          <a:bodyPr vert="horz" lIns="91440" tIns="45720" rIns="91440" bIns="45720" rtlCol="0" anchor="t">
            <a:noAutofit/>
          </a:bodyPr>
          <a:lstStyle/>
          <a:p>
            <a:r>
              <a:rPr lang="en-GB" sz="1800" b="0" i="0" dirty="0">
                <a:solidFill>
                  <a:srgbClr val="000000"/>
                </a:solidFill>
                <a:effectLst/>
                <a:latin typeface="Arial"/>
                <a:cs typeface="Arial"/>
              </a:rPr>
              <a:t>Discuss your choices with each other.</a:t>
            </a:r>
            <a:r>
              <a:rPr lang="en-GB" sz="1800" dirty="0">
                <a:solidFill>
                  <a:srgbClr val="000000"/>
                </a:solidFill>
                <a:latin typeface="Arial"/>
                <a:cs typeface="Arial"/>
              </a:rPr>
              <a:t> </a:t>
            </a:r>
            <a:endParaRPr lang="en-GB" sz="1800" b="0" i="0" dirty="0">
              <a:solidFill>
                <a:srgbClr val="000000"/>
              </a:solidFill>
              <a:effectLst/>
              <a:latin typeface="Arial" panose="020B0604020202020204" pitchFamily="34" charset="0"/>
              <a:cs typeface="Arial"/>
            </a:endParaRPr>
          </a:p>
          <a:p>
            <a:endParaRPr lang="en-GB" sz="1800" dirty="0">
              <a:solidFill>
                <a:srgbClr val="000000"/>
              </a:solidFill>
              <a:latin typeface="Arial" panose="020B0604020202020204" pitchFamily="34" charset="0"/>
              <a:cs typeface="Arial"/>
            </a:endParaRPr>
          </a:p>
          <a:p>
            <a:r>
              <a:rPr lang="en-GB" sz="1800" b="0" i="0" dirty="0">
                <a:solidFill>
                  <a:srgbClr val="000000"/>
                </a:solidFill>
                <a:effectLst/>
                <a:latin typeface="Arial"/>
                <a:cs typeface="Arial"/>
              </a:rPr>
              <a:t>You will need to compromise and agree on three choices.</a:t>
            </a:r>
          </a:p>
          <a:p>
            <a:endParaRPr lang="en-GB" sz="1800" dirty="0">
              <a:solidFill>
                <a:srgbClr val="000000"/>
              </a:solidFill>
              <a:latin typeface="Arial" panose="020B0604020202020204" pitchFamily="34" charset="0"/>
              <a:cs typeface="Arial"/>
            </a:endParaRPr>
          </a:p>
          <a:p>
            <a:pPr algn="r"/>
            <a:r>
              <a:rPr lang="en-GB" sz="1800" b="0" i="0" dirty="0">
                <a:solidFill>
                  <a:srgbClr val="000000"/>
                </a:solidFill>
                <a:effectLst/>
                <a:latin typeface="Arial"/>
                <a:cs typeface="Arial"/>
              </a:rPr>
              <a:t>(20 minutes) </a:t>
            </a:r>
            <a:endParaRPr lang="en-GB" sz="1800" dirty="0">
              <a:latin typeface="Arial"/>
              <a:cs typeface="Arial"/>
            </a:endParaRPr>
          </a:p>
          <a:p>
            <a:endParaRPr lang="en-GB" sz="1800" dirty="0">
              <a:latin typeface="Arial"/>
              <a:cs typeface="Arial"/>
            </a:endParaRPr>
          </a:p>
        </p:txBody>
      </p:sp>
      <p:sp>
        <p:nvSpPr>
          <p:cNvPr id="7" name="Slide Number Placeholder 1">
            <a:extLst>
              <a:ext uri="{FF2B5EF4-FFF2-40B4-BE49-F238E27FC236}">
                <a16:creationId xmlns:a16="http://schemas.microsoft.com/office/drawing/2014/main" id="{9A843A82-5AAF-3025-0FEA-7A3E030B101A}"/>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19</a:t>
            </a:fld>
            <a:endParaRPr lang="en-GB" sz="1400">
              <a:solidFill>
                <a:schemeClr val="tx1"/>
              </a:solidFill>
              <a:latin typeface="Arial"/>
              <a:cs typeface="Arial"/>
            </a:endParaRPr>
          </a:p>
        </p:txBody>
      </p:sp>
    </p:spTree>
    <p:extLst>
      <p:ext uri="{BB962C8B-B14F-4D97-AF65-F5344CB8AC3E}">
        <p14:creationId xmlns:p14="http://schemas.microsoft.com/office/powerpoint/2010/main" val="6368039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51C4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a:cs typeface="Arial"/>
              </a:rPr>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latin typeface="Arial"/>
                <a:cs typeface="Arial"/>
              </a:rPr>
              <a:t>Conversation</a:t>
            </a:r>
          </a:p>
        </p:txBody>
      </p:sp>
    </p:spTree>
    <p:extLst>
      <p:ext uri="{BB962C8B-B14F-4D97-AF65-F5344CB8AC3E}">
        <p14:creationId xmlns:p14="http://schemas.microsoft.com/office/powerpoint/2010/main" val="3256786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8249A6F-EB25-8983-1349-44EFF10D3CE6}"/>
              </a:ext>
            </a:extLst>
          </p:cNvPr>
          <p:cNvSpPr>
            <a:spLocks noGrp="1"/>
          </p:cNvSpPr>
          <p:nvPr>
            <p:ph type="title"/>
          </p:nvPr>
        </p:nvSpPr>
        <p:spPr/>
        <p:txBody>
          <a:bodyPr/>
          <a:lstStyle/>
          <a:p>
            <a:r>
              <a:rPr lang="en-GB" dirty="0">
                <a:latin typeface="Arial"/>
                <a:cs typeface="Arial"/>
              </a:rPr>
              <a:t>Task 4: In original pairs</a:t>
            </a:r>
          </a:p>
        </p:txBody>
      </p:sp>
      <p:sp>
        <p:nvSpPr>
          <p:cNvPr id="4" name="Text Placeholder 3">
            <a:extLst>
              <a:ext uri="{FF2B5EF4-FFF2-40B4-BE49-F238E27FC236}">
                <a16:creationId xmlns:a16="http://schemas.microsoft.com/office/drawing/2014/main" id="{C479B09E-B0DF-8B5E-2942-A64118CB2F70}"/>
              </a:ext>
            </a:extLst>
          </p:cNvPr>
          <p:cNvSpPr>
            <a:spLocks noGrp="1"/>
          </p:cNvSpPr>
          <p:nvPr>
            <p:ph type="body" sz="quarter" idx="12"/>
          </p:nvPr>
        </p:nvSpPr>
        <p:spPr/>
        <p:txBody>
          <a:bodyPr vert="horz" lIns="91440" tIns="45720" rIns="91440" bIns="45720" rtlCol="0" anchor="t">
            <a:noAutofit/>
          </a:bodyPr>
          <a:lstStyle/>
          <a:p>
            <a:r>
              <a:rPr lang="en-GB" sz="1800" dirty="0">
                <a:solidFill>
                  <a:srgbClr val="000000"/>
                </a:solidFill>
                <a:latin typeface="Arial"/>
                <a:cs typeface="Arial"/>
              </a:rPr>
              <a:t>Carry out a p</a:t>
            </a:r>
            <a:r>
              <a:rPr lang="en-GB" sz="1800" b="0" i="0" dirty="0">
                <a:solidFill>
                  <a:srgbClr val="000000"/>
                </a:solidFill>
                <a:effectLst/>
                <a:latin typeface="Arial"/>
                <a:cs typeface="Arial"/>
              </a:rPr>
              <a:t>eer assessment of each other’s performance/contribution to the discussion.</a:t>
            </a:r>
          </a:p>
          <a:p>
            <a:endParaRPr lang="en-GB" sz="1800" dirty="0">
              <a:solidFill>
                <a:srgbClr val="000000"/>
              </a:solidFill>
              <a:latin typeface="Arial" panose="020B0604020202020204" pitchFamily="34" charset="0"/>
              <a:cs typeface="Arial"/>
            </a:endParaRPr>
          </a:p>
          <a:p>
            <a:pPr algn="r"/>
            <a:r>
              <a:rPr lang="en-GB" sz="1800" b="0" i="0" dirty="0">
                <a:solidFill>
                  <a:srgbClr val="000000"/>
                </a:solidFill>
                <a:effectLst/>
                <a:latin typeface="Arial"/>
                <a:cs typeface="Arial"/>
              </a:rPr>
              <a:t>(30 minutes)  </a:t>
            </a:r>
            <a:endParaRPr lang="en-GB" sz="1800">
              <a:latin typeface="Arial"/>
              <a:cs typeface="Arial"/>
            </a:endParaRPr>
          </a:p>
        </p:txBody>
      </p:sp>
      <p:sp>
        <p:nvSpPr>
          <p:cNvPr id="7" name="Slide Number Placeholder 1">
            <a:extLst>
              <a:ext uri="{FF2B5EF4-FFF2-40B4-BE49-F238E27FC236}">
                <a16:creationId xmlns:a16="http://schemas.microsoft.com/office/drawing/2014/main" id="{3E6D7A37-BACA-F3D4-B807-AD5F210A4D1A}"/>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20</a:t>
            </a:fld>
            <a:endParaRPr lang="en-GB" sz="1400">
              <a:solidFill>
                <a:schemeClr val="tx1"/>
              </a:solidFill>
              <a:latin typeface="Arial"/>
              <a:cs typeface="Arial"/>
            </a:endParaRPr>
          </a:p>
        </p:txBody>
      </p:sp>
    </p:spTree>
    <p:extLst>
      <p:ext uri="{BB962C8B-B14F-4D97-AF65-F5344CB8AC3E}">
        <p14:creationId xmlns:p14="http://schemas.microsoft.com/office/powerpoint/2010/main" val="34024279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51C4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a:cs typeface="Arial"/>
              </a:rPr>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latin typeface="Arial"/>
                <a:cs typeface="Arial"/>
              </a:rPr>
              <a:t>Discussion</a:t>
            </a:r>
          </a:p>
        </p:txBody>
      </p:sp>
    </p:spTree>
    <p:extLst>
      <p:ext uri="{BB962C8B-B14F-4D97-AF65-F5344CB8AC3E}">
        <p14:creationId xmlns:p14="http://schemas.microsoft.com/office/powerpoint/2010/main" val="27673207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8249A6F-EB25-8983-1349-44EFF10D3CE6}"/>
              </a:ext>
            </a:extLst>
          </p:cNvPr>
          <p:cNvSpPr>
            <a:spLocks noGrp="1"/>
          </p:cNvSpPr>
          <p:nvPr>
            <p:ph type="title"/>
          </p:nvPr>
        </p:nvSpPr>
        <p:spPr/>
        <p:txBody>
          <a:bodyPr/>
          <a:lstStyle/>
          <a:p>
            <a:r>
              <a:rPr lang="en-GB" dirty="0">
                <a:latin typeface="Arial"/>
                <a:cs typeface="Arial"/>
              </a:rPr>
              <a:t>Lesson objectives</a:t>
            </a:r>
          </a:p>
        </p:txBody>
      </p:sp>
      <p:sp>
        <p:nvSpPr>
          <p:cNvPr id="4" name="Text Placeholder 3">
            <a:extLst>
              <a:ext uri="{FF2B5EF4-FFF2-40B4-BE49-F238E27FC236}">
                <a16:creationId xmlns:a16="http://schemas.microsoft.com/office/drawing/2014/main" id="{C479B09E-B0DF-8B5E-2942-A64118CB2F70}"/>
              </a:ext>
            </a:extLst>
          </p:cNvPr>
          <p:cNvSpPr>
            <a:spLocks noGrp="1"/>
          </p:cNvSpPr>
          <p:nvPr>
            <p:ph type="body" sz="quarter" idx="12"/>
          </p:nvPr>
        </p:nvSpPr>
        <p:spPr/>
        <p:txBody>
          <a:bodyPr vert="horz" lIns="91440" tIns="45720" rIns="91440" bIns="45720" rtlCol="0" anchor="t">
            <a:noAutofit/>
          </a:bodyPr>
          <a:lstStyle/>
          <a:p>
            <a:pPr marL="514350" indent="-514350" algn="l" rtl="0" fontAlgn="base">
              <a:buFont typeface="+mj-lt"/>
              <a:buAutoNum type="arabicPeriod"/>
            </a:pPr>
            <a:r>
              <a:rPr lang="en-GB" sz="1800" i="0" dirty="0">
                <a:solidFill>
                  <a:srgbClr val="000000"/>
                </a:solidFill>
                <a:effectLst/>
                <a:latin typeface="Arial"/>
                <a:cs typeface="Arial"/>
              </a:rPr>
              <a:t>Engage in a discussion using a persuasive manner.  </a:t>
            </a:r>
          </a:p>
          <a:p>
            <a:pPr marL="514350" indent="-514350" algn="l" rtl="0" fontAlgn="base">
              <a:buFont typeface="+mj-lt"/>
              <a:buAutoNum type="arabicPeriod"/>
            </a:pPr>
            <a:endParaRPr lang="en-GB" sz="1800" i="0" dirty="0">
              <a:solidFill>
                <a:srgbClr val="000000"/>
              </a:solidFill>
              <a:effectLst/>
              <a:latin typeface="Arial" panose="020B0604020202020204" pitchFamily="34" charset="0"/>
              <a:cs typeface="Arial"/>
            </a:endParaRPr>
          </a:p>
          <a:p>
            <a:pPr marL="514350" indent="-514350" algn="l" rtl="0" fontAlgn="base">
              <a:buFont typeface="+mj-lt"/>
              <a:buAutoNum type="arabicPeriod"/>
            </a:pPr>
            <a:r>
              <a:rPr lang="en-GB" sz="1800" i="0" dirty="0">
                <a:solidFill>
                  <a:srgbClr val="000000"/>
                </a:solidFill>
                <a:effectLst/>
                <a:latin typeface="Arial"/>
                <a:cs typeface="Arial"/>
              </a:rPr>
              <a:t>Demonstrate how to try to convince others in the discussion to consider a point of view from another perspective.  </a:t>
            </a:r>
          </a:p>
        </p:txBody>
      </p:sp>
      <p:sp>
        <p:nvSpPr>
          <p:cNvPr id="7" name="Slide Number Placeholder 1">
            <a:extLst>
              <a:ext uri="{FF2B5EF4-FFF2-40B4-BE49-F238E27FC236}">
                <a16:creationId xmlns:a16="http://schemas.microsoft.com/office/drawing/2014/main" id="{B24B4493-F64F-747A-DE1F-9E5A2542983A}"/>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22</a:t>
            </a:fld>
            <a:endParaRPr lang="en-GB" sz="1400">
              <a:solidFill>
                <a:schemeClr val="tx1"/>
              </a:solidFill>
              <a:latin typeface="Arial"/>
              <a:cs typeface="Arial"/>
            </a:endParaRPr>
          </a:p>
        </p:txBody>
      </p:sp>
    </p:spTree>
    <p:extLst>
      <p:ext uri="{BB962C8B-B14F-4D97-AF65-F5344CB8AC3E}">
        <p14:creationId xmlns:p14="http://schemas.microsoft.com/office/powerpoint/2010/main" val="35881399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FD5372C-5A18-57E0-9411-F3795866FA1F}"/>
              </a:ext>
            </a:extLst>
          </p:cNvPr>
          <p:cNvSpPr>
            <a:spLocks noGrp="1"/>
          </p:cNvSpPr>
          <p:nvPr>
            <p:ph type="title"/>
          </p:nvPr>
        </p:nvSpPr>
        <p:spPr/>
        <p:txBody>
          <a:bodyPr/>
          <a:lstStyle/>
          <a:p>
            <a:r>
              <a:rPr lang="en-GB" dirty="0">
                <a:latin typeface="Arial"/>
                <a:cs typeface="Arial"/>
              </a:rPr>
              <a:t>Task 1: In pairs</a:t>
            </a:r>
          </a:p>
        </p:txBody>
      </p:sp>
      <p:sp>
        <p:nvSpPr>
          <p:cNvPr id="4" name="Text Placeholder 3">
            <a:extLst>
              <a:ext uri="{FF2B5EF4-FFF2-40B4-BE49-F238E27FC236}">
                <a16:creationId xmlns:a16="http://schemas.microsoft.com/office/drawing/2014/main" id="{8D10202C-A993-93F9-3509-47E6C49BC00D}"/>
              </a:ext>
            </a:extLst>
          </p:cNvPr>
          <p:cNvSpPr>
            <a:spLocks noGrp="1"/>
          </p:cNvSpPr>
          <p:nvPr>
            <p:ph type="body" sz="quarter" idx="12"/>
          </p:nvPr>
        </p:nvSpPr>
        <p:spPr/>
        <p:txBody>
          <a:bodyPr vert="horz" lIns="91440" tIns="45720" rIns="91440" bIns="45720" rtlCol="0" anchor="t">
            <a:noAutofit/>
          </a:bodyPr>
          <a:lstStyle/>
          <a:p>
            <a:r>
              <a:rPr lang="en-GB" sz="1800" dirty="0">
                <a:latin typeface="Arial"/>
                <a:cs typeface="Arial"/>
              </a:rPr>
              <a:t>Based on the research you have conducted, consider the following question:</a:t>
            </a:r>
          </a:p>
          <a:p>
            <a:endParaRPr lang="en-GB" sz="1800" dirty="0">
              <a:latin typeface="Arial"/>
              <a:cs typeface="Arial"/>
            </a:endParaRPr>
          </a:p>
          <a:p>
            <a:r>
              <a:rPr lang="en-GB" sz="1800" dirty="0">
                <a:solidFill>
                  <a:srgbClr val="000000"/>
                </a:solidFill>
                <a:latin typeface="Arial"/>
                <a:cs typeface="Arial"/>
              </a:rPr>
              <a:t>“</a:t>
            </a:r>
            <a:r>
              <a:rPr lang="en-GB" sz="1800" dirty="0">
                <a:solidFill>
                  <a:srgbClr val="000000"/>
                </a:solidFill>
                <a:effectLst/>
                <a:latin typeface="Arial"/>
                <a:cs typeface="Arial"/>
              </a:rPr>
              <a:t>What documented process should be implemented to ensure a company follows a standardised system of operation?”</a:t>
            </a:r>
          </a:p>
          <a:p>
            <a:endParaRPr lang="en-GB" sz="1800" dirty="0">
              <a:solidFill>
                <a:srgbClr val="000000"/>
              </a:solidFill>
              <a:latin typeface="Arial"/>
              <a:cs typeface="Arial"/>
            </a:endParaRPr>
          </a:p>
          <a:p>
            <a:r>
              <a:rPr lang="en-GB" sz="1800" dirty="0">
                <a:solidFill>
                  <a:srgbClr val="000000"/>
                </a:solidFill>
                <a:latin typeface="Arial"/>
                <a:cs typeface="Arial"/>
              </a:rPr>
              <a:t>Engage in a discussion and agree on the best process to address the question.</a:t>
            </a:r>
            <a:endParaRPr lang="en-GB" sz="1800" dirty="0">
              <a:latin typeface="Arial"/>
              <a:cs typeface="Arial"/>
            </a:endParaRPr>
          </a:p>
        </p:txBody>
      </p:sp>
      <p:sp>
        <p:nvSpPr>
          <p:cNvPr id="7" name="Slide Number Placeholder 1">
            <a:extLst>
              <a:ext uri="{FF2B5EF4-FFF2-40B4-BE49-F238E27FC236}">
                <a16:creationId xmlns:a16="http://schemas.microsoft.com/office/drawing/2014/main" id="{98CFC44B-3710-9AF6-B749-17B8747AEBC6}"/>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23</a:t>
            </a:fld>
            <a:endParaRPr lang="en-GB" sz="1400">
              <a:solidFill>
                <a:schemeClr val="tx1"/>
              </a:solidFill>
              <a:latin typeface="Arial"/>
              <a:cs typeface="Arial"/>
            </a:endParaRPr>
          </a:p>
        </p:txBody>
      </p:sp>
    </p:spTree>
    <p:extLst>
      <p:ext uri="{BB962C8B-B14F-4D97-AF65-F5344CB8AC3E}">
        <p14:creationId xmlns:p14="http://schemas.microsoft.com/office/powerpoint/2010/main" val="28454066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4BA14A3-1BA5-34F8-D44B-16D4536FEFFC}"/>
              </a:ext>
            </a:extLst>
          </p:cNvPr>
          <p:cNvSpPr>
            <a:spLocks noGrp="1"/>
          </p:cNvSpPr>
          <p:nvPr>
            <p:ph type="title"/>
          </p:nvPr>
        </p:nvSpPr>
        <p:spPr/>
        <p:txBody>
          <a:bodyPr>
            <a:normAutofit/>
          </a:bodyPr>
          <a:lstStyle/>
          <a:p>
            <a:r>
              <a:rPr lang="en-GB" sz="1800" dirty="0">
                <a:latin typeface="Arial"/>
                <a:cs typeface="Arial"/>
              </a:rPr>
              <a:t>Task 2: In groups of 4 (2 pairs)</a:t>
            </a:r>
          </a:p>
        </p:txBody>
      </p:sp>
      <p:sp>
        <p:nvSpPr>
          <p:cNvPr id="4" name="Text Placeholder 3">
            <a:extLst>
              <a:ext uri="{FF2B5EF4-FFF2-40B4-BE49-F238E27FC236}">
                <a16:creationId xmlns:a16="http://schemas.microsoft.com/office/drawing/2014/main" id="{558C6D5A-751C-6373-4CDB-2DE2E3EDF52A}"/>
              </a:ext>
            </a:extLst>
          </p:cNvPr>
          <p:cNvSpPr>
            <a:spLocks noGrp="1"/>
          </p:cNvSpPr>
          <p:nvPr>
            <p:ph type="body" sz="quarter" idx="12"/>
          </p:nvPr>
        </p:nvSpPr>
        <p:spPr/>
        <p:txBody>
          <a:bodyPr vert="horz" lIns="91440" tIns="45720" rIns="91440" bIns="45720" rtlCol="0" anchor="t">
            <a:noAutofit/>
          </a:bodyPr>
          <a:lstStyle/>
          <a:p>
            <a:r>
              <a:rPr lang="en-GB" sz="1800" b="0" i="0" dirty="0">
                <a:solidFill>
                  <a:srgbClr val="000000"/>
                </a:solidFill>
                <a:effectLst/>
                <a:latin typeface="Arial"/>
                <a:cs typeface="Arial"/>
              </a:rPr>
              <a:t>Discuss your choices further.</a:t>
            </a:r>
          </a:p>
          <a:p>
            <a:endParaRPr lang="en-GB" sz="1800" dirty="0">
              <a:solidFill>
                <a:srgbClr val="000000"/>
              </a:solidFill>
              <a:latin typeface="Arial" panose="020B0604020202020204" pitchFamily="34" charset="0"/>
              <a:cs typeface="Arial"/>
            </a:endParaRPr>
          </a:p>
          <a:p>
            <a:r>
              <a:rPr lang="en-GB" sz="1800" b="0" i="0" dirty="0">
                <a:solidFill>
                  <a:srgbClr val="000000"/>
                </a:solidFill>
                <a:effectLst/>
                <a:latin typeface="Arial"/>
                <a:cs typeface="Arial"/>
              </a:rPr>
              <a:t>Each pair should justify their decision and challenge the validity/accuracy of the other pair’s choices.</a:t>
            </a:r>
          </a:p>
          <a:p>
            <a:endParaRPr lang="en-GB" sz="1800" b="0" i="0" dirty="0">
              <a:solidFill>
                <a:srgbClr val="000000"/>
              </a:solidFill>
              <a:effectLst/>
              <a:latin typeface="Arial" panose="020B0604020202020204" pitchFamily="34" charset="0"/>
              <a:cs typeface="Arial"/>
            </a:endParaRPr>
          </a:p>
          <a:p>
            <a:pPr algn="r"/>
            <a:r>
              <a:rPr lang="en-GB" sz="1800" b="0" i="0" dirty="0">
                <a:solidFill>
                  <a:srgbClr val="000000"/>
                </a:solidFill>
                <a:effectLst/>
                <a:latin typeface="Arial"/>
                <a:cs typeface="Arial"/>
              </a:rPr>
              <a:t>(20 minutes) </a:t>
            </a:r>
            <a:endParaRPr lang="en-GB" sz="1800">
              <a:latin typeface="Arial"/>
              <a:cs typeface="Arial"/>
            </a:endParaRPr>
          </a:p>
        </p:txBody>
      </p:sp>
      <p:sp>
        <p:nvSpPr>
          <p:cNvPr id="7" name="Slide Number Placeholder 1">
            <a:extLst>
              <a:ext uri="{FF2B5EF4-FFF2-40B4-BE49-F238E27FC236}">
                <a16:creationId xmlns:a16="http://schemas.microsoft.com/office/drawing/2014/main" id="{456E6044-797E-8572-DAC1-9D2E381F973E}"/>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24</a:t>
            </a:fld>
            <a:endParaRPr lang="en-GB" sz="1400">
              <a:solidFill>
                <a:schemeClr val="tx1"/>
              </a:solidFill>
              <a:latin typeface="Arial"/>
              <a:cs typeface="Arial"/>
            </a:endParaRPr>
          </a:p>
        </p:txBody>
      </p:sp>
    </p:spTree>
    <p:extLst>
      <p:ext uri="{BB962C8B-B14F-4D97-AF65-F5344CB8AC3E}">
        <p14:creationId xmlns:p14="http://schemas.microsoft.com/office/powerpoint/2010/main" val="16755023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5F8E5C1-038C-7DC0-C798-C84A71BC924D}"/>
              </a:ext>
            </a:extLst>
          </p:cNvPr>
          <p:cNvSpPr>
            <a:spLocks noGrp="1"/>
          </p:cNvSpPr>
          <p:nvPr>
            <p:ph type="title"/>
          </p:nvPr>
        </p:nvSpPr>
        <p:spPr/>
        <p:txBody>
          <a:bodyPr/>
          <a:lstStyle/>
          <a:p>
            <a:r>
              <a:rPr lang="en-GB" dirty="0">
                <a:latin typeface="Arial"/>
                <a:cs typeface="Arial"/>
              </a:rPr>
              <a:t>Task 3</a:t>
            </a:r>
          </a:p>
        </p:txBody>
      </p:sp>
      <p:sp>
        <p:nvSpPr>
          <p:cNvPr id="4" name="Text Placeholder 3">
            <a:extLst>
              <a:ext uri="{FF2B5EF4-FFF2-40B4-BE49-F238E27FC236}">
                <a16:creationId xmlns:a16="http://schemas.microsoft.com/office/drawing/2014/main" id="{47E73AF5-D207-474E-FC98-85203F2DC1D6}"/>
              </a:ext>
            </a:extLst>
          </p:cNvPr>
          <p:cNvSpPr>
            <a:spLocks noGrp="1"/>
          </p:cNvSpPr>
          <p:nvPr>
            <p:ph type="body" sz="quarter" idx="12"/>
          </p:nvPr>
        </p:nvSpPr>
        <p:spPr/>
        <p:txBody>
          <a:bodyPr vert="horz" lIns="91440" tIns="45720" rIns="91440" bIns="45720" rtlCol="0" anchor="t">
            <a:noAutofit/>
          </a:bodyPr>
          <a:lstStyle/>
          <a:p>
            <a:r>
              <a:rPr lang="en-GB" sz="1800" dirty="0">
                <a:solidFill>
                  <a:srgbClr val="000000"/>
                </a:solidFill>
                <a:latin typeface="Arial"/>
                <a:cs typeface="Arial"/>
              </a:rPr>
              <a:t>Carry out a s</a:t>
            </a:r>
            <a:r>
              <a:rPr lang="en-GB" sz="1800" b="0" i="0" dirty="0">
                <a:solidFill>
                  <a:srgbClr val="000000"/>
                </a:solidFill>
                <a:effectLst/>
                <a:latin typeface="Arial"/>
                <a:cs typeface="Arial"/>
              </a:rPr>
              <a:t>elf-assessment of the reliability of your choices and your performance/contribution in the discussions you engaged in.</a:t>
            </a:r>
            <a:r>
              <a:rPr lang="en-GB" sz="1800" dirty="0">
                <a:solidFill>
                  <a:srgbClr val="000000"/>
                </a:solidFill>
                <a:latin typeface="Arial"/>
                <a:cs typeface="Arial"/>
              </a:rPr>
              <a:t> </a:t>
            </a:r>
            <a:endParaRPr lang="en-GB" sz="1800" b="0" i="0" dirty="0">
              <a:solidFill>
                <a:srgbClr val="000000"/>
              </a:solidFill>
              <a:effectLst/>
              <a:latin typeface="Arial" panose="020B0604020202020204" pitchFamily="34" charset="0"/>
              <a:cs typeface="Arial"/>
            </a:endParaRPr>
          </a:p>
          <a:p>
            <a:endParaRPr lang="en-GB" sz="1800" dirty="0">
              <a:solidFill>
                <a:srgbClr val="000000"/>
              </a:solidFill>
              <a:latin typeface="Arial" panose="020B0604020202020204" pitchFamily="34" charset="0"/>
              <a:cs typeface="Arial"/>
            </a:endParaRPr>
          </a:p>
          <a:p>
            <a:pPr algn="r"/>
            <a:r>
              <a:rPr lang="en-GB" sz="1800" b="0" i="0" dirty="0">
                <a:solidFill>
                  <a:srgbClr val="000000"/>
                </a:solidFill>
                <a:effectLst/>
                <a:latin typeface="Arial"/>
                <a:cs typeface="Arial"/>
              </a:rPr>
              <a:t>(15 minutes) </a:t>
            </a:r>
            <a:endParaRPr lang="en-GB" sz="1800">
              <a:latin typeface="Arial"/>
              <a:cs typeface="Arial"/>
            </a:endParaRPr>
          </a:p>
        </p:txBody>
      </p:sp>
      <p:sp>
        <p:nvSpPr>
          <p:cNvPr id="7" name="Slide Number Placeholder 1">
            <a:extLst>
              <a:ext uri="{FF2B5EF4-FFF2-40B4-BE49-F238E27FC236}">
                <a16:creationId xmlns:a16="http://schemas.microsoft.com/office/drawing/2014/main" id="{52C74220-D65D-1A23-0A17-A3080BE7C568}"/>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25</a:t>
            </a:fld>
            <a:endParaRPr lang="en-GB" sz="1400">
              <a:solidFill>
                <a:schemeClr val="tx1"/>
              </a:solidFill>
              <a:latin typeface="Arial"/>
              <a:cs typeface="Arial"/>
            </a:endParaRPr>
          </a:p>
        </p:txBody>
      </p:sp>
    </p:spTree>
    <p:extLst>
      <p:ext uri="{BB962C8B-B14F-4D97-AF65-F5344CB8AC3E}">
        <p14:creationId xmlns:p14="http://schemas.microsoft.com/office/powerpoint/2010/main" val="4749530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E8154A8-4DC8-2BED-5F60-5E6690139DA3}"/>
              </a:ext>
            </a:extLst>
          </p:cNvPr>
          <p:cNvSpPr>
            <a:spLocks noGrp="1"/>
          </p:cNvSpPr>
          <p:nvPr>
            <p:ph type="title"/>
          </p:nvPr>
        </p:nvSpPr>
        <p:spPr/>
        <p:txBody>
          <a:bodyPr/>
          <a:lstStyle/>
          <a:p>
            <a:r>
              <a:rPr lang="en-GB" dirty="0">
                <a:latin typeface="Arial"/>
                <a:cs typeface="Arial"/>
              </a:rPr>
              <a:t>Task 4: Full group</a:t>
            </a:r>
          </a:p>
        </p:txBody>
      </p:sp>
      <p:sp>
        <p:nvSpPr>
          <p:cNvPr id="4" name="Text Placeholder 3">
            <a:extLst>
              <a:ext uri="{FF2B5EF4-FFF2-40B4-BE49-F238E27FC236}">
                <a16:creationId xmlns:a16="http://schemas.microsoft.com/office/drawing/2014/main" id="{15DB22A7-08E7-AC5F-F8BA-20A0813BD707}"/>
              </a:ext>
            </a:extLst>
          </p:cNvPr>
          <p:cNvSpPr>
            <a:spLocks noGrp="1"/>
          </p:cNvSpPr>
          <p:nvPr>
            <p:ph type="body" sz="quarter" idx="12"/>
          </p:nvPr>
        </p:nvSpPr>
        <p:spPr/>
        <p:txBody>
          <a:bodyPr vert="horz" lIns="91440" tIns="45720" rIns="91440" bIns="45720" rtlCol="0" anchor="t">
            <a:noAutofit/>
          </a:bodyPr>
          <a:lstStyle/>
          <a:p>
            <a:r>
              <a:rPr lang="en-GB" sz="1800" i="0" dirty="0">
                <a:solidFill>
                  <a:srgbClr val="000000"/>
                </a:solidFill>
                <a:effectLst/>
                <a:latin typeface="Arial"/>
                <a:cs typeface="Arial"/>
              </a:rPr>
              <a:t>Group discussion.</a:t>
            </a:r>
          </a:p>
          <a:p>
            <a:endParaRPr lang="en-GB" sz="1800" dirty="0">
              <a:solidFill>
                <a:srgbClr val="000000"/>
              </a:solidFill>
              <a:latin typeface="Arial" panose="020B0604020202020204" pitchFamily="34" charset="0"/>
              <a:cs typeface="Arial"/>
            </a:endParaRPr>
          </a:p>
          <a:p>
            <a:r>
              <a:rPr lang="en-GB" sz="1800" b="0" i="0" dirty="0">
                <a:solidFill>
                  <a:srgbClr val="000000"/>
                </a:solidFill>
                <a:effectLst/>
                <a:latin typeface="Arial"/>
                <a:cs typeface="Arial"/>
              </a:rPr>
              <a:t>Why is it important to use persuasive language?</a:t>
            </a:r>
          </a:p>
          <a:p>
            <a:endParaRPr lang="en-GB" sz="1800" dirty="0">
              <a:solidFill>
                <a:srgbClr val="000000"/>
              </a:solidFill>
              <a:latin typeface="Arial" panose="020B0604020202020204" pitchFamily="34" charset="0"/>
              <a:cs typeface="Arial"/>
            </a:endParaRPr>
          </a:p>
          <a:p>
            <a:r>
              <a:rPr lang="en-GB" sz="1800" b="0" i="0" dirty="0">
                <a:solidFill>
                  <a:srgbClr val="000000"/>
                </a:solidFill>
                <a:effectLst/>
                <a:latin typeface="Arial"/>
                <a:cs typeface="Arial"/>
              </a:rPr>
              <a:t>What are the benefits/drawbacks?</a:t>
            </a:r>
            <a:r>
              <a:rPr lang="en-GB" sz="1800" dirty="0">
                <a:solidFill>
                  <a:srgbClr val="000000"/>
                </a:solidFill>
                <a:latin typeface="Arial"/>
                <a:cs typeface="Arial"/>
              </a:rPr>
              <a:t> </a:t>
            </a:r>
            <a:endParaRPr lang="en-GB" sz="1800" b="0" i="0" dirty="0">
              <a:solidFill>
                <a:srgbClr val="000000"/>
              </a:solidFill>
              <a:effectLst/>
              <a:latin typeface="Arial" panose="020B0604020202020204" pitchFamily="34" charset="0"/>
              <a:cs typeface="Arial"/>
            </a:endParaRPr>
          </a:p>
          <a:p>
            <a:endParaRPr lang="en-GB" sz="1800" dirty="0">
              <a:solidFill>
                <a:srgbClr val="000000"/>
              </a:solidFill>
              <a:latin typeface="Arial" panose="020B0604020202020204" pitchFamily="34" charset="0"/>
              <a:cs typeface="Arial"/>
            </a:endParaRPr>
          </a:p>
          <a:p>
            <a:pPr algn="r"/>
            <a:r>
              <a:rPr lang="en-GB" sz="1800" b="0" i="0" dirty="0">
                <a:solidFill>
                  <a:srgbClr val="000000"/>
                </a:solidFill>
                <a:effectLst/>
                <a:latin typeface="Arial"/>
                <a:cs typeface="Arial"/>
              </a:rPr>
              <a:t>(10 minutes) </a:t>
            </a:r>
            <a:endParaRPr lang="en-GB" sz="1800">
              <a:latin typeface="Arial"/>
              <a:cs typeface="Arial"/>
            </a:endParaRPr>
          </a:p>
        </p:txBody>
      </p:sp>
      <p:sp>
        <p:nvSpPr>
          <p:cNvPr id="7" name="Slide Number Placeholder 1">
            <a:extLst>
              <a:ext uri="{FF2B5EF4-FFF2-40B4-BE49-F238E27FC236}">
                <a16:creationId xmlns:a16="http://schemas.microsoft.com/office/drawing/2014/main" id="{4973BB4C-60C7-2546-B551-B55D02655902}"/>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26</a:t>
            </a:fld>
            <a:endParaRPr lang="en-GB" sz="1400">
              <a:solidFill>
                <a:schemeClr val="tx1"/>
              </a:solidFill>
              <a:latin typeface="Arial"/>
              <a:cs typeface="Arial"/>
            </a:endParaRPr>
          </a:p>
        </p:txBody>
      </p:sp>
    </p:spTree>
    <p:extLst>
      <p:ext uri="{BB962C8B-B14F-4D97-AF65-F5344CB8AC3E}">
        <p14:creationId xmlns:p14="http://schemas.microsoft.com/office/powerpoint/2010/main" val="34686456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E51C4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a:cs typeface="Arial"/>
              </a:rPr>
              <a:t>06</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latin typeface="Arial"/>
                <a:cs typeface="Arial"/>
              </a:rPr>
              <a:t>Discussion</a:t>
            </a:r>
          </a:p>
        </p:txBody>
      </p:sp>
    </p:spTree>
    <p:extLst>
      <p:ext uri="{BB962C8B-B14F-4D97-AF65-F5344CB8AC3E}">
        <p14:creationId xmlns:p14="http://schemas.microsoft.com/office/powerpoint/2010/main" val="37094455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E8154A8-4DC8-2BED-5F60-5E6690139DA3}"/>
              </a:ext>
            </a:extLst>
          </p:cNvPr>
          <p:cNvSpPr>
            <a:spLocks noGrp="1"/>
          </p:cNvSpPr>
          <p:nvPr>
            <p:ph type="title"/>
          </p:nvPr>
        </p:nvSpPr>
        <p:spPr/>
        <p:txBody>
          <a:bodyPr/>
          <a:lstStyle/>
          <a:p>
            <a:r>
              <a:rPr lang="en-GB" dirty="0">
                <a:latin typeface="Arial"/>
                <a:cs typeface="Arial"/>
              </a:rPr>
              <a:t>Lesson objectives</a:t>
            </a:r>
          </a:p>
        </p:txBody>
      </p:sp>
      <p:sp>
        <p:nvSpPr>
          <p:cNvPr id="4" name="Text Placeholder 3">
            <a:extLst>
              <a:ext uri="{FF2B5EF4-FFF2-40B4-BE49-F238E27FC236}">
                <a16:creationId xmlns:a16="http://schemas.microsoft.com/office/drawing/2014/main" id="{15DB22A7-08E7-AC5F-F8BA-20A0813BD707}"/>
              </a:ext>
            </a:extLst>
          </p:cNvPr>
          <p:cNvSpPr>
            <a:spLocks noGrp="1"/>
          </p:cNvSpPr>
          <p:nvPr>
            <p:ph type="body" sz="quarter" idx="12"/>
          </p:nvPr>
        </p:nvSpPr>
        <p:spPr/>
        <p:txBody>
          <a:bodyPr vert="horz" lIns="91440" tIns="45720" rIns="91440" bIns="45720" rtlCol="0" anchor="t">
            <a:noAutofit/>
          </a:bodyPr>
          <a:lstStyle/>
          <a:p>
            <a:pPr marL="514350" indent="-514350" algn="l" rtl="0" fontAlgn="base">
              <a:buFont typeface="+mj-lt"/>
              <a:buAutoNum type="arabicPeriod"/>
            </a:pPr>
            <a:r>
              <a:rPr lang="en-GB" sz="1800" i="0" dirty="0">
                <a:solidFill>
                  <a:srgbClr val="000000"/>
                </a:solidFill>
                <a:effectLst/>
                <a:latin typeface="Arial"/>
                <a:cs typeface="Arial"/>
              </a:rPr>
              <a:t>Engage in a small group discussion incorporating the “four rules”, using debate and persuasion if necessary.  </a:t>
            </a:r>
          </a:p>
          <a:p>
            <a:pPr marL="514350" indent="-514350" algn="l" rtl="0" fontAlgn="base">
              <a:buFont typeface="+mj-lt"/>
              <a:buAutoNum type="arabicPeriod"/>
            </a:pPr>
            <a:endParaRPr lang="en-GB" sz="1800" i="0" dirty="0">
              <a:solidFill>
                <a:srgbClr val="000000"/>
              </a:solidFill>
              <a:effectLst/>
              <a:latin typeface="Arial" panose="020B0604020202020204" pitchFamily="34" charset="0"/>
              <a:cs typeface="Arial"/>
            </a:endParaRPr>
          </a:p>
          <a:p>
            <a:pPr marL="514350" indent="-514350" algn="l" rtl="0" fontAlgn="base">
              <a:buFont typeface="+mj-lt"/>
              <a:buAutoNum type="arabicPeriod"/>
            </a:pPr>
            <a:r>
              <a:rPr lang="en-GB" sz="1800" i="0" dirty="0">
                <a:solidFill>
                  <a:srgbClr val="000000"/>
                </a:solidFill>
                <a:effectLst/>
                <a:latin typeface="Arial"/>
                <a:cs typeface="Arial"/>
              </a:rPr>
              <a:t>Demonstrate how to contribute to a discussion incorporating the “three Cs”.</a:t>
            </a:r>
          </a:p>
        </p:txBody>
      </p:sp>
      <p:sp>
        <p:nvSpPr>
          <p:cNvPr id="7" name="Slide Number Placeholder 1">
            <a:extLst>
              <a:ext uri="{FF2B5EF4-FFF2-40B4-BE49-F238E27FC236}">
                <a16:creationId xmlns:a16="http://schemas.microsoft.com/office/drawing/2014/main" id="{F9548D81-A700-66C1-3C13-721DC5DD433D}"/>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28</a:t>
            </a:fld>
            <a:endParaRPr lang="en-GB" sz="1400">
              <a:solidFill>
                <a:schemeClr val="tx1"/>
              </a:solidFill>
              <a:latin typeface="Arial"/>
              <a:cs typeface="Arial"/>
            </a:endParaRPr>
          </a:p>
        </p:txBody>
      </p:sp>
    </p:spTree>
    <p:extLst>
      <p:ext uri="{BB962C8B-B14F-4D97-AF65-F5344CB8AC3E}">
        <p14:creationId xmlns:p14="http://schemas.microsoft.com/office/powerpoint/2010/main" val="31209089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08C6BAE-93DE-5EE4-AE0F-A0671C80203C}"/>
              </a:ext>
            </a:extLst>
          </p:cNvPr>
          <p:cNvSpPr>
            <a:spLocks noGrp="1"/>
          </p:cNvSpPr>
          <p:nvPr>
            <p:ph type="title"/>
          </p:nvPr>
        </p:nvSpPr>
        <p:spPr/>
        <p:txBody>
          <a:bodyPr/>
          <a:lstStyle/>
          <a:p>
            <a:r>
              <a:rPr lang="en-GB" dirty="0">
                <a:latin typeface="Arial"/>
                <a:cs typeface="Arial"/>
              </a:rPr>
              <a:t>Task</a:t>
            </a:r>
          </a:p>
        </p:txBody>
      </p:sp>
      <p:sp>
        <p:nvSpPr>
          <p:cNvPr id="4" name="Text Placeholder 3">
            <a:extLst>
              <a:ext uri="{FF2B5EF4-FFF2-40B4-BE49-F238E27FC236}">
                <a16:creationId xmlns:a16="http://schemas.microsoft.com/office/drawing/2014/main" id="{C276D686-90EB-C8D4-6C23-FDCDBE2D776B}"/>
              </a:ext>
            </a:extLst>
          </p:cNvPr>
          <p:cNvSpPr>
            <a:spLocks noGrp="1"/>
          </p:cNvSpPr>
          <p:nvPr>
            <p:ph type="body" sz="quarter" idx="12"/>
          </p:nvPr>
        </p:nvSpPr>
        <p:spPr>
          <a:xfrm>
            <a:off x="252751" y="699542"/>
            <a:ext cx="7667625" cy="3601574"/>
          </a:xfrm>
        </p:spPr>
        <p:txBody>
          <a:bodyPr vert="horz" lIns="91440" tIns="45720" rIns="91440" bIns="45720" rtlCol="0" anchor="t">
            <a:noAutofit/>
          </a:bodyPr>
          <a:lstStyle/>
          <a:p>
            <a:pPr algn="l" rtl="0" fontAlgn="base"/>
            <a:r>
              <a:rPr lang="en-GB" sz="1800" b="0" i="0" dirty="0">
                <a:solidFill>
                  <a:srgbClr val="000000"/>
                </a:solidFill>
                <a:effectLst/>
                <a:latin typeface="Arial"/>
                <a:cs typeface="Arial"/>
              </a:rPr>
              <a:t>Use all the skills/experience from previous discussions in the task, including the “four rules”.</a:t>
            </a:r>
          </a:p>
          <a:p>
            <a:pPr algn="l" rtl="0" fontAlgn="base"/>
            <a:endParaRPr lang="en-GB" sz="1800" dirty="0">
              <a:solidFill>
                <a:srgbClr val="000000"/>
              </a:solidFill>
              <a:latin typeface="Arial" panose="020B0604020202020204" pitchFamily="34" charset="0"/>
              <a:cs typeface="Arial"/>
            </a:endParaRPr>
          </a:p>
          <a:p>
            <a:pPr algn="l" rtl="0" fontAlgn="base"/>
            <a:r>
              <a:rPr lang="en-GB" sz="1800" b="0" i="0" dirty="0">
                <a:solidFill>
                  <a:srgbClr val="000000"/>
                </a:solidFill>
                <a:effectLst/>
                <a:latin typeface="Arial"/>
                <a:cs typeface="Arial"/>
              </a:rPr>
              <a:t>In addition, include the following “three Cs”: </a:t>
            </a:r>
          </a:p>
          <a:p>
            <a:pPr algn="l" rtl="0" fontAlgn="base"/>
            <a:endParaRPr lang="en-GB" sz="1800" b="0" i="0" dirty="0">
              <a:solidFill>
                <a:srgbClr val="000000"/>
              </a:solidFill>
              <a:effectLst/>
              <a:latin typeface="Arial" panose="020B0604020202020204" pitchFamily="34" charset="0"/>
              <a:cs typeface="Arial"/>
            </a:endParaRPr>
          </a:p>
          <a:p>
            <a:pPr marL="514350" indent="-514350" algn="l" rtl="0" fontAlgn="base">
              <a:buFont typeface="+mj-lt"/>
              <a:buAutoNum type="arabicParenR"/>
            </a:pPr>
            <a:r>
              <a:rPr lang="en-GB" sz="1800" b="0" i="0" dirty="0">
                <a:solidFill>
                  <a:srgbClr val="000000"/>
                </a:solidFill>
                <a:effectLst/>
                <a:latin typeface="Arial"/>
                <a:cs typeface="Arial"/>
              </a:rPr>
              <a:t>Clarity (focus only on the points under discussion). </a:t>
            </a:r>
          </a:p>
          <a:p>
            <a:pPr marL="514350" indent="-514350" algn="l" rtl="0" fontAlgn="base">
              <a:buFont typeface="+mj-lt"/>
              <a:buAutoNum type="arabicParenR"/>
            </a:pPr>
            <a:r>
              <a:rPr lang="en-GB" sz="1800" b="0" i="0" dirty="0">
                <a:solidFill>
                  <a:srgbClr val="000000"/>
                </a:solidFill>
                <a:effectLst/>
                <a:latin typeface="Arial"/>
                <a:cs typeface="Arial"/>
              </a:rPr>
              <a:t>Content (offer depth to each point). </a:t>
            </a:r>
          </a:p>
          <a:p>
            <a:pPr marL="514350" indent="-514350" fontAlgn="base">
              <a:buFont typeface="+mj-lt"/>
              <a:buAutoNum type="arabicParenR"/>
            </a:pPr>
            <a:r>
              <a:rPr lang="en-GB" sz="1800" b="0" i="0" dirty="0">
                <a:solidFill>
                  <a:srgbClr val="000000"/>
                </a:solidFill>
                <a:effectLst/>
                <a:latin typeface="Arial"/>
                <a:cs typeface="Arial"/>
              </a:rPr>
              <a:t>Confidence (be clear and coherent in your speech).</a:t>
            </a:r>
            <a:r>
              <a:rPr lang="en-GB" sz="1800" dirty="0">
                <a:solidFill>
                  <a:srgbClr val="000000"/>
                </a:solidFill>
                <a:latin typeface="Arial"/>
                <a:cs typeface="Arial"/>
              </a:rPr>
              <a:t> </a:t>
            </a:r>
            <a:endParaRPr lang="en-GB" sz="1800">
              <a:cs typeface="Calibri"/>
            </a:endParaRPr>
          </a:p>
        </p:txBody>
      </p:sp>
      <p:sp>
        <p:nvSpPr>
          <p:cNvPr id="7" name="Slide Number Placeholder 1">
            <a:extLst>
              <a:ext uri="{FF2B5EF4-FFF2-40B4-BE49-F238E27FC236}">
                <a16:creationId xmlns:a16="http://schemas.microsoft.com/office/drawing/2014/main" id="{499B5CF6-BB9A-5BFF-613F-40841FE17A41}"/>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29</a:t>
            </a:fld>
            <a:endParaRPr lang="en-GB" sz="1400">
              <a:solidFill>
                <a:schemeClr val="tx1"/>
              </a:solidFill>
              <a:latin typeface="Arial"/>
              <a:cs typeface="Arial"/>
            </a:endParaRPr>
          </a:p>
        </p:txBody>
      </p:sp>
    </p:spTree>
    <p:extLst>
      <p:ext uri="{BB962C8B-B14F-4D97-AF65-F5344CB8AC3E}">
        <p14:creationId xmlns:p14="http://schemas.microsoft.com/office/powerpoint/2010/main" val="41980271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latin typeface="Arial"/>
                <a:cs typeface="Arial"/>
              </a:rPr>
              <a:t>Lesson objectives</a:t>
            </a:r>
            <a:endParaRPr lang="en-US" dirty="0">
              <a:latin typeface="Arial"/>
              <a:cs typeface="Arial"/>
            </a:endParaRPr>
          </a:p>
        </p:txBody>
      </p:sp>
      <p:sp>
        <p:nvSpPr>
          <p:cNvPr id="5" name="Text Placeholder 4"/>
          <p:cNvSpPr>
            <a:spLocks noGrp="1"/>
          </p:cNvSpPr>
          <p:nvPr>
            <p:ph type="body" sz="quarter" idx="12"/>
          </p:nvPr>
        </p:nvSpPr>
        <p:spPr/>
        <p:txBody>
          <a:bodyPr vert="horz" lIns="0" tIns="0" rIns="0" bIns="0" rtlCol="0" anchor="t">
            <a:noAutofit/>
          </a:bodyPr>
          <a:lstStyle/>
          <a:p>
            <a:pPr marL="514350" indent="-514350">
              <a:buFont typeface="+mj-lt"/>
              <a:buAutoNum type="arabicPeriod"/>
            </a:pPr>
            <a:r>
              <a:rPr lang="en-GB" sz="1800" dirty="0">
                <a:latin typeface="Arial"/>
                <a:cs typeface="Arial"/>
              </a:rPr>
              <a:t>Engage in short conversations.</a:t>
            </a:r>
            <a:endParaRPr lang="en-US" sz="1800">
              <a:latin typeface="Arial"/>
              <a:cs typeface="Arial"/>
            </a:endParaRPr>
          </a:p>
          <a:p>
            <a:pPr marL="514350" indent="-514350">
              <a:buFont typeface="+mj-lt"/>
              <a:buAutoNum type="arabicPeriod"/>
            </a:pPr>
            <a:endParaRPr lang="en-GB" sz="1800" dirty="0">
              <a:solidFill>
                <a:srgbClr val="000000"/>
              </a:solidFill>
              <a:latin typeface="Arial"/>
              <a:cs typeface="Arial"/>
            </a:endParaRPr>
          </a:p>
          <a:p>
            <a:pPr marL="514350" indent="-514350">
              <a:buFont typeface="+mj-lt"/>
              <a:buAutoNum type="arabicPeriod"/>
            </a:pPr>
            <a:r>
              <a:rPr lang="en-GB" sz="1800" dirty="0">
                <a:solidFill>
                  <a:srgbClr val="000000"/>
                </a:solidFill>
                <a:latin typeface="Arial"/>
                <a:cs typeface="Arial"/>
              </a:rPr>
              <a:t>Demonstrate how to use listening to inform questions.</a:t>
            </a:r>
          </a:p>
          <a:p>
            <a:r>
              <a:rPr lang="en-GB" sz="1800" dirty="0">
                <a:solidFill>
                  <a:srgbClr val="E51C41"/>
                </a:solidFill>
                <a:latin typeface="Arial"/>
                <a:cs typeface="Arial"/>
              </a:rPr>
              <a:t> </a:t>
            </a:r>
            <a:br>
              <a:rPr lang="en-GB" sz="1800" dirty="0">
                <a:latin typeface="Arial"/>
              </a:rPr>
            </a:br>
            <a:endParaRPr lang="en-GB" sz="1800" dirty="0">
              <a:latin typeface="Arial"/>
              <a:cs typeface="Arial"/>
            </a:endParaRPr>
          </a:p>
        </p:txBody>
      </p:sp>
      <p:sp>
        <p:nvSpPr>
          <p:cNvPr id="2" name="Slide Number Placeholder 1">
            <a:extLst>
              <a:ext uri="{FF2B5EF4-FFF2-40B4-BE49-F238E27FC236}">
                <a16:creationId xmlns:a16="http://schemas.microsoft.com/office/drawing/2014/main" id="{F1A9B3B8-BFBC-70F5-C8C6-58C40BA9C87E}"/>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3</a:t>
            </a:fld>
            <a:endParaRPr lang="en-GB" sz="1400">
              <a:solidFill>
                <a:schemeClr val="tx1"/>
              </a:solidFill>
              <a:latin typeface="Arial"/>
              <a:cs typeface="Arial"/>
            </a:endParaRPr>
          </a:p>
        </p:txBody>
      </p:sp>
    </p:spTree>
    <p:extLst>
      <p:ext uri="{BB962C8B-B14F-4D97-AF65-F5344CB8AC3E}">
        <p14:creationId xmlns:p14="http://schemas.microsoft.com/office/powerpoint/2010/main" val="26231754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0F885BF-89A5-1A3B-6F9D-F69DC0AD93B5}"/>
              </a:ext>
            </a:extLst>
          </p:cNvPr>
          <p:cNvSpPr>
            <a:spLocks noGrp="1"/>
          </p:cNvSpPr>
          <p:nvPr>
            <p:ph type="title"/>
          </p:nvPr>
        </p:nvSpPr>
        <p:spPr/>
        <p:txBody>
          <a:bodyPr/>
          <a:lstStyle/>
          <a:p>
            <a:r>
              <a:rPr lang="en-GB" dirty="0">
                <a:latin typeface="Arial"/>
                <a:cs typeface="Arial"/>
              </a:rPr>
              <a:t>Task: In groups of 3–4</a:t>
            </a:r>
          </a:p>
        </p:txBody>
      </p:sp>
      <p:sp>
        <p:nvSpPr>
          <p:cNvPr id="4" name="Text Placeholder 3">
            <a:extLst>
              <a:ext uri="{FF2B5EF4-FFF2-40B4-BE49-F238E27FC236}">
                <a16:creationId xmlns:a16="http://schemas.microsoft.com/office/drawing/2014/main" id="{258D1367-4C85-ABF0-C3DA-9ECABC301564}"/>
              </a:ext>
            </a:extLst>
          </p:cNvPr>
          <p:cNvSpPr>
            <a:spLocks noGrp="1"/>
          </p:cNvSpPr>
          <p:nvPr>
            <p:ph type="body" sz="quarter" idx="12"/>
          </p:nvPr>
        </p:nvSpPr>
        <p:spPr/>
        <p:txBody>
          <a:bodyPr vert="horz" lIns="91440" tIns="45720" rIns="91440" bIns="45720" rtlCol="0" anchor="t">
            <a:noAutofit/>
          </a:bodyPr>
          <a:lstStyle/>
          <a:p>
            <a:r>
              <a:rPr lang="en-GB" sz="1800" dirty="0">
                <a:latin typeface="Arial"/>
                <a:cs typeface="Arial"/>
              </a:rPr>
              <a:t>Based on the research you have conducted, discuss answers to the following question:</a:t>
            </a:r>
            <a:endParaRPr lang="en-GB" sz="1800">
              <a:latin typeface="Arial"/>
              <a:cs typeface="Arial"/>
            </a:endParaRPr>
          </a:p>
          <a:p>
            <a:endParaRPr lang="en-GB" sz="1800" dirty="0">
              <a:latin typeface="Arial"/>
              <a:cs typeface="Calibri"/>
            </a:endParaRPr>
          </a:p>
          <a:p>
            <a:r>
              <a:rPr lang="en-GB" sz="1800" dirty="0">
                <a:solidFill>
                  <a:srgbClr val="000000"/>
                </a:solidFill>
                <a:latin typeface="Arial"/>
                <a:cs typeface="Arial"/>
              </a:rPr>
              <a:t>“</a:t>
            </a:r>
            <a:r>
              <a:rPr lang="en-GB" sz="1800" i="0" dirty="0">
                <a:solidFill>
                  <a:srgbClr val="000000"/>
                </a:solidFill>
                <a:effectLst/>
                <a:latin typeface="Arial"/>
                <a:cs typeface="Arial"/>
              </a:rPr>
              <a:t>What engineering material could be used as a cheap but recyclable substitute for drinking straws?”</a:t>
            </a:r>
          </a:p>
          <a:p>
            <a:endParaRPr lang="en-GB" sz="1800" dirty="0">
              <a:solidFill>
                <a:srgbClr val="000000"/>
              </a:solidFill>
              <a:latin typeface="Arial"/>
              <a:cs typeface="Calibri"/>
            </a:endParaRPr>
          </a:p>
          <a:p>
            <a:r>
              <a:rPr lang="en-GB" sz="1800" dirty="0">
                <a:solidFill>
                  <a:srgbClr val="000000"/>
                </a:solidFill>
                <a:latin typeface="Arial"/>
                <a:cs typeface="Arial"/>
              </a:rPr>
              <a:t>Justify your reasons.</a:t>
            </a:r>
            <a:endParaRPr lang="en-GB" sz="1800">
              <a:solidFill>
                <a:srgbClr val="000000"/>
              </a:solidFill>
              <a:latin typeface="Arial"/>
              <a:cs typeface="Arial"/>
            </a:endParaRPr>
          </a:p>
          <a:p>
            <a:endParaRPr lang="en-GB" sz="1800" dirty="0">
              <a:latin typeface="Arial"/>
              <a:cs typeface="Calibri"/>
            </a:endParaRPr>
          </a:p>
          <a:p>
            <a:pPr algn="r"/>
            <a:r>
              <a:rPr lang="en-GB" sz="1800" dirty="0">
                <a:latin typeface="Arial"/>
                <a:cs typeface="Arial"/>
              </a:rPr>
              <a:t>(60 minutes)</a:t>
            </a:r>
            <a:endParaRPr lang="en-GB" sz="1800">
              <a:latin typeface="Arial"/>
              <a:cs typeface="Arial"/>
            </a:endParaRPr>
          </a:p>
        </p:txBody>
      </p:sp>
      <p:sp>
        <p:nvSpPr>
          <p:cNvPr id="7" name="Slide Number Placeholder 1">
            <a:extLst>
              <a:ext uri="{FF2B5EF4-FFF2-40B4-BE49-F238E27FC236}">
                <a16:creationId xmlns:a16="http://schemas.microsoft.com/office/drawing/2014/main" id="{31CB7779-BC42-6F83-F0AC-88C369612285}"/>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30</a:t>
            </a:fld>
            <a:endParaRPr lang="en-GB" sz="1400">
              <a:solidFill>
                <a:schemeClr val="tx1"/>
              </a:solidFill>
              <a:latin typeface="Arial"/>
              <a:cs typeface="Arial"/>
            </a:endParaRPr>
          </a:p>
        </p:txBody>
      </p:sp>
    </p:spTree>
    <p:extLst>
      <p:ext uri="{BB962C8B-B14F-4D97-AF65-F5344CB8AC3E}">
        <p14:creationId xmlns:p14="http://schemas.microsoft.com/office/powerpoint/2010/main" val="17062026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E51C4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a:cs typeface="Arial"/>
              </a:rPr>
              <a:t>07</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latin typeface="Arial"/>
                <a:cs typeface="Arial"/>
              </a:rPr>
              <a:t>Interviews</a:t>
            </a:r>
          </a:p>
        </p:txBody>
      </p:sp>
    </p:spTree>
    <p:extLst>
      <p:ext uri="{BB962C8B-B14F-4D97-AF65-F5344CB8AC3E}">
        <p14:creationId xmlns:p14="http://schemas.microsoft.com/office/powerpoint/2010/main" val="25254770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73E6277-C859-4D19-EA01-32ABFDDE36A6}"/>
              </a:ext>
            </a:extLst>
          </p:cNvPr>
          <p:cNvSpPr>
            <a:spLocks noGrp="1"/>
          </p:cNvSpPr>
          <p:nvPr>
            <p:ph type="title"/>
          </p:nvPr>
        </p:nvSpPr>
        <p:spPr/>
        <p:txBody>
          <a:bodyPr/>
          <a:lstStyle/>
          <a:p>
            <a:r>
              <a:rPr lang="en-GB" dirty="0">
                <a:latin typeface="Arial"/>
                <a:cs typeface="Arial"/>
              </a:rPr>
              <a:t>Learning objectives</a:t>
            </a:r>
          </a:p>
        </p:txBody>
      </p:sp>
      <p:sp>
        <p:nvSpPr>
          <p:cNvPr id="4" name="Text Placeholder 3">
            <a:extLst>
              <a:ext uri="{FF2B5EF4-FFF2-40B4-BE49-F238E27FC236}">
                <a16:creationId xmlns:a16="http://schemas.microsoft.com/office/drawing/2014/main" id="{8478A3BE-8A19-4D0D-2DCC-8571B0428867}"/>
              </a:ext>
            </a:extLst>
          </p:cNvPr>
          <p:cNvSpPr>
            <a:spLocks noGrp="1"/>
          </p:cNvSpPr>
          <p:nvPr>
            <p:ph type="body" sz="quarter" idx="12"/>
          </p:nvPr>
        </p:nvSpPr>
        <p:spPr/>
        <p:txBody>
          <a:bodyPr vert="horz" lIns="91440" tIns="45720" rIns="91440" bIns="45720" rtlCol="0" anchor="t">
            <a:noAutofit/>
          </a:bodyPr>
          <a:lstStyle/>
          <a:p>
            <a:pPr marL="514350" indent="-514350" algn="l" rtl="0" fontAlgn="base">
              <a:buFont typeface="+mj-lt"/>
              <a:buAutoNum type="arabicPeriod"/>
            </a:pPr>
            <a:r>
              <a:rPr lang="en-GB" sz="1800" dirty="0">
                <a:solidFill>
                  <a:srgbClr val="000000"/>
                </a:solidFill>
                <a:latin typeface="Arial"/>
                <a:cs typeface="Arial"/>
              </a:rPr>
              <a:t>E</a:t>
            </a:r>
            <a:r>
              <a:rPr lang="en-GB" sz="1800" i="0" dirty="0">
                <a:solidFill>
                  <a:srgbClr val="000000"/>
                </a:solidFill>
                <a:effectLst/>
                <a:latin typeface="Arial"/>
                <a:cs typeface="Arial"/>
              </a:rPr>
              <a:t>ngage in mock interviews by asking and answering closed and open questions </a:t>
            </a:r>
          </a:p>
          <a:p>
            <a:pPr marL="514350" indent="-514350" algn="l" rtl="0" fontAlgn="base">
              <a:buFont typeface="+mj-lt"/>
              <a:buAutoNum type="arabicPeriod"/>
            </a:pPr>
            <a:endParaRPr lang="en-GB" sz="1800" i="0" dirty="0">
              <a:solidFill>
                <a:srgbClr val="000000"/>
              </a:solidFill>
              <a:effectLst/>
              <a:latin typeface="Arial" panose="020B0604020202020204" pitchFamily="34" charset="0"/>
              <a:cs typeface="Arial"/>
            </a:endParaRPr>
          </a:p>
          <a:p>
            <a:pPr marL="514350" indent="-514350" algn="l" rtl="0" fontAlgn="base">
              <a:buFont typeface="+mj-lt"/>
              <a:buAutoNum type="arabicPeriod"/>
            </a:pPr>
            <a:r>
              <a:rPr lang="en-GB" sz="1800" i="0" dirty="0">
                <a:solidFill>
                  <a:srgbClr val="000000"/>
                </a:solidFill>
                <a:effectLst/>
                <a:latin typeface="Arial"/>
                <a:cs typeface="Arial"/>
              </a:rPr>
              <a:t>Engage in a discussion about the merits and limitations of open and closed questioning, and decide on an ideal approach to an interview.</a:t>
            </a:r>
          </a:p>
          <a:p>
            <a:endParaRPr lang="en-GB" sz="1800" dirty="0">
              <a:latin typeface="Arial"/>
              <a:cs typeface="Calibri"/>
            </a:endParaRPr>
          </a:p>
        </p:txBody>
      </p:sp>
      <p:sp>
        <p:nvSpPr>
          <p:cNvPr id="7" name="Slide Number Placeholder 1">
            <a:extLst>
              <a:ext uri="{FF2B5EF4-FFF2-40B4-BE49-F238E27FC236}">
                <a16:creationId xmlns:a16="http://schemas.microsoft.com/office/drawing/2014/main" id="{D7B21AF1-D6CC-C73D-5907-121EE44D9B2F}"/>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32</a:t>
            </a:fld>
            <a:endParaRPr lang="en-GB" sz="1400">
              <a:solidFill>
                <a:schemeClr val="tx1"/>
              </a:solidFill>
              <a:latin typeface="Arial"/>
              <a:cs typeface="Arial"/>
            </a:endParaRPr>
          </a:p>
        </p:txBody>
      </p:sp>
    </p:spTree>
    <p:extLst>
      <p:ext uri="{BB962C8B-B14F-4D97-AF65-F5344CB8AC3E}">
        <p14:creationId xmlns:p14="http://schemas.microsoft.com/office/powerpoint/2010/main" val="12542561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588FE01-5133-E623-7D85-8AEB2DFC35FE}"/>
              </a:ext>
            </a:extLst>
          </p:cNvPr>
          <p:cNvSpPr>
            <a:spLocks noGrp="1"/>
          </p:cNvSpPr>
          <p:nvPr>
            <p:ph type="title"/>
          </p:nvPr>
        </p:nvSpPr>
        <p:spPr/>
        <p:txBody>
          <a:bodyPr/>
          <a:lstStyle/>
          <a:p>
            <a:r>
              <a:rPr lang="en-GB" dirty="0">
                <a:latin typeface="Arial"/>
                <a:cs typeface="Arial"/>
              </a:rPr>
              <a:t>Task 1: In pairs</a:t>
            </a:r>
          </a:p>
        </p:txBody>
      </p:sp>
      <p:sp>
        <p:nvSpPr>
          <p:cNvPr id="4" name="Text Placeholder 3">
            <a:extLst>
              <a:ext uri="{FF2B5EF4-FFF2-40B4-BE49-F238E27FC236}">
                <a16:creationId xmlns:a16="http://schemas.microsoft.com/office/drawing/2014/main" id="{5516C772-3381-F201-069D-EDBC5F2828FA}"/>
              </a:ext>
            </a:extLst>
          </p:cNvPr>
          <p:cNvSpPr>
            <a:spLocks noGrp="1"/>
          </p:cNvSpPr>
          <p:nvPr>
            <p:ph type="body" sz="quarter" idx="12"/>
          </p:nvPr>
        </p:nvSpPr>
        <p:spPr/>
        <p:txBody>
          <a:bodyPr vert="horz" lIns="91440" tIns="45720" rIns="91440" bIns="45720" rtlCol="0" anchor="t">
            <a:noAutofit/>
          </a:bodyPr>
          <a:lstStyle/>
          <a:p>
            <a:pPr algn="l" rtl="0" fontAlgn="base"/>
            <a:r>
              <a:rPr lang="en-GB" sz="1800" b="0" i="0" dirty="0">
                <a:solidFill>
                  <a:srgbClr val="000000"/>
                </a:solidFill>
                <a:effectLst/>
                <a:latin typeface="Arial"/>
                <a:cs typeface="Arial"/>
              </a:rPr>
              <a:t>Prepare to interview each other about your hobbies and interests.</a:t>
            </a:r>
          </a:p>
          <a:p>
            <a:pPr algn="l" rtl="0" fontAlgn="base"/>
            <a:endParaRPr lang="en-GB" sz="1800" b="0" i="0" dirty="0">
              <a:solidFill>
                <a:srgbClr val="000000"/>
              </a:solidFill>
              <a:effectLst/>
              <a:latin typeface="Arial"/>
              <a:cs typeface="Arial"/>
            </a:endParaRPr>
          </a:p>
          <a:p>
            <a:pPr fontAlgn="base"/>
            <a:r>
              <a:rPr lang="en-GB" sz="1800" b="0" i="0" dirty="0">
                <a:solidFill>
                  <a:srgbClr val="000000"/>
                </a:solidFill>
                <a:effectLst/>
                <a:latin typeface="Arial"/>
                <a:cs typeface="Arial"/>
              </a:rPr>
              <a:t>Interview each other (10 minutes each), only asking </a:t>
            </a:r>
            <a:r>
              <a:rPr lang="en-GB" sz="1800" b="1" i="0" dirty="0">
                <a:solidFill>
                  <a:srgbClr val="000000"/>
                </a:solidFill>
                <a:effectLst/>
                <a:latin typeface="Arial"/>
                <a:cs typeface="Arial"/>
              </a:rPr>
              <a:t>closed</a:t>
            </a:r>
            <a:r>
              <a:rPr lang="en-GB" sz="1800" b="0" i="0" dirty="0">
                <a:solidFill>
                  <a:srgbClr val="000000"/>
                </a:solidFill>
                <a:effectLst/>
                <a:latin typeface="Arial"/>
                <a:cs typeface="Arial"/>
              </a:rPr>
              <a:t> questions.</a:t>
            </a:r>
            <a:r>
              <a:rPr lang="en-GB" sz="1800" dirty="0">
                <a:solidFill>
                  <a:srgbClr val="000000"/>
                </a:solidFill>
                <a:latin typeface="Arial"/>
                <a:cs typeface="Arial"/>
              </a:rPr>
              <a:t> </a:t>
            </a:r>
          </a:p>
          <a:p>
            <a:pPr fontAlgn="base"/>
            <a:endParaRPr lang="en-GB" sz="1800" dirty="0">
              <a:solidFill>
                <a:srgbClr val="000000"/>
              </a:solidFill>
              <a:latin typeface="Arial"/>
              <a:cs typeface="Arial"/>
            </a:endParaRPr>
          </a:p>
          <a:p>
            <a:pPr algn="l" rtl="0" fontAlgn="base"/>
            <a:r>
              <a:rPr lang="en-GB" sz="1800" b="0" i="0" dirty="0">
                <a:solidFill>
                  <a:srgbClr val="000000"/>
                </a:solidFill>
                <a:effectLst/>
                <a:latin typeface="Arial"/>
                <a:cs typeface="Arial"/>
              </a:rPr>
              <a:t>When you have completed both interviews, discuss with each other the good and bad points.</a:t>
            </a:r>
            <a:r>
              <a:rPr lang="en-GB" sz="1800" dirty="0">
                <a:solidFill>
                  <a:srgbClr val="000000"/>
                </a:solidFill>
                <a:latin typeface="Arial"/>
                <a:cs typeface="Arial"/>
              </a:rPr>
              <a:t> </a:t>
            </a:r>
            <a:endParaRPr lang="en-GB" sz="1800" b="0" i="0" dirty="0">
              <a:solidFill>
                <a:srgbClr val="000000"/>
              </a:solidFill>
              <a:effectLst/>
              <a:latin typeface="Arial"/>
              <a:cs typeface="Arial"/>
            </a:endParaRPr>
          </a:p>
          <a:p>
            <a:pPr algn="l" rtl="0" fontAlgn="base"/>
            <a:endParaRPr lang="en-GB" sz="1800" dirty="0">
              <a:solidFill>
                <a:srgbClr val="000000"/>
              </a:solidFill>
              <a:latin typeface="Arial"/>
              <a:cs typeface="Arial"/>
            </a:endParaRPr>
          </a:p>
          <a:p>
            <a:pPr algn="r" rtl="0" fontAlgn="base"/>
            <a:r>
              <a:rPr lang="en-GB" sz="1800" b="0" i="0" dirty="0">
                <a:solidFill>
                  <a:srgbClr val="000000"/>
                </a:solidFill>
                <a:effectLst/>
                <a:latin typeface="Arial"/>
                <a:cs typeface="Arial"/>
              </a:rPr>
              <a:t>(30 minutes)  </a:t>
            </a:r>
          </a:p>
          <a:p>
            <a:endParaRPr lang="en-GB" sz="1800" dirty="0">
              <a:latin typeface="Arial"/>
              <a:cs typeface="Arial"/>
            </a:endParaRPr>
          </a:p>
        </p:txBody>
      </p:sp>
      <p:sp>
        <p:nvSpPr>
          <p:cNvPr id="7" name="Slide Number Placeholder 1">
            <a:extLst>
              <a:ext uri="{FF2B5EF4-FFF2-40B4-BE49-F238E27FC236}">
                <a16:creationId xmlns:a16="http://schemas.microsoft.com/office/drawing/2014/main" id="{1205D69F-A4F9-8F32-4617-9529DD782039}"/>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33</a:t>
            </a:fld>
            <a:endParaRPr lang="en-GB" sz="1400">
              <a:solidFill>
                <a:schemeClr val="tx1"/>
              </a:solidFill>
              <a:latin typeface="Arial"/>
              <a:cs typeface="Arial"/>
            </a:endParaRPr>
          </a:p>
        </p:txBody>
      </p:sp>
    </p:spTree>
    <p:extLst>
      <p:ext uri="{BB962C8B-B14F-4D97-AF65-F5344CB8AC3E}">
        <p14:creationId xmlns:p14="http://schemas.microsoft.com/office/powerpoint/2010/main" val="37978713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08FB01-9453-9857-925A-F0FA4AEAD2EC}"/>
              </a:ext>
            </a:extLst>
          </p:cNvPr>
          <p:cNvSpPr>
            <a:spLocks noGrp="1"/>
          </p:cNvSpPr>
          <p:nvPr>
            <p:ph type="title"/>
          </p:nvPr>
        </p:nvSpPr>
        <p:spPr/>
        <p:txBody>
          <a:bodyPr/>
          <a:lstStyle/>
          <a:p>
            <a:r>
              <a:rPr lang="en-GB" dirty="0">
                <a:latin typeface="Arial"/>
                <a:cs typeface="Arial"/>
              </a:rPr>
              <a:t>Task 2: In pairs</a:t>
            </a:r>
          </a:p>
        </p:txBody>
      </p:sp>
      <p:sp>
        <p:nvSpPr>
          <p:cNvPr id="4" name="Text Placeholder 3">
            <a:extLst>
              <a:ext uri="{FF2B5EF4-FFF2-40B4-BE49-F238E27FC236}">
                <a16:creationId xmlns:a16="http://schemas.microsoft.com/office/drawing/2014/main" id="{28B8235E-E421-334C-3862-3836B841651E}"/>
              </a:ext>
            </a:extLst>
          </p:cNvPr>
          <p:cNvSpPr>
            <a:spLocks noGrp="1"/>
          </p:cNvSpPr>
          <p:nvPr>
            <p:ph type="body" sz="quarter" idx="12"/>
          </p:nvPr>
        </p:nvSpPr>
        <p:spPr/>
        <p:txBody>
          <a:bodyPr vert="horz" lIns="91440" tIns="45720" rIns="91440" bIns="45720" rtlCol="0" anchor="t">
            <a:noAutofit/>
          </a:bodyPr>
          <a:lstStyle/>
          <a:p>
            <a:pPr algn="l" rtl="0" fontAlgn="base"/>
            <a:r>
              <a:rPr lang="en-GB" sz="1800" b="0" i="0" dirty="0">
                <a:solidFill>
                  <a:srgbClr val="000000"/>
                </a:solidFill>
                <a:effectLst/>
                <a:latin typeface="Arial"/>
                <a:cs typeface="Arial"/>
              </a:rPr>
              <a:t>Prepare to interview each other about your hobbies and interests.</a:t>
            </a:r>
          </a:p>
          <a:p>
            <a:pPr algn="l" rtl="0" fontAlgn="base"/>
            <a:endParaRPr lang="en-GB" sz="1800" b="0" i="0" dirty="0">
              <a:solidFill>
                <a:srgbClr val="000000"/>
              </a:solidFill>
              <a:effectLst/>
              <a:latin typeface="Arial"/>
              <a:cs typeface="Arial"/>
            </a:endParaRPr>
          </a:p>
          <a:p>
            <a:pPr fontAlgn="base"/>
            <a:r>
              <a:rPr lang="en-GB" sz="1800" b="0" i="0" dirty="0">
                <a:solidFill>
                  <a:srgbClr val="000000"/>
                </a:solidFill>
                <a:effectLst/>
                <a:latin typeface="Arial"/>
                <a:cs typeface="Arial"/>
              </a:rPr>
              <a:t>Interview each other (10 minutes each), only asking </a:t>
            </a:r>
            <a:r>
              <a:rPr lang="en-GB" sz="1800" b="1" i="0" dirty="0">
                <a:solidFill>
                  <a:srgbClr val="000000"/>
                </a:solidFill>
                <a:effectLst/>
                <a:latin typeface="Arial"/>
                <a:cs typeface="Arial"/>
              </a:rPr>
              <a:t>open</a:t>
            </a:r>
            <a:r>
              <a:rPr lang="en-GB" sz="1800" b="0" i="0" dirty="0">
                <a:solidFill>
                  <a:srgbClr val="000000"/>
                </a:solidFill>
                <a:effectLst/>
                <a:latin typeface="Arial"/>
                <a:cs typeface="Arial"/>
              </a:rPr>
              <a:t> questions.</a:t>
            </a:r>
            <a:r>
              <a:rPr lang="en-GB" sz="1800" dirty="0">
                <a:solidFill>
                  <a:srgbClr val="000000"/>
                </a:solidFill>
                <a:latin typeface="Arial"/>
                <a:cs typeface="Arial"/>
              </a:rPr>
              <a:t> </a:t>
            </a:r>
          </a:p>
          <a:p>
            <a:pPr fontAlgn="base"/>
            <a:endParaRPr lang="en-GB" sz="1800" dirty="0">
              <a:solidFill>
                <a:srgbClr val="000000"/>
              </a:solidFill>
              <a:latin typeface="Arial"/>
              <a:cs typeface="Arial"/>
            </a:endParaRPr>
          </a:p>
          <a:p>
            <a:pPr algn="l" rtl="0" fontAlgn="base"/>
            <a:r>
              <a:rPr lang="en-GB" sz="1800" b="0" i="0" dirty="0">
                <a:solidFill>
                  <a:srgbClr val="000000"/>
                </a:solidFill>
                <a:effectLst/>
                <a:latin typeface="Arial"/>
                <a:cs typeface="Arial"/>
              </a:rPr>
              <a:t>When you have completed both interviews, discuss with each other the good and bad points.</a:t>
            </a:r>
            <a:r>
              <a:rPr lang="en-GB" sz="1800" dirty="0">
                <a:solidFill>
                  <a:srgbClr val="000000"/>
                </a:solidFill>
                <a:latin typeface="Arial"/>
                <a:cs typeface="Arial"/>
              </a:rPr>
              <a:t> </a:t>
            </a:r>
            <a:endParaRPr lang="en-GB" sz="1800" b="0" i="0" dirty="0">
              <a:solidFill>
                <a:srgbClr val="000000"/>
              </a:solidFill>
              <a:effectLst/>
              <a:latin typeface="Arial"/>
              <a:cs typeface="Arial"/>
            </a:endParaRPr>
          </a:p>
          <a:p>
            <a:pPr algn="l" rtl="0" fontAlgn="base"/>
            <a:endParaRPr lang="en-GB" sz="1800" dirty="0">
              <a:solidFill>
                <a:srgbClr val="000000"/>
              </a:solidFill>
              <a:latin typeface="Arial"/>
              <a:cs typeface="Arial"/>
            </a:endParaRPr>
          </a:p>
          <a:p>
            <a:pPr algn="r" rtl="0" fontAlgn="base"/>
            <a:r>
              <a:rPr lang="en-GB" sz="1800" b="0" i="0" dirty="0">
                <a:solidFill>
                  <a:srgbClr val="000000"/>
                </a:solidFill>
                <a:effectLst/>
                <a:latin typeface="Arial"/>
                <a:cs typeface="Arial"/>
              </a:rPr>
              <a:t>(30 minutes)  </a:t>
            </a:r>
          </a:p>
        </p:txBody>
      </p:sp>
      <p:sp>
        <p:nvSpPr>
          <p:cNvPr id="7" name="Slide Number Placeholder 1">
            <a:extLst>
              <a:ext uri="{FF2B5EF4-FFF2-40B4-BE49-F238E27FC236}">
                <a16:creationId xmlns:a16="http://schemas.microsoft.com/office/drawing/2014/main" id="{50D7DF7A-1AAD-FD18-7208-866AB4AFCC50}"/>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34</a:t>
            </a:fld>
            <a:endParaRPr lang="en-GB" sz="1400">
              <a:solidFill>
                <a:schemeClr val="tx1"/>
              </a:solidFill>
              <a:latin typeface="Arial"/>
              <a:cs typeface="Arial"/>
            </a:endParaRPr>
          </a:p>
        </p:txBody>
      </p:sp>
    </p:spTree>
    <p:extLst>
      <p:ext uri="{BB962C8B-B14F-4D97-AF65-F5344CB8AC3E}">
        <p14:creationId xmlns:p14="http://schemas.microsoft.com/office/powerpoint/2010/main" val="26758778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5E80C4-E71F-4148-B2B0-BF9D3308A4C3}"/>
              </a:ext>
            </a:extLst>
          </p:cNvPr>
          <p:cNvSpPr>
            <a:spLocks noGrp="1"/>
          </p:cNvSpPr>
          <p:nvPr>
            <p:ph type="title"/>
          </p:nvPr>
        </p:nvSpPr>
        <p:spPr/>
        <p:txBody>
          <a:bodyPr/>
          <a:lstStyle/>
          <a:p>
            <a:r>
              <a:rPr lang="en-GB" dirty="0">
                <a:latin typeface="Arial"/>
                <a:cs typeface="Arial"/>
              </a:rPr>
              <a:t>Task 3: Full group</a:t>
            </a:r>
          </a:p>
        </p:txBody>
      </p:sp>
      <p:sp>
        <p:nvSpPr>
          <p:cNvPr id="4" name="Text Placeholder 3">
            <a:extLst>
              <a:ext uri="{FF2B5EF4-FFF2-40B4-BE49-F238E27FC236}">
                <a16:creationId xmlns:a16="http://schemas.microsoft.com/office/drawing/2014/main" id="{9FDD1365-5B54-9E90-263D-92F77EC5C3F4}"/>
              </a:ext>
            </a:extLst>
          </p:cNvPr>
          <p:cNvSpPr>
            <a:spLocks noGrp="1"/>
          </p:cNvSpPr>
          <p:nvPr>
            <p:ph type="body" sz="quarter" idx="12"/>
          </p:nvPr>
        </p:nvSpPr>
        <p:spPr/>
        <p:txBody>
          <a:bodyPr vert="horz" lIns="91440" tIns="45720" rIns="91440" bIns="45720" rtlCol="0" anchor="t">
            <a:noAutofit/>
          </a:bodyPr>
          <a:lstStyle/>
          <a:p>
            <a:r>
              <a:rPr lang="en-GB" sz="1800" b="0" i="0" dirty="0">
                <a:solidFill>
                  <a:srgbClr val="000000"/>
                </a:solidFill>
                <a:effectLst/>
                <a:latin typeface="Arial"/>
                <a:cs typeface="Arial"/>
              </a:rPr>
              <a:t>Discuss and debate the merits/limitations of both approaches.</a:t>
            </a:r>
          </a:p>
          <a:p>
            <a:endParaRPr lang="en-GB" sz="1800" dirty="0">
              <a:solidFill>
                <a:srgbClr val="000000"/>
              </a:solidFill>
              <a:latin typeface="Arial" panose="020B0604020202020204" pitchFamily="34" charset="0"/>
              <a:cs typeface="Arial"/>
            </a:endParaRPr>
          </a:p>
          <a:p>
            <a:r>
              <a:rPr lang="en-GB" sz="1800" b="0" i="0" dirty="0">
                <a:solidFill>
                  <a:srgbClr val="000000"/>
                </a:solidFill>
                <a:effectLst/>
                <a:latin typeface="Arial"/>
                <a:cs typeface="Arial"/>
              </a:rPr>
              <a:t>What do you think is the ideal approach?</a:t>
            </a:r>
          </a:p>
          <a:p>
            <a:endParaRPr lang="en-GB" sz="1800" dirty="0">
              <a:solidFill>
                <a:srgbClr val="000000"/>
              </a:solidFill>
              <a:latin typeface="Arial" panose="020B0604020202020204" pitchFamily="34" charset="0"/>
              <a:cs typeface="Arial"/>
            </a:endParaRPr>
          </a:p>
          <a:p>
            <a:r>
              <a:rPr lang="en-GB" sz="1800" b="0" i="0" dirty="0">
                <a:solidFill>
                  <a:srgbClr val="000000"/>
                </a:solidFill>
                <a:effectLst/>
                <a:latin typeface="Arial"/>
                <a:cs typeface="Arial"/>
              </a:rPr>
              <a:t>What makes a good interview?</a:t>
            </a:r>
            <a:r>
              <a:rPr lang="en-GB" sz="1800" dirty="0">
                <a:solidFill>
                  <a:srgbClr val="000000"/>
                </a:solidFill>
                <a:latin typeface="Arial"/>
                <a:cs typeface="Arial"/>
              </a:rPr>
              <a:t> </a:t>
            </a:r>
            <a:endParaRPr lang="en-GB" sz="1800" b="0" i="0" dirty="0">
              <a:solidFill>
                <a:srgbClr val="000000"/>
              </a:solidFill>
              <a:effectLst/>
              <a:latin typeface="Arial" panose="020B0604020202020204" pitchFamily="34" charset="0"/>
              <a:cs typeface="Arial"/>
            </a:endParaRPr>
          </a:p>
          <a:p>
            <a:endParaRPr lang="en-GB" sz="1800" dirty="0">
              <a:solidFill>
                <a:srgbClr val="000000"/>
              </a:solidFill>
              <a:latin typeface="Arial" panose="020B0604020202020204" pitchFamily="34" charset="0"/>
              <a:cs typeface="Arial"/>
            </a:endParaRPr>
          </a:p>
          <a:p>
            <a:pPr algn="r"/>
            <a:r>
              <a:rPr lang="en-GB" sz="1800" b="0" i="0" dirty="0">
                <a:solidFill>
                  <a:srgbClr val="000000"/>
                </a:solidFill>
                <a:effectLst/>
                <a:latin typeface="Arial"/>
                <a:cs typeface="Arial"/>
              </a:rPr>
              <a:t>(30 minutes) </a:t>
            </a:r>
            <a:endParaRPr lang="en-GB" sz="1800">
              <a:latin typeface="Arial"/>
              <a:cs typeface="Arial"/>
            </a:endParaRPr>
          </a:p>
        </p:txBody>
      </p:sp>
      <p:sp>
        <p:nvSpPr>
          <p:cNvPr id="7" name="Slide Number Placeholder 1">
            <a:extLst>
              <a:ext uri="{FF2B5EF4-FFF2-40B4-BE49-F238E27FC236}">
                <a16:creationId xmlns:a16="http://schemas.microsoft.com/office/drawing/2014/main" id="{6F899402-09B8-A5C1-5B3C-9ECCB299F71F}"/>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35</a:t>
            </a:fld>
            <a:endParaRPr lang="en-GB" sz="1400">
              <a:solidFill>
                <a:schemeClr val="tx1"/>
              </a:solidFill>
              <a:latin typeface="Arial"/>
              <a:cs typeface="Arial"/>
            </a:endParaRPr>
          </a:p>
        </p:txBody>
      </p:sp>
    </p:spTree>
    <p:extLst>
      <p:ext uri="{BB962C8B-B14F-4D97-AF65-F5344CB8AC3E}">
        <p14:creationId xmlns:p14="http://schemas.microsoft.com/office/powerpoint/2010/main" val="5033585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E51C4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a:cs typeface="Arial"/>
              </a:rPr>
              <a:t>08</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latin typeface="Arial"/>
                <a:cs typeface="Arial"/>
              </a:rPr>
              <a:t>Interviews</a:t>
            </a:r>
          </a:p>
        </p:txBody>
      </p:sp>
    </p:spTree>
    <p:extLst>
      <p:ext uri="{BB962C8B-B14F-4D97-AF65-F5344CB8AC3E}">
        <p14:creationId xmlns:p14="http://schemas.microsoft.com/office/powerpoint/2010/main" val="9538933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5E80C4-E71F-4148-B2B0-BF9D3308A4C3}"/>
              </a:ext>
            </a:extLst>
          </p:cNvPr>
          <p:cNvSpPr>
            <a:spLocks noGrp="1"/>
          </p:cNvSpPr>
          <p:nvPr>
            <p:ph type="title"/>
          </p:nvPr>
        </p:nvSpPr>
        <p:spPr/>
        <p:txBody>
          <a:bodyPr/>
          <a:lstStyle/>
          <a:p>
            <a:r>
              <a:rPr lang="en-GB" dirty="0">
                <a:latin typeface="Arial"/>
                <a:cs typeface="Arial"/>
              </a:rPr>
              <a:t>Lesson objectives</a:t>
            </a:r>
          </a:p>
        </p:txBody>
      </p:sp>
      <p:sp>
        <p:nvSpPr>
          <p:cNvPr id="4" name="Text Placeholder 3">
            <a:extLst>
              <a:ext uri="{FF2B5EF4-FFF2-40B4-BE49-F238E27FC236}">
                <a16:creationId xmlns:a16="http://schemas.microsoft.com/office/drawing/2014/main" id="{9FDD1365-5B54-9E90-263D-92F77EC5C3F4}"/>
              </a:ext>
            </a:extLst>
          </p:cNvPr>
          <p:cNvSpPr>
            <a:spLocks noGrp="1"/>
          </p:cNvSpPr>
          <p:nvPr>
            <p:ph type="body" sz="quarter" idx="12"/>
          </p:nvPr>
        </p:nvSpPr>
        <p:spPr>
          <a:xfrm>
            <a:off x="213829" y="831759"/>
            <a:ext cx="7667625" cy="3359527"/>
          </a:xfrm>
        </p:spPr>
        <p:txBody>
          <a:bodyPr vert="horz" lIns="0" tIns="0" rIns="0" bIns="0" rtlCol="0" anchor="t">
            <a:noAutofit/>
          </a:bodyPr>
          <a:lstStyle/>
          <a:p>
            <a:pPr marL="514350" indent="-514350" algn="l" rtl="0" fontAlgn="base">
              <a:buFont typeface="+mj-lt"/>
              <a:buAutoNum type="arabicPeriod"/>
            </a:pPr>
            <a:r>
              <a:rPr lang="en-GB" sz="1800" i="0" dirty="0">
                <a:solidFill>
                  <a:srgbClr val="000000"/>
                </a:solidFill>
                <a:effectLst/>
                <a:latin typeface="Arial"/>
                <a:cs typeface="Arial"/>
              </a:rPr>
              <a:t>Engage in small group discussions </a:t>
            </a:r>
            <a:r>
              <a:rPr lang="en-GB" sz="1800" dirty="0">
                <a:solidFill>
                  <a:srgbClr val="000000"/>
                </a:solidFill>
                <a:latin typeface="Arial"/>
                <a:cs typeface="Arial"/>
              </a:rPr>
              <a:t>based on</a:t>
            </a:r>
            <a:r>
              <a:rPr lang="en-GB" sz="1800" i="0" dirty="0">
                <a:solidFill>
                  <a:srgbClr val="000000"/>
                </a:solidFill>
                <a:effectLst/>
                <a:latin typeface="Arial"/>
                <a:cs typeface="Arial"/>
              </a:rPr>
              <a:t> two videos </a:t>
            </a:r>
            <a:r>
              <a:rPr lang="en-GB" sz="1800" dirty="0">
                <a:solidFill>
                  <a:srgbClr val="000000"/>
                </a:solidFill>
                <a:latin typeface="Arial"/>
                <a:cs typeface="Arial"/>
              </a:rPr>
              <a:t>showing</a:t>
            </a:r>
            <a:r>
              <a:rPr lang="en-GB" sz="1800" i="0" dirty="0">
                <a:solidFill>
                  <a:srgbClr val="000000"/>
                </a:solidFill>
                <a:effectLst/>
                <a:latin typeface="Arial"/>
                <a:cs typeface="Arial"/>
              </a:rPr>
              <a:t> a good and a bad interview.  </a:t>
            </a:r>
          </a:p>
          <a:p>
            <a:r>
              <a:rPr lang="en-GB" sz="1800" dirty="0">
                <a:solidFill>
                  <a:srgbClr val="000000"/>
                </a:solidFill>
                <a:latin typeface="Arial"/>
                <a:cs typeface="Segoe UI"/>
              </a:rPr>
              <a:t>Video 1</a:t>
            </a:r>
            <a:endParaRPr lang="en-GB" sz="1800">
              <a:latin typeface="Arial"/>
              <a:cs typeface="Arial"/>
            </a:endParaRPr>
          </a:p>
          <a:p>
            <a:r>
              <a:rPr lang="en-GB" sz="1800" u="sng" dirty="0">
                <a:solidFill>
                  <a:srgbClr val="000000"/>
                </a:solidFill>
                <a:latin typeface="Arial"/>
                <a:cs typeface="Segoe UI"/>
                <a:hlinkClick r:id="rId2"/>
              </a:rPr>
              <a:t>https://youtu.be/fl8fZon_gL8</a:t>
            </a:r>
            <a:endParaRPr lang="en-GB" sz="1800">
              <a:latin typeface="Arial"/>
              <a:cs typeface="Arial"/>
            </a:endParaRPr>
          </a:p>
          <a:p>
            <a:r>
              <a:rPr lang="en-GB" sz="1800" dirty="0">
                <a:solidFill>
                  <a:srgbClr val="000000"/>
                </a:solidFill>
                <a:latin typeface="Arial"/>
                <a:cs typeface="Segoe UI"/>
              </a:rPr>
              <a:t>Video 2</a:t>
            </a:r>
            <a:endParaRPr lang="en-GB" sz="1800">
              <a:latin typeface="Arial"/>
              <a:cs typeface="Arial"/>
            </a:endParaRPr>
          </a:p>
          <a:p>
            <a:r>
              <a:rPr lang="en-GB" sz="1800" u="sng" dirty="0">
                <a:solidFill>
                  <a:srgbClr val="000000"/>
                </a:solidFill>
                <a:latin typeface="Arial"/>
                <a:cs typeface="Segoe UI"/>
                <a:hlinkClick r:id="rId3"/>
              </a:rPr>
              <a:t>https://youtu.be/jHCBd_0ckxg</a:t>
            </a:r>
            <a:endParaRPr lang="en-GB" sz="1800">
              <a:latin typeface="Arial"/>
              <a:cs typeface="Arial"/>
            </a:endParaRPr>
          </a:p>
          <a:p>
            <a:pPr algn="l"/>
            <a:endParaRPr lang="en-GB" sz="1800" i="0" dirty="0">
              <a:solidFill>
                <a:srgbClr val="000000"/>
              </a:solidFill>
              <a:effectLst/>
              <a:latin typeface="Arial" panose="020B0604020202020204" pitchFamily="34" charset="0"/>
              <a:cs typeface="Arial"/>
            </a:endParaRPr>
          </a:p>
          <a:p>
            <a:pPr fontAlgn="base"/>
            <a:r>
              <a:rPr lang="en-GB" sz="1800" dirty="0">
                <a:solidFill>
                  <a:srgbClr val="000000"/>
                </a:solidFill>
                <a:latin typeface="Arial"/>
                <a:cs typeface="Arial"/>
              </a:rPr>
              <a:t>2. </a:t>
            </a:r>
            <a:r>
              <a:rPr lang="en-GB" sz="1800" i="0" dirty="0">
                <a:solidFill>
                  <a:srgbClr val="000000"/>
                </a:solidFill>
                <a:effectLst/>
                <a:latin typeface="Arial"/>
                <a:cs typeface="Arial"/>
              </a:rPr>
              <a:t>Demonstrate learning by sharing views with the other groups and justifying your points. </a:t>
            </a:r>
            <a:r>
              <a:rPr lang="en-GB" sz="1800" b="0" i="0" dirty="0">
                <a:solidFill>
                  <a:srgbClr val="000000"/>
                </a:solidFill>
                <a:effectLst/>
                <a:latin typeface="Arial"/>
                <a:cs typeface="Arial"/>
              </a:rPr>
              <a:t> </a:t>
            </a:r>
          </a:p>
          <a:p>
            <a:endParaRPr lang="en-GB" sz="1800" dirty="0">
              <a:solidFill>
                <a:srgbClr val="000000"/>
              </a:solidFill>
              <a:latin typeface="Arial"/>
              <a:cs typeface="Arial"/>
            </a:endParaRPr>
          </a:p>
        </p:txBody>
      </p:sp>
      <p:sp>
        <p:nvSpPr>
          <p:cNvPr id="7" name="Slide Number Placeholder 1">
            <a:extLst>
              <a:ext uri="{FF2B5EF4-FFF2-40B4-BE49-F238E27FC236}">
                <a16:creationId xmlns:a16="http://schemas.microsoft.com/office/drawing/2014/main" id="{5D8EF0E3-B31B-664B-B548-6FE6438DF1F9}"/>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37</a:t>
            </a:fld>
            <a:endParaRPr lang="en-GB" sz="1400">
              <a:solidFill>
                <a:schemeClr val="tx1"/>
              </a:solidFill>
              <a:latin typeface="Arial"/>
              <a:cs typeface="Arial"/>
            </a:endParaRPr>
          </a:p>
        </p:txBody>
      </p:sp>
    </p:spTree>
    <p:extLst>
      <p:ext uri="{BB962C8B-B14F-4D97-AF65-F5344CB8AC3E}">
        <p14:creationId xmlns:p14="http://schemas.microsoft.com/office/powerpoint/2010/main" val="8001241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A8642FE-3981-7327-580F-CDF67D918B09}"/>
              </a:ext>
            </a:extLst>
          </p:cNvPr>
          <p:cNvSpPr>
            <a:spLocks noGrp="1"/>
          </p:cNvSpPr>
          <p:nvPr>
            <p:ph type="title"/>
          </p:nvPr>
        </p:nvSpPr>
        <p:spPr/>
        <p:txBody>
          <a:bodyPr/>
          <a:lstStyle/>
          <a:p>
            <a:r>
              <a:rPr lang="en-GB" dirty="0">
                <a:latin typeface="Arial"/>
                <a:cs typeface="Arial"/>
              </a:rPr>
              <a:t>Tasks 1 and 2: In groups of 4–6</a:t>
            </a:r>
          </a:p>
        </p:txBody>
      </p:sp>
      <p:sp>
        <p:nvSpPr>
          <p:cNvPr id="4" name="Text Placeholder 3">
            <a:extLst>
              <a:ext uri="{FF2B5EF4-FFF2-40B4-BE49-F238E27FC236}">
                <a16:creationId xmlns:a16="http://schemas.microsoft.com/office/drawing/2014/main" id="{9D254EFC-D22F-2FAE-9FB4-073000F14FE6}"/>
              </a:ext>
            </a:extLst>
          </p:cNvPr>
          <p:cNvSpPr>
            <a:spLocks noGrp="1"/>
          </p:cNvSpPr>
          <p:nvPr>
            <p:ph type="body" sz="quarter" idx="12"/>
          </p:nvPr>
        </p:nvSpPr>
        <p:spPr/>
        <p:txBody>
          <a:bodyPr vert="horz" lIns="91440" tIns="45720" rIns="91440" bIns="45720" rtlCol="0" anchor="t">
            <a:noAutofit/>
          </a:bodyPr>
          <a:lstStyle/>
          <a:p>
            <a:pPr algn="l" rtl="0" fontAlgn="base"/>
            <a:r>
              <a:rPr lang="en-GB" sz="1800" b="0" i="0" dirty="0">
                <a:solidFill>
                  <a:srgbClr val="000000"/>
                </a:solidFill>
                <a:effectLst/>
                <a:latin typeface="Arial"/>
                <a:cs typeface="Arial"/>
              </a:rPr>
              <a:t>You will see </a:t>
            </a:r>
            <a:r>
              <a:rPr lang="en-GB" sz="1800" b="1" i="0" dirty="0">
                <a:solidFill>
                  <a:srgbClr val="000000"/>
                </a:solidFill>
                <a:effectLst/>
                <a:latin typeface="Arial"/>
                <a:cs typeface="Arial"/>
              </a:rPr>
              <a:t>two</a:t>
            </a:r>
            <a:r>
              <a:rPr lang="en-GB" sz="1800" b="0" i="0" dirty="0">
                <a:solidFill>
                  <a:srgbClr val="000000"/>
                </a:solidFill>
                <a:effectLst/>
                <a:latin typeface="Arial"/>
                <a:cs typeface="Arial"/>
              </a:rPr>
              <a:t> short videos of interviews.</a:t>
            </a:r>
          </a:p>
          <a:p>
            <a:pPr algn="l" rtl="0" fontAlgn="base"/>
            <a:endParaRPr lang="en-GB" sz="1800" dirty="0">
              <a:solidFill>
                <a:srgbClr val="000000"/>
              </a:solidFill>
              <a:latin typeface="Arial"/>
              <a:cs typeface="Arial"/>
            </a:endParaRPr>
          </a:p>
          <a:p>
            <a:pPr fontAlgn="base"/>
            <a:r>
              <a:rPr lang="en-GB" sz="1800" b="0" i="0" dirty="0">
                <a:solidFill>
                  <a:srgbClr val="000000"/>
                </a:solidFill>
                <a:effectLst/>
                <a:latin typeface="Arial"/>
                <a:cs typeface="Arial"/>
              </a:rPr>
              <a:t>After each interview, discuss what you have seen and write down/list your thoughts and observations.</a:t>
            </a:r>
            <a:r>
              <a:rPr lang="en-GB" sz="1800" dirty="0">
                <a:solidFill>
                  <a:srgbClr val="000000"/>
                </a:solidFill>
                <a:latin typeface="Arial"/>
                <a:cs typeface="Arial"/>
              </a:rPr>
              <a:t> </a:t>
            </a:r>
            <a:endParaRPr lang="en-GB" sz="1800" b="0" i="0" dirty="0">
              <a:solidFill>
                <a:srgbClr val="000000"/>
              </a:solidFill>
              <a:effectLst/>
              <a:latin typeface="Arial"/>
              <a:cs typeface="Arial"/>
            </a:endParaRPr>
          </a:p>
          <a:p>
            <a:pPr algn="l" rtl="0" fontAlgn="base"/>
            <a:endParaRPr lang="en-GB" sz="1800" b="0" i="0" dirty="0">
              <a:solidFill>
                <a:srgbClr val="000000"/>
              </a:solidFill>
              <a:effectLst/>
              <a:latin typeface="Arial"/>
              <a:cs typeface="Arial"/>
            </a:endParaRPr>
          </a:p>
          <a:p>
            <a:pPr algn="r" rtl="0" fontAlgn="base"/>
            <a:r>
              <a:rPr lang="en-GB" sz="1800" b="0" i="0" dirty="0">
                <a:solidFill>
                  <a:srgbClr val="000000"/>
                </a:solidFill>
                <a:effectLst/>
                <a:latin typeface="Arial"/>
                <a:cs typeface="Arial"/>
              </a:rPr>
              <a:t>(60 minutes) </a:t>
            </a:r>
          </a:p>
          <a:p>
            <a:endParaRPr lang="en-GB" sz="1800" dirty="0">
              <a:latin typeface="Arial"/>
              <a:cs typeface="Arial"/>
            </a:endParaRPr>
          </a:p>
        </p:txBody>
      </p:sp>
      <p:sp>
        <p:nvSpPr>
          <p:cNvPr id="7" name="Slide Number Placeholder 1">
            <a:extLst>
              <a:ext uri="{FF2B5EF4-FFF2-40B4-BE49-F238E27FC236}">
                <a16:creationId xmlns:a16="http://schemas.microsoft.com/office/drawing/2014/main" id="{7BCD84A2-1F2B-B3F5-E451-F10EF2C4B8EE}"/>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38</a:t>
            </a:fld>
            <a:endParaRPr lang="en-GB" sz="1400">
              <a:solidFill>
                <a:schemeClr val="tx1"/>
              </a:solidFill>
              <a:latin typeface="Arial"/>
              <a:cs typeface="Arial"/>
            </a:endParaRPr>
          </a:p>
        </p:txBody>
      </p:sp>
    </p:spTree>
    <p:extLst>
      <p:ext uri="{BB962C8B-B14F-4D97-AF65-F5344CB8AC3E}">
        <p14:creationId xmlns:p14="http://schemas.microsoft.com/office/powerpoint/2010/main" val="20575505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930EFCA-0F07-77D3-EFFE-E7204C06D9A7}"/>
              </a:ext>
            </a:extLst>
          </p:cNvPr>
          <p:cNvSpPr>
            <a:spLocks noGrp="1"/>
          </p:cNvSpPr>
          <p:nvPr>
            <p:ph type="title"/>
          </p:nvPr>
        </p:nvSpPr>
        <p:spPr/>
        <p:txBody>
          <a:bodyPr/>
          <a:lstStyle/>
          <a:p>
            <a:r>
              <a:rPr lang="en-GB" dirty="0">
                <a:latin typeface="Arial"/>
                <a:cs typeface="Arial"/>
              </a:rPr>
              <a:t>Task 3: In groups of 4–6</a:t>
            </a:r>
          </a:p>
        </p:txBody>
      </p:sp>
      <p:sp>
        <p:nvSpPr>
          <p:cNvPr id="4" name="Text Placeholder 3">
            <a:extLst>
              <a:ext uri="{FF2B5EF4-FFF2-40B4-BE49-F238E27FC236}">
                <a16:creationId xmlns:a16="http://schemas.microsoft.com/office/drawing/2014/main" id="{8FF46DFB-2407-2B5D-00AF-EAB9EA9D2CBF}"/>
              </a:ext>
            </a:extLst>
          </p:cNvPr>
          <p:cNvSpPr>
            <a:spLocks noGrp="1"/>
          </p:cNvSpPr>
          <p:nvPr>
            <p:ph type="body" sz="quarter" idx="12"/>
          </p:nvPr>
        </p:nvSpPr>
        <p:spPr/>
        <p:txBody>
          <a:bodyPr vert="horz" lIns="91440" tIns="45720" rIns="91440" bIns="45720" rtlCol="0" anchor="t">
            <a:noAutofit/>
          </a:bodyPr>
          <a:lstStyle/>
          <a:p>
            <a:r>
              <a:rPr lang="en-GB" sz="1800" b="0" i="0" dirty="0">
                <a:solidFill>
                  <a:srgbClr val="000000"/>
                </a:solidFill>
                <a:effectLst/>
                <a:latin typeface="Arial"/>
                <a:cs typeface="Arial"/>
              </a:rPr>
              <a:t>In your groups, present your findings to the rest of the class, identifying common areas you found in both videos.</a:t>
            </a:r>
          </a:p>
          <a:p>
            <a:endParaRPr lang="en-GB" sz="1800" dirty="0">
              <a:solidFill>
                <a:srgbClr val="000000"/>
              </a:solidFill>
              <a:latin typeface="Arial" panose="020B0604020202020204" pitchFamily="34" charset="0"/>
              <a:cs typeface="Arial"/>
            </a:endParaRPr>
          </a:p>
          <a:p>
            <a:pPr algn="r"/>
            <a:r>
              <a:rPr lang="en-GB" sz="1800" b="0" i="0" dirty="0">
                <a:solidFill>
                  <a:srgbClr val="000000"/>
                </a:solidFill>
                <a:effectLst/>
                <a:latin typeface="Arial"/>
                <a:cs typeface="Arial"/>
              </a:rPr>
              <a:t>(30 minutes) </a:t>
            </a:r>
            <a:endParaRPr lang="en-GB" sz="1800">
              <a:latin typeface="Arial"/>
              <a:cs typeface="Arial"/>
            </a:endParaRPr>
          </a:p>
        </p:txBody>
      </p:sp>
      <p:sp>
        <p:nvSpPr>
          <p:cNvPr id="7" name="Slide Number Placeholder 1">
            <a:extLst>
              <a:ext uri="{FF2B5EF4-FFF2-40B4-BE49-F238E27FC236}">
                <a16:creationId xmlns:a16="http://schemas.microsoft.com/office/drawing/2014/main" id="{DB19B577-CDB2-7CA8-9BEB-E32D18A91421}"/>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39</a:t>
            </a:fld>
            <a:endParaRPr lang="en-GB" sz="1400">
              <a:solidFill>
                <a:schemeClr val="tx1"/>
              </a:solidFill>
              <a:latin typeface="Arial"/>
              <a:cs typeface="Arial"/>
            </a:endParaRPr>
          </a:p>
        </p:txBody>
      </p:sp>
    </p:spTree>
    <p:extLst>
      <p:ext uri="{BB962C8B-B14F-4D97-AF65-F5344CB8AC3E}">
        <p14:creationId xmlns:p14="http://schemas.microsoft.com/office/powerpoint/2010/main" val="6407827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9747FB2-606B-A1A1-3D34-7B04218AC9C9}"/>
              </a:ext>
            </a:extLst>
          </p:cNvPr>
          <p:cNvSpPr>
            <a:spLocks noGrp="1"/>
          </p:cNvSpPr>
          <p:nvPr>
            <p:ph type="title"/>
          </p:nvPr>
        </p:nvSpPr>
        <p:spPr/>
        <p:txBody>
          <a:bodyPr/>
          <a:lstStyle/>
          <a:p>
            <a:r>
              <a:rPr lang="en-US" dirty="0">
                <a:latin typeface="Arial"/>
                <a:cs typeface="Arial"/>
              </a:rPr>
              <a:t>Task: In groups of 3</a:t>
            </a:r>
            <a:endParaRPr lang="en-US">
              <a:latin typeface="Arial"/>
              <a:cs typeface="Arial"/>
            </a:endParaRPr>
          </a:p>
        </p:txBody>
      </p:sp>
      <p:sp>
        <p:nvSpPr>
          <p:cNvPr id="4" name="Text Placeholder 3">
            <a:extLst>
              <a:ext uri="{FF2B5EF4-FFF2-40B4-BE49-F238E27FC236}">
                <a16:creationId xmlns:a16="http://schemas.microsoft.com/office/drawing/2014/main" id="{520AD24E-34A8-427A-F76A-3FE01BD0EFE6}"/>
              </a:ext>
            </a:extLst>
          </p:cNvPr>
          <p:cNvSpPr>
            <a:spLocks noGrp="1"/>
          </p:cNvSpPr>
          <p:nvPr>
            <p:ph type="body" sz="quarter" idx="12"/>
          </p:nvPr>
        </p:nvSpPr>
        <p:spPr>
          <a:xfrm>
            <a:off x="252751" y="771550"/>
            <a:ext cx="7667625" cy="3601574"/>
          </a:xfrm>
        </p:spPr>
        <p:txBody>
          <a:bodyPr vert="horz" lIns="0" tIns="0" rIns="0" bIns="0" rtlCol="0" anchor="t">
            <a:noAutofit/>
          </a:bodyPr>
          <a:lstStyle/>
          <a:p>
            <a:r>
              <a:rPr lang="en-GB" sz="1800" dirty="0">
                <a:latin typeface="Arial"/>
                <a:cs typeface="Arial"/>
              </a:rPr>
              <a:t>Engage in short conversations with each other. The start of the conversation can be about any topic of interest, such as: </a:t>
            </a:r>
            <a:endParaRPr lang="en-US" sz="1800">
              <a:latin typeface="Arial"/>
              <a:cs typeface="Arial"/>
            </a:endParaRPr>
          </a:p>
          <a:p>
            <a:endParaRPr lang="en-GB" sz="1800" dirty="0">
              <a:latin typeface="Arial"/>
              <a:cs typeface="Arial"/>
            </a:endParaRPr>
          </a:p>
          <a:p>
            <a:pPr marL="285750" indent="-285750">
              <a:buFont typeface="Symbol"/>
              <a:buChar char="•"/>
            </a:pPr>
            <a:r>
              <a:rPr lang="en-GB" sz="1800" dirty="0">
                <a:latin typeface="Arial"/>
                <a:cs typeface="Arial"/>
              </a:rPr>
              <a:t>“Do you follow sport? If yes, which one?”</a:t>
            </a:r>
          </a:p>
          <a:p>
            <a:pPr marL="285750" indent="-285750">
              <a:buFont typeface="Symbol"/>
              <a:buChar char="•"/>
            </a:pPr>
            <a:r>
              <a:rPr lang="en-GB" sz="1800" dirty="0">
                <a:latin typeface="Arial"/>
                <a:cs typeface="Arial"/>
              </a:rPr>
              <a:t>“What kind of music do you like?”</a:t>
            </a:r>
          </a:p>
          <a:p>
            <a:pPr marL="285750" indent="-285750">
              <a:buFont typeface="Symbol"/>
              <a:buChar char="•"/>
            </a:pPr>
            <a:r>
              <a:rPr lang="en-GB" sz="1800" dirty="0">
                <a:latin typeface="Arial"/>
                <a:cs typeface="Arial"/>
              </a:rPr>
              <a:t>“What do you think of the changes in the weather?” </a:t>
            </a:r>
          </a:p>
          <a:p>
            <a:pPr marL="285750" indent="-285750">
              <a:buFont typeface="Symbol"/>
              <a:buChar char="•"/>
            </a:pPr>
            <a:endParaRPr lang="en-GB" sz="1800" dirty="0">
              <a:latin typeface="Arial"/>
              <a:cs typeface="Arial"/>
            </a:endParaRPr>
          </a:p>
          <a:p>
            <a:r>
              <a:rPr lang="en-GB" sz="1800" dirty="0">
                <a:latin typeface="Arial"/>
                <a:cs typeface="Arial"/>
              </a:rPr>
              <a:t>During this task, apply the following “</a:t>
            </a:r>
            <a:r>
              <a:rPr lang="en-GB" sz="1800" b="1" dirty="0">
                <a:latin typeface="Arial"/>
                <a:cs typeface="Arial"/>
              </a:rPr>
              <a:t>three</a:t>
            </a:r>
            <a:r>
              <a:rPr lang="en-GB" sz="1800" dirty="0">
                <a:latin typeface="Arial"/>
                <a:cs typeface="Arial"/>
              </a:rPr>
              <a:t> rules”.</a:t>
            </a:r>
          </a:p>
          <a:p>
            <a:endParaRPr lang="en-GB" sz="1800" dirty="0">
              <a:latin typeface="Arial"/>
              <a:cs typeface="Arial"/>
            </a:endParaRPr>
          </a:p>
        </p:txBody>
      </p:sp>
      <p:sp>
        <p:nvSpPr>
          <p:cNvPr id="7" name="Slide Number Placeholder 1">
            <a:extLst>
              <a:ext uri="{FF2B5EF4-FFF2-40B4-BE49-F238E27FC236}">
                <a16:creationId xmlns:a16="http://schemas.microsoft.com/office/drawing/2014/main" id="{34ED42EC-114E-0BCC-1E6C-2CAED79BC04C}"/>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4</a:t>
            </a:fld>
            <a:endParaRPr lang="en-GB" sz="1400">
              <a:solidFill>
                <a:schemeClr val="tx1"/>
              </a:solidFill>
              <a:latin typeface="Arial"/>
              <a:cs typeface="Arial"/>
            </a:endParaRPr>
          </a:p>
        </p:txBody>
      </p:sp>
    </p:spTree>
    <p:extLst>
      <p:ext uri="{BB962C8B-B14F-4D97-AF65-F5344CB8AC3E}">
        <p14:creationId xmlns:p14="http://schemas.microsoft.com/office/powerpoint/2010/main" val="35140254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E51C4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a:cs typeface="Arial"/>
              </a:rPr>
              <a:t>09</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latin typeface="Arial"/>
                <a:cs typeface="Arial"/>
              </a:rPr>
              <a:t>Interviews</a:t>
            </a:r>
          </a:p>
        </p:txBody>
      </p:sp>
    </p:spTree>
    <p:extLst>
      <p:ext uri="{BB962C8B-B14F-4D97-AF65-F5344CB8AC3E}">
        <p14:creationId xmlns:p14="http://schemas.microsoft.com/office/powerpoint/2010/main" val="42354683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930EFCA-0F07-77D3-EFFE-E7204C06D9A7}"/>
              </a:ext>
            </a:extLst>
          </p:cNvPr>
          <p:cNvSpPr>
            <a:spLocks noGrp="1"/>
          </p:cNvSpPr>
          <p:nvPr>
            <p:ph type="title"/>
          </p:nvPr>
        </p:nvSpPr>
        <p:spPr/>
        <p:txBody>
          <a:bodyPr/>
          <a:lstStyle/>
          <a:p>
            <a:r>
              <a:rPr lang="en-GB" dirty="0">
                <a:latin typeface="Arial"/>
                <a:cs typeface="Arial"/>
              </a:rPr>
              <a:t>Lesson objectives</a:t>
            </a:r>
          </a:p>
        </p:txBody>
      </p:sp>
      <p:sp>
        <p:nvSpPr>
          <p:cNvPr id="4" name="Text Placeholder 3">
            <a:extLst>
              <a:ext uri="{FF2B5EF4-FFF2-40B4-BE49-F238E27FC236}">
                <a16:creationId xmlns:a16="http://schemas.microsoft.com/office/drawing/2014/main" id="{8FF46DFB-2407-2B5D-00AF-EAB9EA9D2CBF}"/>
              </a:ext>
            </a:extLst>
          </p:cNvPr>
          <p:cNvSpPr>
            <a:spLocks noGrp="1"/>
          </p:cNvSpPr>
          <p:nvPr>
            <p:ph type="body" sz="quarter" idx="12"/>
          </p:nvPr>
        </p:nvSpPr>
        <p:spPr/>
        <p:txBody>
          <a:bodyPr vert="horz" lIns="91440" tIns="45720" rIns="91440" bIns="45720" rtlCol="0" anchor="t">
            <a:noAutofit/>
          </a:bodyPr>
          <a:lstStyle/>
          <a:p>
            <a:pPr marL="514350" indent="-514350" algn="l" rtl="0" fontAlgn="base">
              <a:buFont typeface="+mj-lt"/>
              <a:buAutoNum type="arabicPeriod"/>
            </a:pPr>
            <a:r>
              <a:rPr lang="en-GB" sz="1800" i="0" dirty="0">
                <a:solidFill>
                  <a:srgbClr val="000000"/>
                </a:solidFill>
                <a:effectLst/>
                <a:latin typeface="Arial"/>
                <a:cs typeface="Arial"/>
              </a:rPr>
              <a:t>Interview each other in pairs using open questions, with a follow-up question for each question asked.</a:t>
            </a:r>
          </a:p>
          <a:p>
            <a:pPr algn="l" rtl="0" fontAlgn="base"/>
            <a:endParaRPr lang="en-GB" sz="1800" i="0" dirty="0">
              <a:solidFill>
                <a:srgbClr val="000000"/>
              </a:solidFill>
              <a:effectLst/>
              <a:latin typeface="Arial"/>
              <a:cs typeface="Arial"/>
            </a:endParaRPr>
          </a:p>
          <a:p>
            <a:pPr marL="514350" indent="-514350" fontAlgn="base">
              <a:buAutoNum type="arabicPeriod" startAt="2"/>
            </a:pPr>
            <a:r>
              <a:rPr lang="en-GB" sz="1800" i="0" dirty="0">
                <a:solidFill>
                  <a:srgbClr val="000000"/>
                </a:solidFill>
                <a:effectLst/>
                <a:latin typeface="Arial"/>
                <a:cs typeface="Arial"/>
              </a:rPr>
              <a:t>Demonstrate through discussion an</a:t>
            </a:r>
            <a:r>
              <a:rPr lang="en-GB" sz="1800" dirty="0">
                <a:solidFill>
                  <a:srgbClr val="000000"/>
                </a:solidFill>
                <a:latin typeface="Arial"/>
                <a:cs typeface="Arial"/>
              </a:rPr>
              <a:t> </a:t>
            </a:r>
          </a:p>
          <a:p>
            <a:pPr fontAlgn="base"/>
            <a:r>
              <a:rPr lang="en-GB" sz="1800" dirty="0">
                <a:solidFill>
                  <a:srgbClr val="000000"/>
                </a:solidFill>
                <a:latin typeface="Arial"/>
                <a:cs typeface="Arial"/>
              </a:rPr>
              <a:t>    </a:t>
            </a:r>
            <a:r>
              <a:rPr lang="en-GB" sz="1800" i="0" dirty="0">
                <a:solidFill>
                  <a:srgbClr val="000000"/>
                </a:solidFill>
                <a:effectLst/>
                <a:latin typeface="Arial"/>
                <a:cs typeface="Arial"/>
              </a:rPr>
              <a:t> understanding of why preparation for more</a:t>
            </a:r>
          </a:p>
          <a:p>
            <a:pPr fontAlgn="base"/>
            <a:r>
              <a:rPr lang="en-GB" sz="1800" dirty="0">
                <a:solidFill>
                  <a:srgbClr val="000000"/>
                </a:solidFill>
                <a:latin typeface="Arial"/>
                <a:cs typeface="Arial"/>
              </a:rPr>
              <a:t>    </a:t>
            </a:r>
            <a:r>
              <a:rPr lang="en-GB" sz="1800" i="0" dirty="0">
                <a:solidFill>
                  <a:srgbClr val="000000"/>
                </a:solidFill>
                <a:effectLst/>
                <a:latin typeface="Arial"/>
                <a:cs typeface="Arial"/>
              </a:rPr>
              <a:t> probing follow-up questions is important.  </a:t>
            </a:r>
          </a:p>
        </p:txBody>
      </p:sp>
      <p:sp>
        <p:nvSpPr>
          <p:cNvPr id="7" name="Slide Number Placeholder 1">
            <a:extLst>
              <a:ext uri="{FF2B5EF4-FFF2-40B4-BE49-F238E27FC236}">
                <a16:creationId xmlns:a16="http://schemas.microsoft.com/office/drawing/2014/main" id="{ADB1F63E-87C1-0348-6016-52B1026200B0}"/>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41</a:t>
            </a:fld>
            <a:endParaRPr lang="en-GB" sz="1400">
              <a:solidFill>
                <a:schemeClr val="tx1"/>
              </a:solidFill>
              <a:latin typeface="Arial"/>
              <a:cs typeface="Arial"/>
            </a:endParaRPr>
          </a:p>
        </p:txBody>
      </p:sp>
    </p:spTree>
    <p:extLst>
      <p:ext uri="{BB962C8B-B14F-4D97-AF65-F5344CB8AC3E}">
        <p14:creationId xmlns:p14="http://schemas.microsoft.com/office/powerpoint/2010/main" val="4562369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840A12-E0DF-5A02-0239-A4A1B4B40E3B}"/>
              </a:ext>
            </a:extLst>
          </p:cNvPr>
          <p:cNvSpPr>
            <a:spLocks noGrp="1"/>
          </p:cNvSpPr>
          <p:nvPr>
            <p:ph type="title"/>
          </p:nvPr>
        </p:nvSpPr>
        <p:spPr/>
        <p:txBody>
          <a:bodyPr/>
          <a:lstStyle/>
          <a:p>
            <a:r>
              <a:rPr lang="en-GB" dirty="0">
                <a:latin typeface="Arial"/>
                <a:cs typeface="Arial"/>
              </a:rPr>
              <a:t>Task 1: In pairs</a:t>
            </a:r>
          </a:p>
        </p:txBody>
      </p:sp>
      <p:sp>
        <p:nvSpPr>
          <p:cNvPr id="4" name="Text Placeholder 3">
            <a:extLst>
              <a:ext uri="{FF2B5EF4-FFF2-40B4-BE49-F238E27FC236}">
                <a16:creationId xmlns:a16="http://schemas.microsoft.com/office/drawing/2014/main" id="{9B2E6533-0C80-EC9C-2CD2-F4653AC835A1}"/>
              </a:ext>
            </a:extLst>
          </p:cNvPr>
          <p:cNvSpPr>
            <a:spLocks noGrp="1"/>
          </p:cNvSpPr>
          <p:nvPr>
            <p:ph type="body" sz="quarter" idx="12"/>
          </p:nvPr>
        </p:nvSpPr>
        <p:spPr/>
        <p:txBody>
          <a:bodyPr vert="horz" lIns="91440" tIns="45720" rIns="91440" bIns="45720" rtlCol="0" anchor="t">
            <a:noAutofit/>
          </a:bodyPr>
          <a:lstStyle/>
          <a:p>
            <a:pPr algn="l" rtl="0" fontAlgn="base"/>
            <a:r>
              <a:rPr lang="en-GB" sz="1800" b="0" i="0" dirty="0">
                <a:solidFill>
                  <a:srgbClr val="000000"/>
                </a:solidFill>
                <a:effectLst/>
                <a:latin typeface="Arial"/>
                <a:cs typeface="Arial"/>
              </a:rPr>
              <a:t>Interview each other, using open, biographical questions. Make sure you incorporate the interview techniques learnt and experienced in previous sessions. </a:t>
            </a:r>
          </a:p>
          <a:p>
            <a:pPr algn="l" rtl="0" fontAlgn="base"/>
            <a:endParaRPr lang="en-GB" sz="1800" b="0" i="0" dirty="0">
              <a:solidFill>
                <a:srgbClr val="000000"/>
              </a:solidFill>
              <a:effectLst/>
              <a:latin typeface="Arial"/>
              <a:cs typeface="Arial"/>
            </a:endParaRPr>
          </a:p>
          <a:p>
            <a:pPr fontAlgn="base"/>
            <a:r>
              <a:rPr lang="en-GB" sz="1800" b="0" i="0" dirty="0">
                <a:solidFill>
                  <a:srgbClr val="000000"/>
                </a:solidFill>
                <a:effectLst/>
                <a:latin typeface="Arial"/>
                <a:cs typeface="Arial"/>
              </a:rPr>
              <a:t>After each response, ask a related follow-up question, to give a better depth of understanding of the interviewee.</a:t>
            </a:r>
            <a:r>
              <a:rPr lang="en-GB" sz="1800" dirty="0">
                <a:solidFill>
                  <a:srgbClr val="000000"/>
                </a:solidFill>
                <a:latin typeface="Arial"/>
                <a:cs typeface="Arial"/>
              </a:rPr>
              <a:t> </a:t>
            </a:r>
            <a:endParaRPr lang="en-GB" sz="1800" b="0" i="0" dirty="0">
              <a:solidFill>
                <a:srgbClr val="000000"/>
              </a:solidFill>
              <a:effectLst/>
              <a:latin typeface="Arial"/>
              <a:cs typeface="Arial"/>
            </a:endParaRPr>
          </a:p>
          <a:p>
            <a:pPr algn="l" rtl="0" fontAlgn="base"/>
            <a:endParaRPr lang="en-GB" sz="1800" dirty="0">
              <a:solidFill>
                <a:srgbClr val="000000"/>
              </a:solidFill>
              <a:latin typeface="Arial"/>
              <a:cs typeface="Arial"/>
            </a:endParaRPr>
          </a:p>
          <a:p>
            <a:pPr algn="r" rtl="0" fontAlgn="base"/>
            <a:r>
              <a:rPr lang="en-GB" sz="1800" b="0" i="0" dirty="0">
                <a:solidFill>
                  <a:srgbClr val="000000"/>
                </a:solidFill>
                <a:effectLst/>
                <a:latin typeface="Arial"/>
                <a:cs typeface="Arial"/>
              </a:rPr>
              <a:t>(30 minutes) </a:t>
            </a:r>
          </a:p>
          <a:p>
            <a:endParaRPr lang="en-GB" sz="1800" dirty="0">
              <a:latin typeface="Arial"/>
              <a:cs typeface="Arial"/>
            </a:endParaRPr>
          </a:p>
        </p:txBody>
      </p:sp>
      <p:sp>
        <p:nvSpPr>
          <p:cNvPr id="7" name="Slide Number Placeholder 1">
            <a:extLst>
              <a:ext uri="{FF2B5EF4-FFF2-40B4-BE49-F238E27FC236}">
                <a16:creationId xmlns:a16="http://schemas.microsoft.com/office/drawing/2014/main" id="{98198ED3-2C57-6690-C056-36F48D4B9943}"/>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42</a:t>
            </a:fld>
            <a:endParaRPr lang="en-GB" sz="1400">
              <a:solidFill>
                <a:schemeClr val="tx1"/>
              </a:solidFill>
              <a:latin typeface="Arial"/>
              <a:cs typeface="Arial"/>
            </a:endParaRPr>
          </a:p>
        </p:txBody>
      </p:sp>
    </p:spTree>
    <p:extLst>
      <p:ext uri="{BB962C8B-B14F-4D97-AF65-F5344CB8AC3E}">
        <p14:creationId xmlns:p14="http://schemas.microsoft.com/office/powerpoint/2010/main" val="41493038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7E84FB0-19D1-6450-AC05-5CA9467D6E25}"/>
              </a:ext>
            </a:extLst>
          </p:cNvPr>
          <p:cNvSpPr>
            <a:spLocks noGrp="1"/>
          </p:cNvSpPr>
          <p:nvPr>
            <p:ph type="title"/>
          </p:nvPr>
        </p:nvSpPr>
        <p:spPr/>
        <p:txBody>
          <a:bodyPr/>
          <a:lstStyle/>
          <a:p>
            <a:r>
              <a:rPr lang="en-GB" dirty="0">
                <a:latin typeface="Arial"/>
                <a:cs typeface="Arial"/>
              </a:rPr>
              <a:t>Task 2: In pairs</a:t>
            </a:r>
          </a:p>
        </p:txBody>
      </p:sp>
      <p:sp>
        <p:nvSpPr>
          <p:cNvPr id="4" name="Text Placeholder 3">
            <a:extLst>
              <a:ext uri="{FF2B5EF4-FFF2-40B4-BE49-F238E27FC236}">
                <a16:creationId xmlns:a16="http://schemas.microsoft.com/office/drawing/2014/main" id="{DEAFF31F-570C-E822-C3EC-15D463AA024A}"/>
              </a:ext>
            </a:extLst>
          </p:cNvPr>
          <p:cNvSpPr>
            <a:spLocks noGrp="1"/>
          </p:cNvSpPr>
          <p:nvPr>
            <p:ph type="body" sz="quarter" idx="12"/>
          </p:nvPr>
        </p:nvSpPr>
        <p:spPr/>
        <p:txBody>
          <a:bodyPr vert="horz" lIns="91440" tIns="45720" rIns="91440" bIns="45720" rtlCol="0" anchor="t">
            <a:noAutofit/>
          </a:bodyPr>
          <a:lstStyle/>
          <a:p>
            <a:r>
              <a:rPr lang="en-GB" sz="1800" b="0" i="0" dirty="0">
                <a:solidFill>
                  <a:srgbClr val="000000"/>
                </a:solidFill>
                <a:effectLst/>
                <a:latin typeface="Arial"/>
                <a:cs typeface="Arial"/>
              </a:rPr>
              <a:t>Discuss the benefits of asking follow-up questions and the importance of being prepared to answer follow-up questions.</a:t>
            </a:r>
            <a:r>
              <a:rPr lang="en-GB" sz="1800" dirty="0">
                <a:solidFill>
                  <a:srgbClr val="000000"/>
                </a:solidFill>
                <a:latin typeface="Arial"/>
                <a:cs typeface="Arial"/>
              </a:rPr>
              <a:t> </a:t>
            </a:r>
            <a:endParaRPr lang="en-GB" sz="1800" b="0" i="0" dirty="0">
              <a:solidFill>
                <a:srgbClr val="000000"/>
              </a:solidFill>
              <a:effectLst/>
              <a:latin typeface="Arial"/>
              <a:cs typeface="Arial"/>
            </a:endParaRPr>
          </a:p>
          <a:p>
            <a:endParaRPr lang="en-GB" sz="1800" dirty="0">
              <a:solidFill>
                <a:srgbClr val="000000"/>
              </a:solidFill>
              <a:latin typeface="Arial"/>
              <a:cs typeface="Arial"/>
            </a:endParaRPr>
          </a:p>
          <a:p>
            <a:pPr algn="r"/>
            <a:r>
              <a:rPr lang="en-GB" sz="1800" b="0" i="0" dirty="0">
                <a:solidFill>
                  <a:srgbClr val="000000"/>
                </a:solidFill>
                <a:effectLst/>
                <a:latin typeface="Arial"/>
                <a:cs typeface="Arial"/>
              </a:rPr>
              <a:t>(30 minutes) </a:t>
            </a:r>
            <a:endParaRPr lang="en-GB" sz="1800">
              <a:latin typeface="Arial"/>
              <a:cs typeface="Arial"/>
            </a:endParaRPr>
          </a:p>
        </p:txBody>
      </p:sp>
      <p:sp>
        <p:nvSpPr>
          <p:cNvPr id="7" name="Slide Number Placeholder 1">
            <a:extLst>
              <a:ext uri="{FF2B5EF4-FFF2-40B4-BE49-F238E27FC236}">
                <a16:creationId xmlns:a16="http://schemas.microsoft.com/office/drawing/2014/main" id="{1CF01358-5014-5B58-F965-14913CA2F2CD}"/>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43</a:t>
            </a:fld>
            <a:endParaRPr lang="en-GB" sz="1400">
              <a:solidFill>
                <a:schemeClr val="tx1"/>
              </a:solidFill>
              <a:latin typeface="Arial"/>
              <a:cs typeface="Arial"/>
            </a:endParaRPr>
          </a:p>
        </p:txBody>
      </p:sp>
    </p:spTree>
    <p:extLst>
      <p:ext uri="{BB962C8B-B14F-4D97-AF65-F5344CB8AC3E}">
        <p14:creationId xmlns:p14="http://schemas.microsoft.com/office/powerpoint/2010/main" val="16457051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E51C4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a:cs typeface="Arial"/>
              </a:rPr>
              <a:t>10</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latin typeface="Arial"/>
                <a:cs typeface="Arial"/>
              </a:rPr>
              <a:t>Interviews</a:t>
            </a:r>
          </a:p>
        </p:txBody>
      </p:sp>
    </p:spTree>
    <p:extLst>
      <p:ext uri="{BB962C8B-B14F-4D97-AF65-F5344CB8AC3E}">
        <p14:creationId xmlns:p14="http://schemas.microsoft.com/office/powerpoint/2010/main" val="34955381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ED70A6-C8D5-77EA-8FB1-01195A9D2FDF}"/>
              </a:ext>
            </a:extLst>
          </p:cNvPr>
          <p:cNvSpPr>
            <a:spLocks noGrp="1"/>
          </p:cNvSpPr>
          <p:nvPr>
            <p:ph type="title"/>
          </p:nvPr>
        </p:nvSpPr>
        <p:spPr/>
        <p:txBody>
          <a:bodyPr/>
          <a:lstStyle/>
          <a:p>
            <a:r>
              <a:rPr lang="en-GB" dirty="0">
                <a:latin typeface="Arial"/>
                <a:cs typeface="Arial"/>
              </a:rPr>
              <a:t>Lesson objectives</a:t>
            </a:r>
          </a:p>
        </p:txBody>
      </p:sp>
      <p:sp>
        <p:nvSpPr>
          <p:cNvPr id="4" name="Text Placeholder 3">
            <a:extLst>
              <a:ext uri="{FF2B5EF4-FFF2-40B4-BE49-F238E27FC236}">
                <a16:creationId xmlns:a16="http://schemas.microsoft.com/office/drawing/2014/main" id="{7336B036-CFA6-87A7-A2EC-4FC26262DFF3}"/>
              </a:ext>
            </a:extLst>
          </p:cNvPr>
          <p:cNvSpPr>
            <a:spLocks noGrp="1"/>
          </p:cNvSpPr>
          <p:nvPr>
            <p:ph type="body" sz="quarter" idx="12"/>
          </p:nvPr>
        </p:nvSpPr>
        <p:spPr/>
        <p:txBody>
          <a:bodyPr vert="horz" lIns="91440" tIns="45720" rIns="91440" bIns="45720" rtlCol="0" anchor="t">
            <a:noAutofit/>
          </a:bodyPr>
          <a:lstStyle/>
          <a:p>
            <a:pPr marL="514350" indent="-514350" algn="l" rtl="0" fontAlgn="base">
              <a:buFont typeface="+mj-lt"/>
              <a:buAutoNum type="arabicPeriod"/>
            </a:pPr>
            <a:r>
              <a:rPr lang="en-GB" sz="1800" i="0" dirty="0">
                <a:solidFill>
                  <a:srgbClr val="000000"/>
                </a:solidFill>
                <a:effectLst/>
                <a:latin typeface="Arial"/>
                <a:cs typeface="Arial"/>
              </a:rPr>
              <a:t>Prepare for and engage in a mock interview for a given job. </a:t>
            </a:r>
          </a:p>
          <a:p>
            <a:pPr marL="514350" indent="-514350" algn="l" rtl="0" fontAlgn="base">
              <a:buFont typeface="+mj-lt"/>
              <a:buAutoNum type="arabicPeriod"/>
            </a:pPr>
            <a:endParaRPr lang="en-GB" sz="1800" i="0" dirty="0">
              <a:solidFill>
                <a:srgbClr val="000000"/>
              </a:solidFill>
              <a:effectLst/>
              <a:latin typeface="Arial" panose="020B0604020202020204" pitchFamily="34" charset="0"/>
              <a:cs typeface="Arial"/>
            </a:endParaRPr>
          </a:p>
          <a:p>
            <a:pPr marL="514350" indent="-514350" algn="l" rtl="0" fontAlgn="base">
              <a:buFont typeface="+mj-lt"/>
              <a:buAutoNum type="arabicPeriod"/>
            </a:pPr>
            <a:r>
              <a:rPr lang="en-GB" sz="1800" i="0" dirty="0">
                <a:solidFill>
                  <a:srgbClr val="000000"/>
                </a:solidFill>
                <a:effectLst/>
                <a:latin typeface="Arial"/>
                <a:cs typeface="Arial"/>
              </a:rPr>
              <a:t>Demonstrate through peer discussion the ability to review your “performance</a:t>
            </a:r>
            <a:r>
              <a:rPr lang="en-GB" sz="1800" dirty="0">
                <a:solidFill>
                  <a:srgbClr val="000000"/>
                </a:solidFill>
                <a:latin typeface="Arial"/>
                <a:cs typeface="Arial"/>
              </a:rPr>
              <a:t>”,</a:t>
            </a:r>
            <a:r>
              <a:rPr lang="en-GB" sz="1800" i="0" dirty="0">
                <a:solidFill>
                  <a:srgbClr val="000000"/>
                </a:solidFill>
                <a:effectLst/>
                <a:latin typeface="Arial"/>
                <a:cs typeface="Arial"/>
              </a:rPr>
              <a:t> and identify what went well and how to improve, if necessary. </a:t>
            </a:r>
            <a:r>
              <a:rPr lang="en-GB" sz="1800" b="1" i="0" dirty="0">
                <a:solidFill>
                  <a:srgbClr val="000000"/>
                </a:solidFill>
                <a:effectLst/>
                <a:latin typeface="Arial"/>
                <a:cs typeface="Arial"/>
              </a:rPr>
              <a:t> </a:t>
            </a:r>
            <a:endParaRPr lang="en-GB" sz="1800" b="0" i="0" dirty="0">
              <a:solidFill>
                <a:srgbClr val="000000"/>
              </a:solidFill>
              <a:effectLst/>
              <a:latin typeface="Arial"/>
              <a:cs typeface="Arial"/>
            </a:endParaRPr>
          </a:p>
          <a:p>
            <a:endParaRPr lang="en-GB" sz="1800" dirty="0">
              <a:latin typeface="Arial"/>
              <a:cs typeface="Arial"/>
            </a:endParaRPr>
          </a:p>
        </p:txBody>
      </p:sp>
      <p:sp>
        <p:nvSpPr>
          <p:cNvPr id="7" name="Slide Number Placeholder 1">
            <a:extLst>
              <a:ext uri="{FF2B5EF4-FFF2-40B4-BE49-F238E27FC236}">
                <a16:creationId xmlns:a16="http://schemas.microsoft.com/office/drawing/2014/main" id="{6A01FB9C-E43F-EA64-6905-2D9E26CC37FF}"/>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45</a:t>
            </a:fld>
            <a:endParaRPr lang="en-GB" sz="1400">
              <a:solidFill>
                <a:schemeClr val="tx1"/>
              </a:solidFill>
              <a:latin typeface="Arial"/>
              <a:cs typeface="Arial"/>
            </a:endParaRPr>
          </a:p>
        </p:txBody>
      </p:sp>
    </p:spTree>
    <p:extLst>
      <p:ext uri="{BB962C8B-B14F-4D97-AF65-F5344CB8AC3E}">
        <p14:creationId xmlns:p14="http://schemas.microsoft.com/office/powerpoint/2010/main" val="25520643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02ADDB-9E06-769F-09A5-E7217A2F3CE8}"/>
              </a:ext>
            </a:extLst>
          </p:cNvPr>
          <p:cNvSpPr>
            <a:spLocks noGrp="1"/>
          </p:cNvSpPr>
          <p:nvPr>
            <p:ph type="title"/>
          </p:nvPr>
        </p:nvSpPr>
        <p:spPr/>
        <p:txBody>
          <a:bodyPr/>
          <a:lstStyle/>
          <a:p>
            <a:r>
              <a:rPr lang="en-GB" dirty="0">
                <a:latin typeface="Arial"/>
                <a:cs typeface="Arial"/>
              </a:rPr>
              <a:t>Task: In pairs</a:t>
            </a:r>
          </a:p>
        </p:txBody>
      </p:sp>
      <p:sp>
        <p:nvSpPr>
          <p:cNvPr id="4" name="Text Placeholder 3">
            <a:extLst>
              <a:ext uri="{FF2B5EF4-FFF2-40B4-BE49-F238E27FC236}">
                <a16:creationId xmlns:a16="http://schemas.microsoft.com/office/drawing/2014/main" id="{632ABEA3-80DD-4F09-4786-1EF957549A2F}"/>
              </a:ext>
            </a:extLst>
          </p:cNvPr>
          <p:cNvSpPr>
            <a:spLocks noGrp="1"/>
          </p:cNvSpPr>
          <p:nvPr>
            <p:ph type="body" sz="quarter" idx="12"/>
          </p:nvPr>
        </p:nvSpPr>
        <p:spPr/>
        <p:txBody>
          <a:bodyPr vert="horz" lIns="91440" tIns="45720" rIns="91440" bIns="45720" rtlCol="0" anchor="t">
            <a:noAutofit/>
          </a:bodyPr>
          <a:lstStyle/>
          <a:p>
            <a:r>
              <a:rPr lang="en-GB" sz="1800" b="0" i="0" dirty="0">
                <a:solidFill>
                  <a:srgbClr val="000000"/>
                </a:solidFill>
                <a:effectLst/>
                <a:latin typeface="Arial"/>
                <a:cs typeface="Arial"/>
              </a:rPr>
              <a:t>Each of you will interview and be interviewed by a peer for 10 minutes. You will need to conduct yourself correctly (as learnt in previous sessions). The interview will be filmed.</a:t>
            </a:r>
            <a:r>
              <a:rPr lang="en-GB" sz="1800" dirty="0">
                <a:solidFill>
                  <a:srgbClr val="000000"/>
                </a:solidFill>
                <a:latin typeface="Arial"/>
                <a:cs typeface="Arial"/>
              </a:rPr>
              <a:t> </a:t>
            </a:r>
            <a:endParaRPr lang="en-GB" sz="1800" b="0" i="0" dirty="0">
              <a:solidFill>
                <a:srgbClr val="000000"/>
              </a:solidFill>
              <a:effectLst/>
              <a:latin typeface="Arial" panose="020B0604020202020204" pitchFamily="34" charset="0"/>
              <a:cs typeface="Arial"/>
            </a:endParaRPr>
          </a:p>
          <a:p>
            <a:endParaRPr lang="en-GB" sz="1800" dirty="0">
              <a:solidFill>
                <a:srgbClr val="000000"/>
              </a:solidFill>
              <a:latin typeface="Arial" panose="020B0604020202020204" pitchFamily="34" charset="0"/>
              <a:cs typeface="Arial"/>
            </a:endParaRPr>
          </a:p>
          <a:p>
            <a:r>
              <a:rPr lang="en-GB" sz="1800" b="0" i="0" dirty="0">
                <a:solidFill>
                  <a:srgbClr val="000000"/>
                </a:solidFill>
                <a:effectLst/>
                <a:latin typeface="Arial"/>
                <a:cs typeface="Arial"/>
              </a:rPr>
              <a:t>Watch back your interview video and discuss with your peers what parts went well, and if any areas need improvement.</a:t>
            </a:r>
            <a:r>
              <a:rPr lang="en-GB" sz="1800" dirty="0">
                <a:solidFill>
                  <a:srgbClr val="000000"/>
                </a:solidFill>
                <a:latin typeface="Arial"/>
                <a:cs typeface="Arial"/>
              </a:rPr>
              <a:t> </a:t>
            </a:r>
            <a:endParaRPr lang="en-GB" sz="1800" b="0" i="0" dirty="0">
              <a:solidFill>
                <a:srgbClr val="000000"/>
              </a:solidFill>
              <a:effectLst/>
              <a:latin typeface="Arial" panose="020B0604020202020204" pitchFamily="34" charset="0"/>
              <a:cs typeface="Arial"/>
            </a:endParaRPr>
          </a:p>
          <a:p>
            <a:endParaRPr lang="en-GB" sz="1800" dirty="0">
              <a:solidFill>
                <a:srgbClr val="000000"/>
              </a:solidFill>
              <a:latin typeface="Arial" panose="020B0604020202020204" pitchFamily="34" charset="0"/>
              <a:cs typeface="Arial"/>
            </a:endParaRPr>
          </a:p>
          <a:p>
            <a:pPr algn="r"/>
            <a:r>
              <a:rPr lang="en-GB" sz="1800" b="0" i="0" dirty="0">
                <a:solidFill>
                  <a:srgbClr val="000000"/>
                </a:solidFill>
                <a:effectLst/>
                <a:latin typeface="Arial"/>
                <a:cs typeface="Arial"/>
              </a:rPr>
              <a:t>(60 minutes) </a:t>
            </a:r>
          </a:p>
          <a:p>
            <a:endParaRPr lang="en-GB" sz="1800" dirty="0">
              <a:solidFill>
                <a:srgbClr val="000000"/>
              </a:solidFill>
              <a:latin typeface="Arial" panose="020B0604020202020204" pitchFamily="34" charset="0"/>
              <a:cs typeface="Arial"/>
            </a:endParaRPr>
          </a:p>
          <a:p>
            <a:endParaRPr lang="en-GB" sz="1800" dirty="0">
              <a:latin typeface="Arial"/>
              <a:cs typeface="Arial"/>
            </a:endParaRPr>
          </a:p>
        </p:txBody>
      </p:sp>
      <p:sp>
        <p:nvSpPr>
          <p:cNvPr id="7" name="Slide Number Placeholder 1">
            <a:extLst>
              <a:ext uri="{FF2B5EF4-FFF2-40B4-BE49-F238E27FC236}">
                <a16:creationId xmlns:a16="http://schemas.microsoft.com/office/drawing/2014/main" id="{E3299C6D-4089-42A2-98E4-E8F3ECC3809C}"/>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46</a:t>
            </a:fld>
            <a:endParaRPr lang="en-GB" sz="1400">
              <a:solidFill>
                <a:schemeClr val="tx1"/>
              </a:solidFill>
              <a:latin typeface="Arial"/>
              <a:cs typeface="Arial"/>
            </a:endParaRPr>
          </a:p>
        </p:txBody>
      </p:sp>
    </p:spTree>
    <p:extLst>
      <p:ext uri="{BB962C8B-B14F-4D97-AF65-F5344CB8AC3E}">
        <p14:creationId xmlns:p14="http://schemas.microsoft.com/office/powerpoint/2010/main" val="42481425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E51C4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a:cs typeface="Arial"/>
              </a:rPr>
              <a:t>11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latin typeface="Arial"/>
                <a:cs typeface="Arial"/>
              </a:rPr>
              <a:t>Presentations</a:t>
            </a:r>
          </a:p>
        </p:txBody>
      </p:sp>
    </p:spTree>
    <p:extLst>
      <p:ext uri="{BB962C8B-B14F-4D97-AF65-F5344CB8AC3E}">
        <p14:creationId xmlns:p14="http://schemas.microsoft.com/office/powerpoint/2010/main" val="1471338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4EC270C-0A92-7700-8CE9-67E243C7227D}"/>
              </a:ext>
            </a:extLst>
          </p:cNvPr>
          <p:cNvSpPr>
            <a:spLocks noGrp="1"/>
          </p:cNvSpPr>
          <p:nvPr>
            <p:ph type="title"/>
          </p:nvPr>
        </p:nvSpPr>
        <p:spPr/>
        <p:txBody>
          <a:bodyPr/>
          <a:lstStyle/>
          <a:p>
            <a:r>
              <a:rPr lang="en-GB" dirty="0">
                <a:latin typeface="Arial"/>
                <a:cs typeface="Arial"/>
              </a:rPr>
              <a:t>Lesson objectives</a:t>
            </a:r>
          </a:p>
        </p:txBody>
      </p:sp>
      <p:sp>
        <p:nvSpPr>
          <p:cNvPr id="4" name="Text Placeholder 3">
            <a:extLst>
              <a:ext uri="{FF2B5EF4-FFF2-40B4-BE49-F238E27FC236}">
                <a16:creationId xmlns:a16="http://schemas.microsoft.com/office/drawing/2014/main" id="{67025E7A-A451-AAAC-08C0-40411072F2C2}"/>
              </a:ext>
            </a:extLst>
          </p:cNvPr>
          <p:cNvSpPr>
            <a:spLocks noGrp="1"/>
          </p:cNvSpPr>
          <p:nvPr>
            <p:ph type="body" sz="quarter" idx="12"/>
          </p:nvPr>
        </p:nvSpPr>
        <p:spPr/>
        <p:txBody>
          <a:bodyPr vert="horz" lIns="91440" tIns="45720" rIns="91440" bIns="45720" rtlCol="0" anchor="t">
            <a:noAutofit/>
          </a:bodyPr>
          <a:lstStyle/>
          <a:p>
            <a:pPr marL="514350" indent="-514350" algn="l" rtl="0" fontAlgn="base">
              <a:buFont typeface="+mj-lt"/>
              <a:buAutoNum type="arabicPeriod"/>
            </a:pPr>
            <a:r>
              <a:rPr lang="en-GB" sz="1800" i="0" dirty="0">
                <a:solidFill>
                  <a:srgbClr val="000000"/>
                </a:solidFill>
                <a:effectLst/>
                <a:latin typeface="Arial"/>
                <a:cs typeface="Arial"/>
              </a:rPr>
              <a:t>Prepare a slide deck presentation on a given topic. </a:t>
            </a:r>
          </a:p>
          <a:p>
            <a:pPr algn="l" rtl="0" fontAlgn="base"/>
            <a:endParaRPr lang="en-GB" sz="1800" i="0" dirty="0">
              <a:solidFill>
                <a:srgbClr val="000000"/>
              </a:solidFill>
              <a:effectLst/>
              <a:latin typeface="Arial"/>
              <a:cs typeface="Arial"/>
            </a:endParaRPr>
          </a:p>
          <a:p>
            <a:pPr marL="514350" indent="-514350" algn="l" rtl="0" fontAlgn="base">
              <a:buAutoNum type="arabicPeriod" startAt="2"/>
            </a:pPr>
            <a:r>
              <a:rPr lang="en-GB" sz="1800" i="0" dirty="0">
                <a:solidFill>
                  <a:srgbClr val="000000"/>
                </a:solidFill>
                <a:effectLst/>
                <a:latin typeface="Arial"/>
                <a:cs typeface="Arial"/>
              </a:rPr>
              <a:t>Demonstrate in pairs an understanding of how</a:t>
            </a:r>
          </a:p>
          <a:p>
            <a:pPr fontAlgn="base"/>
            <a:r>
              <a:rPr lang="en-GB" sz="1800" dirty="0">
                <a:solidFill>
                  <a:srgbClr val="000000"/>
                </a:solidFill>
                <a:latin typeface="Arial"/>
                <a:cs typeface="Arial"/>
              </a:rPr>
              <a:t>    </a:t>
            </a:r>
            <a:r>
              <a:rPr lang="en-GB" sz="1800" i="0" dirty="0">
                <a:solidFill>
                  <a:srgbClr val="000000"/>
                </a:solidFill>
                <a:effectLst/>
                <a:latin typeface="Arial"/>
                <a:cs typeface="Arial"/>
              </a:rPr>
              <a:t> to present a slide deck. </a:t>
            </a:r>
          </a:p>
          <a:p>
            <a:pPr marL="457200" indent="-457200">
              <a:buFont typeface="Arial" panose="020B0604020202020204" pitchFamily="34" charset="0"/>
              <a:buChar char="•"/>
            </a:pPr>
            <a:endParaRPr lang="en-GB" sz="1800" dirty="0">
              <a:latin typeface="Arial"/>
              <a:cs typeface="Arial"/>
            </a:endParaRPr>
          </a:p>
        </p:txBody>
      </p:sp>
      <p:sp>
        <p:nvSpPr>
          <p:cNvPr id="7" name="Slide Number Placeholder 1">
            <a:extLst>
              <a:ext uri="{FF2B5EF4-FFF2-40B4-BE49-F238E27FC236}">
                <a16:creationId xmlns:a16="http://schemas.microsoft.com/office/drawing/2014/main" id="{7EFCFFFA-7FD2-B489-4516-62DD3F1E207E}"/>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48</a:t>
            </a:fld>
            <a:endParaRPr lang="en-GB" sz="1400">
              <a:solidFill>
                <a:schemeClr val="tx1"/>
              </a:solidFill>
              <a:latin typeface="Arial"/>
              <a:cs typeface="Arial"/>
            </a:endParaRPr>
          </a:p>
        </p:txBody>
      </p:sp>
    </p:spTree>
    <p:extLst>
      <p:ext uri="{BB962C8B-B14F-4D97-AF65-F5344CB8AC3E}">
        <p14:creationId xmlns:p14="http://schemas.microsoft.com/office/powerpoint/2010/main" val="15406596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9CFC2D-D137-5336-8A4F-88B1149E9471}"/>
              </a:ext>
            </a:extLst>
          </p:cNvPr>
          <p:cNvSpPr>
            <a:spLocks noGrp="1"/>
          </p:cNvSpPr>
          <p:nvPr>
            <p:ph type="title"/>
          </p:nvPr>
        </p:nvSpPr>
        <p:spPr/>
        <p:txBody>
          <a:bodyPr/>
          <a:lstStyle/>
          <a:p>
            <a:r>
              <a:rPr lang="en-GB" dirty="0">
                <a:latin typeface="Arial"/>
                <a:cs typeface="Arial"/>
              </a:rPr>
              <a:t>What makes a good presentation?</a:t>
            </a:r>
          </a:p>
        </p:txBody>
      </p:sp>
      <p:sp>
        <p:nvSpPr>
          <p:cNvPr id="4" name="Text Placeholder 3">
            <a:extLst>
              <a:ext uri="{FF2B5EF4-FFF2-40B4-BE49-F238E27FC236}">
                <a16:creationId xmlns:a16="http://schemas.microsoft.com/office/drawing/2014/main" id="{972BFA44-D0C3-3383-DA40-E1E409FE8185}"/>
              </a:ext>
            </a:extLst>
          </p:cNvPr>
          <p:cNvSpPr>
            <a:spLocks noGrp="1"/>
          </p:cNvSpPr>
          <p:nvPr>
            <p:ph type="body" sz="quarter" idx="12"/>
          </p:nvPr>
        </p:nvSpPr>
        <p:spPr/>
        <p:txBody>
          <a:bodyPr vert="horz" lIns="91440" tIns="45720" rIns="91440" bIns="45720" rtlCol="0" anchor="t">
            <a:noAutofit/>
          </a:bodyPr>
          <a:lstStyle/>
          <a:p>
            <a:r>
              <a:rPr lang="en-GB" sz="1800" dirty="0">
                <a:solidFill>
                  <a:srgbClr val="000000"/>
                </a:solidFill>
                <a:latin typeface="Arial"/>
                <a:cs typeface="Arial"/>
              </a:rPr>
              <a:t>Consider t</a:t>
            </a:r>
            <a:r>
              <a:rPr lang="en-GB" sz="1800" i="0" dirty="0">
                <a:solidFill>
                  <a:srgbClr val="000000"/>
                </a:solidFill>
                <a:effectLst/>
                <a:latin typeface="Arial"/>
                <a:cs typeface="Arial"/>
              </a:rPr>
              <a:t>he importance of:</a:t>
            </a:r>
          </a:p>
          <a:p>
            <a:endParaRPr lang="en-GB" sz="1800" b="0" i="0" dirty="0">
              <a:solidFill>
                <a:srgbClr val="000000"/>
              </a:solidFill>
              <a:effectLst/>
              <a:latin typeface="Arial"/>
              <a:cs typeface="Arial"/>
            </a:endParaRPr>
          </a:p>
          <a:p>
            <a:pPr marL="457200" indent="-457200">
              <a:buFont typeface="Arial" panose="020B0604020202020204" pitchFamily="34" charset="0"/>
              <a:buChar char="•"/>
            </a:pPr>
            <a:r>
              <a:rPr lang="en-GB" sz="1800" b="0" i="0" dirty="0">
                <a:solidFill>
                  <a:srgbClr val="000000"/>
                </a:solidFill>
                <a:effectLst/>
                <a:latin typeface="Arial"/>
                <a:cs typeface="Arial"/>
              </a:rPr>
              <a:t>movement</a:t>
            </a:r>
          </a:p>
          <a:p>
            <a:pPr marL="457200" indent="-457200">
              <a:buFont typeface="Arial" panose="020B0604020202020204" pitchFamily="34" charset="0"/>
              <a:buChar char="•"/>
            </a:pPr>
            <a:endParaRPr lang="en-GB" sz="1800" b="0" i="0" dirty="0">
              <a:solidFill>
                <a:srgbClr val="000000"/>
              </a:solidFill>
              <a:effectLst/>
              <a:latin typeface="Arial"/>
              <a:cs typeface="Arial"/>
            </a:endParaRPr>
          </a:p>
          <a:p>
            <a:pPr marL="457200" indent="-457200">
              <a:buFont typeface="Arial" panose="020B0604020202020204" pitchFamily="34" charset="0"/>
              <a:buChar char="•"/>
            </a:pPr>
            <a:r>
              <a:rPr lang="en-GB" sz="1800" b="0" i="0" dirty="0">
                <a:solidFill>
                  <a:srgbClr val="000000"/>
                </a:solidFill>
                <a:effectLst/>
                <a:latin typeface="Arial"/>
                <a:cs typeface="Arial"/>
              </a:rPr>
              <a:t>voice projection and variation</a:t>
            </a:r>
          </a:p>
          <a:p>
            <a:pPr marL="457200" indent="-457200">
              <a:buFont typeface="Arial" panose="020B0604020202020204" pitchFamily="34" charset="0"/>
              <a:buChar char="•"/>
            </a:pPr>
            <a:endParaRPr lang="en-GB" sz="1800" b="0" i="0" dirty="0">
              <a:solidFill>
                <a:srgbClr val="000000"/>
              </a:solidFill>
              <a:effectLst/>
              <a:latin typeface="Arial"/>
              <a:cs typeface="Arial"/>
            </a:endParaRPr>
          </a:p>
          <a:p>
            <a:pPr marL="457200" indent="-457200">
              <a:buFont typeface="Arial" panose="020B0604020202020204" pitchFamily="34" charset="0"/>
              <a:buChar char="•"/>
            </a:pPr>
            <a:r>
              <a:rPr lang="en-GB" sz="1800" dirty="0">
                <a:solidFill>
                  <a:srgbClr val="000000"/>
                </a:solidFill>
                <a:latin typeface="Arial"/>
                <a:cs typeface="Arial"/>
              </a:rPr>
              <a:t>e</a:t>
            </a:r>
            <a:r>
              <a:rPr lang="en-GB" sz="1800" b="0" i="0" dirty="0">
                <a:solidFill>
                  <a:srgbClr val="000000"/>
                </a:solidFill>
                <a:effectLst/>
                <a:latin typeface="Arial"/>
                <a:cs typeface="Arial"/>
              </a:rPr>
              <a:t>ye contact when engaging with an audience.</a:t>
            </a:r>
            <a:r>
              <a:rPr lang="en-GB" sz="1800" dirty="0">
                <a:solidFill>
                  <a:srgbClr val="000000"/>
                </a:solidFill>
                <a:latin typeface="Arial"/>
                <a:cs typeface="Arial"/>
              </a:rPr>
              <a:t> </a:t>
            </a:r>
            <a:endParaRPr lang="en-GB" sz="1800">
              <a:latin typeface="Arial"/>
              <a:cs typeface="Arial"/>
            </a:endParaRPr>
          </a:p>
        </p:txBody>
      </p:sp>
      <p:sp>
        <p:nvSpPr>
          <p:cNvPr id="7" name="Slide Number Placeholder 1">
            <a:extLst>
              <a:ext uri="{FF2B5EF4-FFF2-40B4-BE49-F238E27FC236}">
                <a16:creationId xmlns:a16="http://schemas.microsoft.com/office/drawing/2014/main" id="{1C8677AE-A1C6-46E7-16CB-A3C00D30B4F8}"/>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49</a:t>
            </a:fld>
            <a:endParaRPr lang="en-GB" sz="1400">
              <a:solidFill>
                <a:schemeClr val="tx1"/>
              </a:solidFill>
              <a:latin typeface="Arial"/>
              <a:cs typeface="Arial"/>
            </a:endParaRPr>
          </a:p>
        </p:txBody>
      </p:sp>
    </p:spTree>
    <p:extLst>
      <p:ext uri="{BB962C8B-B14F-4D97-AF65-F5344CB8AC3E}">
        <p14:creationId xmlns:p14="http://schemas.microsoft.com/office/powerpoint/2010/main" val="11520040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25D68D2-5666-3A95-65ED-63D498F81506}"/>
              </a:ext>
            </a:extLst>
          </p:cNvPr>
          <p:cNvSpPr>
            <a:spLocks noGrp="1"/>
          </p:cNvSpPr>
          <p:nvPr>
            <p:ph type="title"/>
          </p:nvPr>
        </p:nvSpPr>
        <p:spPr/>
        <p:txBody>
          <a:bodyPr/>
          <a:lstStyle/>
          <a:p>
            <a:r>
              <a:rPr lang="en-US" dirty="0">
                <a:latin typeface="Arial"/>
                <a:cs typeface="Arial"/>
              </a:rPr>
              <a:t>The “three rules” of conversation</a:t>
            </a:r>
            <a:endParaRPr lang="en-US">
              <a:latin typeface="Arial"/>
              <a:cs typeface="Arial"/>
            </a:endParaRPr>
          </a:p>
        </p:txBody>
      </p:sp>
      <p:sp>
        <p:nvSpPr>
          <p:cNvPr id="4" name="Text Placeholder 3">
            <a:extLst>
              <a:ext uri="{FF2B5EF4-FFF2-40B4-BE49-F238E27FC236}">
                <a16:creationId xmlns:a16="http://schemas.microsoft.com/office/drawing/2014/main" id="{0605A2B7-B48D-1506-E7EF-7B4CB7661D0E}"/>
              </a:ext>
            </a:extLst>
          </p:cNvPr>
          <p:cNvSpPr>
            <a:spLocks noGrp="1"/>
          </p:cNvSpPr>
          <p:nvPr>
            <p:ph type="body" sz="quarter" idx="12"/>
          </p:nvPr>
        </p:nvSpPr>
        <p:spPr/>
        <p:txBody>
          <a:bodyPr vert="horz" lIns="0" tIns="0" rIns="0" bIns="0" rtlCol="0" anchor="t">
            <a:noAutofit/>
          </a:bodyPr>
          <a:lstStyle/>
          <a:p>
            <a:pPr marL="514350" indent="-514350">
              <a:buFont typeface="+mj-lt"/>
              <a:buAutoNum type="arabicParenR"/>
            </a:pPr>
            <a:r>
              <a:rPr lang="en-GB" sz="1800" dirty="0">
                <a:latin typeface="Arial"/>
                <a:cs typeface="Arial"/>
              </a:rPr>
              <a:t>Ask each other questions to keep the conversation going.</a:t>
            </a:r>
            <a:endParaRPr lang="en-US" sz="1800" dirty="0">
              <a:latin typeface="Arial"/>
              <a:cs typeface="Arial"/>
            </a:endParaRPr>
          </a:p>
          <a:p>
            <a:pPr marL="514350" indent="-514350">
              <a:buFont typeface="+mj-lt"/>
              <a:buAutoNum type="arabicParenR"/>
            </a:pPr>
            <a:endParaRPr lang="en-GB" sz="1800" dirty="0">
              <a:latin typeface="Arial"/>
              <a:cs typeface="Arial"/>
            </a:endParaRPr>
          </a:p>
          <a:p>
            <a:pPr marL="514350" indent="-514350">
              <a:buFont typeface="+mj-lt"/>
              <a:buAutoNum type="arabicParenR"/>
            </a:pPr>
            <a:r>
              <a:rPr lang="en-GB" sz="1800" dirty="0">
                <a:latin typeface="Arial"/>
                <a:cs typeface="Arial"/>
              </a:rPr>
              <a:t>Do not interrupt each other.</a:t>
            </a:r>
            <a:endParaRPr lang="en-US" sz="1800" dirty="0">
              <a:latin typeface="Arial"/>
              <a:cs typeface="Arial"/>
            </a:endParaRPr>
          </a:p>
          <a:p>
            <a:pPr marL="514350" indent="-514350">
              <a:buFont typeface="+mj-lt"/>
              <a:buAutoNum type="arabicParenR"/>
            </a:pPr>
            <a:endParaRPr lang="en-GB" sz="1800" dirty="0">
              <a:latin typeface="Arial"/>
              <a:cs typeface="Arial"/>
            </a:endParaRPr>
          </a:p>
          <a:p>
            <a:pPr marL="514350" indent="-514350">
              <a:buFont typeface="+mj-lt"/>
              <a:buAutoNum type="arabicParenR"/>
            </a:pPr>
            <a:r>
              <a:rPr lang="en-GB" sz="1800" dirty="0">
                <a:latin typeface="Arial"/>
                <a:cs typeface="Arial"/>
              </a:rPr>
              <a:t>Share the talking.</a:t>
            </a:r>
            <a:endParaRPr lang="en-US" sz="1800" dirty="0">
              <a:latin typeface="Arial"/>
              <a:cs typeface="Arial"/>
            </a:endParaRPr>
          </a:p>
          <a:p>
            <a:pPr marL="285750" indent="-285750">
              <a:buFont typeface="Symbol"/>
              <a:buChar char="•"/>
            </a:pPr>
            <a:endParaRPr lang="en-GB" sz="1800" dirty="0">
              <a:latin typeface="Arial"/>
              <a:cs typeface="Arial"/>
            </a:endParaRPr>
          </a:p>
          <a:p>
            <a:pPr algn="r"/>
            <a:r>
              <a:rPr lang="en-GB" sz="1800" dirty="0">
                <a:latin typeface="Arial"/>
                <a:cs typeface="Arial"/>
              </a:rPr>
              <a:t>(30 minutes)</a:t>
            </a:r>
            <a:endParaRPr lang="en-US" sz="1800" dirty="0">
              <a:latin typeface="Arial"/>
              <a:cs typeface="Arial"/>
            </a:endParaRPr>
          </a:p>
          <a:p>
            <a:endParaRPr lang="en-US" sz="1800" dirty="0">
              <a:latin typeface="Arial"/>
              <a:cs typeface="Arial"/>
            </a:endParaRPr>
          </a:p>
        </p:txBody>
      </p:sp>
      <p:sp>
        <p:nvSpPr>
          <p:cNvPr id="7" name="Slide Number Placeholder 1">
            <a:extLst>
              <a:ext uri="{FF2B5EF4-FFF2-40B4-BE49-F238E27FC236}">
                <a16:creationId xmlns:a16="http://schemas.microsoft.com/office/drawing/2014/main" id="{77FE5BE1-CF33-F1C6-6A87-EF3EFCBE8636}"/>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5</a:t>
            </a:fld>
            <a:endParaRPr lang="en-GB" sz="1400">
              <a:solidFill>
                <a:schemeClr val="tx1"/>
              </a:solidFill>
              <a:latin typeface="Arial"/>
              <a:cs typeface="Arial"/>
            </a:endParaRPr>
          </a:p>
        </p:txBody>
      </p:sp>
    </p:spTree>
    <p:extLst>
      <p:ext uri="{BB962C8B-B14F-4D97-AF65-F5344CB8AC3E}">
        <p14:creationId xmlns:p14="http://schemas.microsoft.com/office/powerpoint/2010/main" val="249015789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306BDB-D276-1D11-7D96-A16C4420A739}"/>
              </a:ext>
            </a:extLst>
          </p:cNvPr>
          <p:cNvSpPr>
            <a:spLocks noGrp="1"/>
          </p:cNvSpPr>
          <p:nvPr>
            <p:ph type="title"/>
          </p:nvPr>
        </p:nvSpPr>
        <p:spPr/>
        <p:txBody>
          <a:bodyPr/>
          <a:lstStyle/>
          <a:p>
            <a:endParaRPr lang="en-GB" dirty="0"/>
          </a:p>
        </p:txBody>
      </p:sp>
      <p:sp>
        <p:nvSpPr>
          <p:cNvPr id="4" name="Text Placeholder 3">
            <a:extLst>
              <a:ext uri="{FF2B5EF4-FFF2-40B4-BE49-F238E27FC236}">
                <a16:creationId xmlns:a16="http://schemas.microsoft.com/office/drawing/2014/main" id="{5BBA14B6-230C-9CA8-3BAB-6D2387EABB15}"/>
              </a:ext>
            </a:extLst>
          </p:cNvPr>
          <p:cNvSpPr>
            <a:spLocks noGrp="1"/>
          </p:cNvSpPr>
          <p:nvPr>
            <p:ph type="body" sz="quarter" idx="12"/>
          </p:nvPr>
        </p:nvSpPr>
        <p:spPr/>
        <p:txBody>
          <a:bodyPr vert="horz" lIns="91440" tIns="45720" rIns="91440" bIns="45720" rtlCol="0" anchor="t">
            <a:noAutofit/>
          </a:bodyPr>
          <a:lstStyle/>
          <a:p>
            <a:endParaRPr lang="en-GB" dirty="0">
              <a:latin typeface="Arial"/>
              <a:cs typeface="Arial"/>
            </a:endParaRPr>
          </a:p>
          <a:p>
            <a:endParaRPr lang="en-GB" dirty="0">
              <a:latin typeface="Arial"/>
              <a:cs typeface="Arial"/>
            </a:endParaRPr>
          </a:p>
          <a:p>
            <a:endParaRPr lang="en-GB" dirty="0">
              <a:latin typeface="Arial"/>
              <a:cs typeface="Arial"/>
            </a:endParaRPr>
          </a:p>
          <a:p>
            <a:endParaRPr lang="en-GB" dirty="0">
              <a:solidFill>
                <a:srgbClr val="FF0000"/>
              </a:solidFill>
              <a:latin typeface="Arial"/>
              <a:cs typeface="Arial"/>
            </a:endParaRPr>
          </a:p>
          <a:p>
            <a:r>
              <a:rPr lang="en-GB" b="1" dirty="0">
                <a:solidFill>
                  <a:srgbClr val="FF0000"/>
                </a:solidFill>
                <a:latin typeface="Arial"/>
                <a:cs typeface="Arial"/>
              </a:rPr>
              <a:t>Now let’s see one in action!</a:t>
            </a:r>
          </a:p>
        </p:txBody>
      </p:sp>
      <p:sp>
        <p:nvSpPr>
          <p:cNvPr id="7" name="Slide Number Placeholder 1">
            <a:extLst>
              <a:ext uri="{FF2B5EF4-FFF2-40B4-BE49-F238E27FC236}">
                <a16:creationId xmlns:a16="http://schemas.microsoft.com/office/drawing/2014/main" id="{0BC70B4A-779D-44E5-A527-4230E1CDF7ED}"/>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50</a:t>
            </a:fld>
            <a:endParaRPr lang="en-GB" sz="1400">
              <a:solidFill>
                <a:schemeClr val="tx1"/>
              </a:solidFill>
              <a:latin typeface="Arial"/>
              <a:cs typeface="Arial"/>
            </a:endParaRPr>
          </a:p>
        </p:txBody>
      </p:sp>
    </p:spTree>
    <p:extLst>
      <p:ext uri="{BB962C8B-B14F-4D97-AF65-F5344CB8AC3E}">
        <p14:creationId xmlns:p14="http://schemas.microsoft.com/office/powerpoint/2010/main" val="336511013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79B8A-5F22-5946-AE6A-880D74FB4FFF}"/>
              </a:ext>
            </a:extLst>
          </p:cNvPr>
          <p:cNvSpPr>
            <a:spLocks noGrp="1"/>
          </p:cNvSpPr>
          <p:nvPr>
            <p:ph type="ctrTitle"/>
          </p:nvPr>
        </p:nvSpPr>
        <p:spPr>
          <a:xfrm>
            <a:off x="3888720" y="1192178"/>
            <a:ext cx="4967280" cy="2271022"/>
          </a:xfrm>
        </p:spPr>
        <p:txBody>
          <a:bodyPr/>
          <a:lstStyle/>
          <a:p>
            <a:r>
              <a:rPr lang="en-US" dirty="0">
                <a:latin typeface="Arial"/>
                <a:cs typeface="Arial"/>
              </a:rPr>
              <a:t>What makes a good presentation?</a:t>
            </a:r>
          </a:p>
        </p:txBody>
      </p:sp>
      <p:sp>
        <p:nvSpPr>
          <p:cNvPr id="3" name="Subtitle 2">
            <a:extLst>
              <a:ext uri="{FF2B5EF4-FFF2-40B4-BE49-F238E27FC236}">
                <a16:creationId xmlns:a16="http://schemas.microsoft.com/office/drawing/2014/main" id="{033743E3-D540-6640-80ED-9C3952FB800C}"/>
              </a:ext>
            </a:extLst>
          </p:cNvPr>
          <p:cNvSpPr>
            <a:spLocks noGrp="1"/>
          </p:cNvSpPr>
          <p:nvPr>
            <p:ph type="subTitle" idx="1"/>
          </p:nvPr>
        </p:nvSpPr>
        <p:spPr/>
        <p:txBody>
          <a:bodyPr vert="horz" lIns="108000" tIns="108000" rIns="91440" bIns="108000" rtlCol="0" anchor="t">
            <a:normAutofit fontScale="25000" lnSpcReduction="20000"/>
          </a:bodyPr>
          <a:lstStyle/>
          <a:p>
            <a:r>
              <a:rPr lang="en-US" sz="9600" dirty="0">
                <a:latin typeface="Arial"/>
                <a:cs typeface="Calibri Light"/>
              </a:rPr>
              <a:t>My Presentation: T Levels</a:t>
            </a:r>
            <a:endParaRPr lang="en-US">
              <a:latin typeface="Arial"/>
              <a:cs typeface="Calibri"/>
            </a:endParaRPr>
          </a:p>
        </p:txBody>
      </p:sp>
      <p:sp>
        <p:nvSpPr>
          <p:cNvPr id="4" name="Text Placeholder 3">
            <a:extLst>
              <a:ext uri="{FF2B5EF4-FFF2-40B4-BE49-F238E27FC236}">
                <a16:creationId xmlns:a16="http://schemas.microsoft.com/office/drawing/2014/main" id="{8C0A0419-76B8-F740-9219-FB9D7EEE6B2E}"/>
              </a:ext>
            </a:extLst>
          </p:cNvPr>
          <p:cNvSpPr>
            <a:spLocks noGrp="1"/>
          </p:cNvSpPr>
          <p:nvPr>
            <p:ph type="body" sz="quarter" idx="14"/>
          </p:nvPr>
        </p:nvSpPr>
        <p:spPr/>
        <p:txBody>
          <a:bodyPr vert="horz" lIns="108000" tIns="45720" rIns="91440" bIns="45720" rtlCol="0" anchor="t">
            <a:noAutofit/>
          </a:bodyPr>
          <a:lstStyle/>
          <a:p>
            <a:r>
              <a:rPr lang="en-US" sz="1400">
                <a:latin typeface="Arial"/>
                <a:cs typeface="Arial"/>
              </a:rPr>
              <a:t>Name</a:t>
            </a:r>
            <a:endParaRPr lang="en-US">
              <a:latin typeface="Arial"/>
              <a:cs typeface="Arial"/>
            </a:endParaRPr>
          </a:p>
        </p:txBody>
      </p:sp>
    </p:spTree>
    <p:extLst>
      <p:ext uri="{BB962C8B-B14F-4D97-AF65-F5344CB8AC3E}">
        <p14:creationId xmlns:p14="http://schemas.microsoft.com/office/powerpoint/2010/main" val="75942333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vert="horz" lIns="91440" tIns="45720" rIns="91440" bIns="45720" rtlCol="0" anchor="t">
            <a:normAutofit/>
          </a:bodyPr>
          <a:lstStyle/>
          <a:p>
            <a:pPr marL="285750" indent="-285750">
              <a:lnSpc>
                <a:spcPct val="90000"/>
              </a:lnSpc>
              <a:spcBef>
                <a:spcPts val="1000"/>
              </a:spcBef>
              <a:buFont typeface="Arial"/>
              <a:buChar char="•"/>
            </a:pPr>
            <a:r>
              <a:rPr lang="en-GB" sz="2400" b="0" dirty="0">
                <a:solidFill>
                  <a:schemeClr val="tx1"/>
                </a:solidFill>
                <a:latin typeface="Arial"/>
                <a:cs typeface="Arial"/>
              </a:rPr>
              <a:t> Some key pointers.</a:t>
            </a:r>
            <a:endParaRPr lang="en-US" sz="2400" b="0">
              <a:solidFill>
                <a:schemeClr val="tx1"/>
              </a:solidFill>
              <a:latin typeface="Arial"/>
              <a:cs typeface="Arial"/>
            </a:endParaRPr>
          </a:p>
          <a:p>
            <a:pPr marL="285750" indent="-285750">
              <a:lnSpc>
                <a:spcPct val="90000"/>
              </a:lnSpc>
              <a:spcBef>
                <a:spcPts val="1000"/>
              </a:spcBef>
              <a:buFont typeface="Arial"/>
              <a:buChar char="•"/>
            </a:pPr>
            <a:r>
              <a:rPr lang="en-GB" sz="2400" b="0" dirty="0">
                <a:solidFill>
                  <a:schemeClr val="tx1"/>
                </a:solidFill>
                <a:latin typeface="Arial"/>
                <a:cs typeface="Arial"/>
              </a:rPr>
              <a:t> What is the purpose?</a:t>
            </a:r>
            <a:endParaRPr lang="en-US" sz="2400" b="0">
              <a:solidFill>
                <a:schemeClr val="tx1"/>
              </a:solidFill>
              <a:latin typeface="Arial"/>
              <a:cs typeface="Arial"/>
            </a:endParaRPr>
          </a:p>
          <a:p>
            <a:pPr marL="285750" indent="-285750">
              <a:lnSpc>
                <a:spcPct val="90000"/>
              </a:lnSpc>
              <a:spcBef>
                <a:spcPts val="1000"/>
              </a:spcBef>
              <a:buFont typeface="Arial"/>
              <a:buChar char="•"/>
            </a:pPr>
            <a:r>
              <a:rPr lang="en-GB" sz="2400" b="0" dirty="0">
                <a:solidFill>
                  <a:schemeClr val="tx1"/>
                </a:solidFill>
                <a:latin typeface="Arial"/>
                <a:cs typeface="Arial"/>
              </a:rPr>
              <a:t> Who is the audience?</a:t>
            </a:r>
            <a:endParaRPr lang="en-US" sz="2400" b="0">
              <a:solidFill>
                <a:schemeClr val="tx1"/>
              </a:solidFill>
              <a:latin typeface="Arial"/>
              <a:cs typeface="Arial"/>
            </a:endParaRPr>
          </a:p>
          <a:p>
            <a:pPr marL="285750" indent="-285750">
              <a:lnSpc>
                <a:spcPct val="90000"/>
              </a:lnSpc>
              <a:spcBef>
                <a:spcPts val="1000"/>
              </a:spcBef>
              <a:buFont typeface="Arial"/>
              <a:buChar char="•"/>
            </a:pPr>
            <a:r>
              <a:rPr lang="en-GB" sz="2400" b="0" dirty="0">
                <a:solidFill>
                  <a:schemeClr val="tx1"/>
                </a:solidFill>
                <a:latin typeface="Arial"/>
                <a:cs typeface="Arial"/>
              </a:rPr>
              <a:t> It should tell a story.</a:t>
            </a:r>
            <a:endParaRPr lang="en-US" sz="2400" b="0">
              <a:solidFill>
                <a:schemeClr val="tx1"/>
              </a:solidFill>
              <a:latin typeface="Arial"/>
              <a:cs typeface="Arial"/>
            </a:endParaRPr>
          </a:p>
          <a:p>
            <a:pPr marL="285750" indent="-285750">
              <a:lnSpc>
                <a:spcPct val="90000"/>
              </a:lnSpc>
              <a:spcBef>
                <a:spcPts val="1000"/>
              </a:spcBef>
              <a:buFont typeface="Arial"/>
              <a:buChar char="•"/>
            </a:pPr>
            <a:r>
              <a:rPr lang="en-GB" sz="2400" b="0" dirty="0">
                <a:solidFill>
                  <a:schemeClr val="tx1"/>
                </a:solidFill>
                <a:latin typeface="Arial"/>
                <a:cs typeface="Arial"/>
              </a:rPr>
              <a:t> Fill in the gaps by talking.</a:t>
            </a:r>
            <a:endParaRPr lang="en-US" sz="2400" b="0">
              <a:solidFill>
                <a:schemeClr val="tx1"/>
              </a:solidFill>
              <a:latin typeface="Arial"/>
              <a:cs typeface="Arial"/>
            </a:endParaRPr>
          </a:p>
          <a:p>
            <a:endParaRPr lang="en-GB" sz="1800" b="0" dirty="0">
              <a:solidFill>
                <a:schemeClr val="tx1"/>
              </a:solidFill>
              <a:latin typeface="Arial"/>
              <a:cs typeface="Calibri"/>
            </a:endParaRPr>
          </a:p>
        </p:txBody>
      </p:sp>
      <p:sp>
        <p:nvSpPr>
          <p:cNvPr id="7" name="Title 6">
            <a:extLst>
              <a:ext uri="{FF2B5EF4-FFF2-40B4-BE49-F238E27FC236}">
                <a16:creationId xmlns:a16="http://schemas.microsoft.com/office/drawing/2014/main" id="{D67E53A8-93DB-0D74-B924-D3D77A798B16}"/>
              </a:ext>
            </a:extLst>
          </p:cNvPr>
          <p:cNvSpPr>
            <a:spLocks noGrp="1"/>
          </p:cNvSpPr>
          <p:nvPr>
            <p:ph type="title"/>
          </p:nvPr>
        </p:nvSpPr>
        <p:spPr>
          <a:xfrm>
            <a:off x="232950" y="506661"/>
            <a:ext cx="8437563" cy="699425"/>
          </a:xfrm>
        </p:spPr>
        <p:txBody>
          <a:bodyPr/>
          <a:lstStyle/>
          <a:p>
            <a:r>
              <a:rPr lang="en-GB" sz="3600" dirty="0">
                <a:solidFill>
                  <a:srgbClr val="BE0064"/>
                </a:solidFill>
                <a:latin typeface="Arial"/>
                <a:cs typeface="Calibri"/>
              </a:rPr>
              <a:t>Making a good presentation</a:t>
            </a:r>
            <a:endParaRPr lang="en-US">
              <a:latin typeface="Arial"/>
              <a:cs typeface="Arial"/>
            </a:endParaRPr>
          </a:p>
        </p:txBody>
      </p:sp>
      <p:sp>
        <p:nvSpPr>
          <p:cNvPr id="11" name="Slide Number Placeholder 1">
            <a:extLst>
              <a:ext uri="{FF2B5EF4-FFF2-40B4-BE49-F238E27FC236}">
                <a16:creationId xmlns:a16="http://schemas.microsoft.com/office/drawing/2014/main" id="{FE007D61-68D7-3005-7975-E40D064EDEB5}"/>
              </a:ext>
            </a:extLst>
          </p:cNvPr>
          <p:cNvSpPr txBox="1">
            <a:spLocks/>
          </p:cNvSpPr>
          <p:nvPr/>
        </p:nvSpPr>
        <p:spPr>
          <a:xfrm>
            <a:off x="6873586" y="4670776"/>
            <a:ext cx="2057400" cy="273844"/>
          </a:xfrm>
          <a:prstGeom prst="rect">
            <a:avLst/>
          </a:prstGeom>
        </p:spPr>
        <p:txBody>
          <a:bodyPr lIns="91440" tIns="45720" rIns="91440" bIns="4572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A2C159E-F13C-4A85-9A41-E7669D3E0D70}" type="slidenum">
              <a:rPr lang="en-GB" sz="1400" dirty="0" smtClean="0">
                <a:latin typeface="Arial"/>
                <a:cs typeface="Arial"/>
              </a:rPr>
              <a:pPr algn="r"/>
              <a:t>52</a:t>
            </a:fld>
            <a:endParaRPr lang="en-GB" sz="1400">
              <a:latin typeface="Arial"/>
              <a:cs typeface="Arial"/>
            </a:endParaRPr>
          </a:p>
        </p:txBody>
      </p:sp>
    </p:spTree>
    <p:extLst>
      <p:ext uri="{BB962C8B-B14F-4D97-AF65-F5344CB8AC3E}">
        <p14:creationId xmlns:p14="http://schemas.microsoft.com/office/powerpoint/2010/main" val="166379556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03570-5A46-1DEE-5FA7-083A4521B8A5}"/>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080740F4-3A13-F004-0FF1-C648BD319F0C}"/>
              </a:ext>
            </a:extLst>
          </p:cNvPr>
          <p:cNvSpPr>
            <a:spLocks noGrp="1"/>
          </p:cNvSpPr>
          <p:nvPr>
            <p:ph type="body" sz="quarter" idx="13"/>
          </p:nvPr>
        </p:nvSpPr>
        <p:spPr/>
        <p:txBody>
          <a:bodyPr vert="horz" lIns="91440" tIns="45720" rIns="91440" bIns="45720" rtlCol="0" anchor="t">
            <a:normAutofit/>
          </a:bodyPr>
          <a:lstStyle/>
          <a:p>
            <a:pPr marL="285750" indent="-285750">
              <a:lnSpc>
                <a:spcPct val="90000"/>
              </a:lnSpc>
              <a:spcBef>
                <a:spcPts val="1000"/>
              </a:spcBef>
              <a:buFont typeface="Arial"/>
              <a:buChar char="•"/>
            </a:pPr>
            <a:r>
              <a:rPr lang="en-GB" sz="2400" b="0" dirty="0">
                <a:solidFill>
                  <a:schemeClr val="tx1"/>
                </a:solidFill>
                <a:latin typeface="Arial"/>
                <a:cs typeface="Arial"/>
              </a:rPr>
              <a:t>Chick your </a:t>
            </a:r>
            <a:r>
              <a:rPr lang="en-GB" sz="2400" b="0" dirty="0" err="1">
                <a:solidFill>
                  <a:schemeClr val="tx1"/>
                </a:solidFill>
                <a:latin typeface="Arial"/>
                <a:cs typeface="Arial"/>
              </a:rPr>
              <a:t>spolling</a:t>
            </a:r>
            <a:r>
              <a:rPr lang="en-GB" sz="2400" b="0" dirty="0">
                <a:solidFill>
                  <a:schemeClr val="tx1"/>
                </a:solidFill>
                <a:latin typeface="Arial"/>
                <a:cs typeface="Arial"/>
              </a:rPr>
              <a:t>.</a:t>
            </a:r>
            <a:endParaRPr lang="en-US" sz="2400" b="0" dirty="0">
              <a:solidFill>
                <a:schemeClr val="tx1"/>
              </a:solidFill>
              <a:latin typeface="Arial"/>
              <a:cs typeface="Calibri"/>
            </a:endParaRPr>
          </a:p>
          <a:p>
            <a:pPr marL="285750" indent="-285750">
              <a:lnSpc>
                <a:spcPct val="90000"/>
              </a:lnSpc>
              <a:spcBef>
                <a:spcPts val="1000"/>
              </a:spcBef>
              <a:buFont typeface="Arial"/>
              <a:buChar char="•"/>
            </a:pPr>
            <a:r>
              <a:rPr lang="en-GB" sz="2400" b="0" dirty="0">
                <a:solidFill>
                  <a:schemeClr val="tx1"/>
                </a:solidFill>
                <a:latin typeface="Arial"/>
                <a:cs typeface="Arial"/>
              </a:rPr>
              <a:t>Ask someone else to check it.</a:t>
            </a:r>
            <a:endParaRPr lang="en-US" sz="2400" b="0" dirty="0">
              <a:solidFill>
                <a:schemeClr val="tx1"/>
              </a:solidFill>
              <a:latin typeface="Arial"/>
              <a:cs typeface="Calibri"/>
            </a:endParaRPr>
          </a:p>
          <a:p>
            <a:pPr marL="285750" indent="-285750">
              <a:lnSpc>
                <a:spcPct val="90000"/>
              </a:lnSpc>
              <a:spcBef>
                <a:spcPts val="1000"/>
              </a:spcBef>
              <a:buFont typeface="Arial"/>
              <a:buChar char="•"/>
            </a:pPr>
            <a:r>
              <a:rPr lang="en-GB" sz="2400" b="0" dirty="0">
                <a:solidFill>
                  <a:schemeClr val="tx1"/>
                </a:solidFill>
                <a:latin typeface="Arial"/>
                <a:cs typeface="Arial"/>
              </a:rPr>
              <a:t>Use the spellcheck facility.</a:t>
            </a:r>
            <a:endParaRPr lang="en-US" sz="2400" b="0" dirty="0">
              <a:solidFill>
                <a:schemeClr val="tx1"/>
              </a:solidFill>
              <a:latin typeface="Arial"/>
              <a:cs typeface="Calibri"/>
            </a:endParaRPr>
          </a:p>
          <a:p>
            <a:pPr marL="285750" indent="-285750">
              <a:lnSpc>
                <a:spcPct val="90000"/>
              </a:lnSpc>
              <a:spcBef>
                <a:spcPts val="1000"/>
              </a:spcBef>
              <a:buFont typeface="Arial"/>
              <a:buChar char="•"/>
            </a:pPr>
            <a:r>
              <a:rPr lang="en-GB" sz="2400" b="0" dirty="0">
                <a:solidFill>
                  <a:schemeClr val="tx1"/>
                </a:solidFill>
                <a:latin typeface="Arial"/>
                <a:cs typeface="Arial"/>
              </a:rPr>
              <a:t>However…</a:t>
            </a:r>
            <a:endParaRPr lang="en-US" sz="2400" b="0" dirty="0">
              <a:solidFill>
                <a:schemeClr val="tx1"/>
              </a:solidFill>
              <a:latin typeface="Arial"/>
              <a:cs typeface="Calibri"/>
            </a:endParaRPr>
          </a:p>
          <a:p>
            <a:endParaRPr lang="en-GB" sz="2400" b="0" dirty="0">
              <a:solidFill>
                <a:schemeClr val="tx1"/>
              </a:solidFill>
              <a:latin typeface="Arial"/>
              <a:cs typeface="Calibri"/>
            </a:endParaRPr>
          </a:p>
        </p:txBody>
      </p:sp>
      <p:sp>
        <p:nvSpPr>
          <p:cNvPr id="7" name="Title 6">
            <a:extLst>
              <a:ext uri="{FF2B5EF4-FFF2-40B4-BE49-F238E27FC236}">
                <a16:creationId xmlns:a16="http://schemas.microsoft.com/office/drawing/2014/main" id="{61525910-80A4-D091-CCDA-F68C09CEE19D}"/>
              </a:ext>
            </a:extLst>
          </p:cNvPr>
          <p:cNvSpPr>
            <a:spLocks noGrp="1"/>
          </p:cNvSpPr>
          <p:nvPr>
            <p:ph type="title"/>
          </p:nvPr>
        </p:nvSpPr>
        <p:spPr>
          <a:xfrm>
            <a:off x="232950" y="506661"/>
            <a:ext cx="8437563" cy="699425"/>
          </a:xfrm>
        </p:spPr>
        <p:txBody>
          <a:bodyPr/>
          <a:lstStyle/>
          <a:p>
            <a:r>
              <a:rPr lang="en-GB" sz="3600" err="1">
                <a:solidFill>
                  <a:srgbClr val="BE0064"/>
                </a:solidFill>
                <a:latin typeface="Arial"/>
                <a:cs typeface="Calibri"/>
              </a:rPr>
              <a:t>Spellin</a:t>
            </a:r>
            <a:endParaRPr lang="en-US">
              <a:latin typeface="Arial"/>
              <a:cs typeface="Arial"/>
            </a:endParaRPr>
          </a:p>
        </p:txBody>
      </p:sp>
      <p:sp>
        <p:nvSpPr>
          <p:cNvPr id="3" name="Slide Number Placeholder 1">
            <a:extLst>
              <a:ext uri="{FF2B5EF4-FFF2-40B4-BE49-F238E27FC236}">
                <a16:creationId xmlns:a16="http://schemas.microsoft.com/office/drawing/2014/main" id="{0795858C-4200-EF4D-A20E-8A99046E428B}"/>
              </a:ext>
            </a:extLst>
          </p:cNvPr>
          <p:cNvSpPr txBox="1">
            <a:spLocks/>
          </p:cNvSpPr>
          <p:nvPr/>
        </p:nvSpPr>
        <p:spPr>
          <a:xfrm>
            <a:off x="6873586" y="4670776"/>
            <a:ext cx="2057400" cy="273844"/>
          </a:xfrm>
          <a:prstGeom prst="rect">
            <a:avLst/>
          </a:prstGeom>
        </p:spPr>
        <p:txBody>
          <a:bodyPr lIns="91440" tIns="45720" rIns="91440" bIns="4572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A2C159E-F13C-4A85-9A41-E7669D3E0D70}" type="slidenum">
              <a:rPr lang="en-GB" sz="1400" dirty="0" smtClean="0">
                <a:latin typeface="Arial"/>
                <a:cs typeface="Arial"/>
              </a:rPr>
              <a:pPr algn="r"/>
              <a:t>53</a:t>
            </a:fld>
            <a:endParaRPr lang="en-GB" sz="1400">
              <a:latin typeface="Arial"/>
              <a:cs typeface="Arial"/>
            </a:endParaRPr>
          </a:p>
        </p:txBody>
      </p:sp>
    </p:spTree>
    <p:extLst>
      <p:ext uri="{BB962C8B-B14F-4D97-AF65-F5344CB8AC3E}">
        <p14:creationId xmlns:p14="http://schemas.microsoft.com/office/powerpoint/2010/main" val="16350851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1CC5A2-C19B-6085-9A45-E2629BB2FDE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154DD9A4-5E70-5BDF-163D-A29E1F18B8E9}"/>
              </a:ext>
            </a:extLst>
          </p:cNvPr>
          <p:cNvSpPr>
            <a:spLocks noGrp="1"/>
          </p:cNvSpPr>
          <p:nvPr>
            <p:ph type="body" sz="quarter" idx="13"/>
          </p:nvPr>
        </p:nvSpPr>
        <p:spPr/>
        <p:txBody>
          <a:bodyPr vert="horz" lIns="91440" tIns="45720" rIns="91440" bIns="45720" rtlCol="0" anchor="t">
            <a:normAutofit/>
          </a:bodyPr>
          <a:lstStyle/>
          <a:p>
            <a:pPr marL="285750" indent="-285750">
              <a:lnSpc>
                <a:spcPct val="90000"/>
              </a:lnSpc>
              <a:spcBef>
                <a:spcPts val="1000"/>
              </a:spcBef>
              <a:buFont typeface="Arial"/>
              <a:buChar char="•"/>
            </a:pPr>
            <a:r>
              <a:rPr lang="en-GB" sz="2400" b="0" dirty="0">
                <a:solidFill>
                  <a:schemeClr val="tx1"/>
                </a:solidFill>
                <a:latin typeface="Arial"/>
                <a:cs typeface="Arial"/>
              </a:rPr>
              <a:t> Make sure it reads well.</a:t>
            </a:r>
            <a:endParaRPr lang="en-US" sz="2400" b="0">
              <a:solidFill>
                <a:schemeClr val="tx1"/>
              </a:solidFill>
              <a:latin typeface="Arial"/>
              <a:cs typeface="Arial"/>
            </a:endParaRPr>
          </a:p>
          <a:p>
            <a:pPr marL="285750" indent="-285750">
              <a:lnSpc>
                <a:spcPct val="90000"/>
              </a:lnSpc>
              <a:spcBef>
                <a:spcPts val="1000"/>
              </a:spcBef>
              <a:buFont typeface="Arial"/>
              <a:buChar char="•"/>
            </a:pPr>
            <a:r>
              <a:rPr lang="en-GB" sz="2400" b="0" dirty="0">
                <a:solidFill>
                  <a:schemeClr val="tx1"/>
                </a:solidFill>
                <a:latin typeface="Arial"/>
                <a:cs typeface="Arial"/>
              </a:rPr>
              <a:t> You </a:t>
            </a:r>
            <a:r>
              <a:rPr lang="en-GB" sz="2400" b="0" dirty="0" err="1">
                <a:solidFill>
                  <a:schemeClr val="tx1"/>
                </a:solidFill>
                <a:latin typeface="Arial"/>
                <a:cs typeface="Arial"/>
              </a:rPr>
              <a:t>wanna</a:t>
            </a:r>
            <a:r>
              <a:rPr lang="en-GB" sz="2400" b="0" dirty="0">
                <a:solidFill>
                  <a:schemeClr val="tx1"/>
                </a:solidFill>
                <a:latin typeface="Arial"/>
                <a:cs typeface="Arial"/>
              </a:rPr>
              <a:t> avoid “slang”.</a:t>
            </a:r>
            <a:endParaRPr lang="en-US" sz="2400" b="0">
              <a:solidFill>
                <a:schemeClr val="tx1"/>
              </a:solidFill>
              <a:latin typeface="Arial"/>
              <a:cs typeface="Arial"/>
            </a:endParaRPr>
          </a:p>
          <a:p>
            <a:pPr marL="285750" indent="-285750">
              <a:lnSpc>
                <a:spcPct val="90000"/>
              </a:lnSpc>
              <a:spcBef>
                <a:spcPts val="1000"/>
              </a:spcBef>
              <a:buFont typeface="Arial"/>
              <a:buChar char="•"/>
            </a:pPr>
            <a:r>
              <a:rPr lang="en-GB" sz="2400" b="0" dirty="0">
                <a:solidFill>
                  <a:schemeClr val="tx1"/>
                </a:solidFill>
                <a:latin typeface="Arial"/>
                <a:cs typeface="Arial"/>
              </a:rPr>
              <a:t> It’s best if you don’t use contractions.</a:t>
            </a:r>
            <a:endParaRPr lang="en-US" sz="2400" b="0">
              <a:solidFill>
                <a:schemeClr val="tx1"/>
              </a:solidFill>
              <a:latin typeface="Arial"/>
              <a:cs typeface="Arial"/>
            </a:endParaRPr>
          </a:p>
          <a:p>
            <a:pPr marL="285750" indent="-285750">
              <a:lnSpc>
                <a:spcPct val="90000"/>
              </a:lnSpc>
              <a:spcBef>
                <a:spcPts val="1000"/>
              </a:spcBef>
              <a:buFont typeface="Arial"/>
              <a:buChar char="•"/>
            </a:pPr>
            <a:r>
              <a:rPr lang="en-GB" sz="2400" b="0" dirty="0">
                <a:solidFill>
                  <a:schemeClr val="tx1"/>
                </a:solidFill>
                <a:latin typeface="Arial"/>
                <a:cs typeface="Arial"/>
              </a:rPr>
              <a:t> Make sure the text sense makes.</a:t>
            </a:r>
            <a:endParaRPr lang="en-US" sz="2400" b="0">
              <a:solidFill>
                <a:schemeClr val="tx1"/>
              </a:solidFill>
              <a:latin typeface="Arial"/>
              <a:cs typeface="Arial"/>
            </a:endParaRPr>
          </a:p>
          <a:p>
            <a:pPr marL="285750" indent="-285750">
              <a:lnSpc>
                <a:spcPct val="90000"/>
              </a:lnSpc>
              <a:spcBef>
                <a:spcPts val="1000"/>
              </a:spcBef>
              <a:buFont typeface="Arial"/>
              <a:buChar char="•"/>
            </a:pPr>
            <a:endParaRPr lang="en-GB" sz="2400" b="0" dirty="0">
              <a:solidFill>
                <a:schemeClr val="tx1"/>
              </a:solidFill>
              <a:latin typeface="Arial"/>
              <a:cs typeface="Arial"/>
            </a:endParaRPr>
          </a:p>
        </p:txBody>
      </p:sp>
      <p:sp>
        <p:nvSpPr>
          <p:cNvPr id="7" name="Title 6">
            <a:extLst>
              <a:ext uri="{FF2B5EF4-FFF2-40B4-BE49-F238E27FC236}">
                <a16:creationId xmlns:a16="http://schemas.microsoft.com/office/drawing/2014/main" id="{9810465B-67A1-2437-C462-5BBA68B66DAA}"/>
              </a:ext>
            </a:extLst>
          </p:cNvPr>
          <p:cNvSpPr>
            <a:spLocks noGrp="1"/>
          </p:cNvSpPr>
          <p:nvPr>
            <p:ph type="title"/>
          </p:nvPr>
        </p:nvSpPr>
        <p:spPr>
          <a:xfrm>
            <a:off x="232950" y="506661"/>
            <a:ext cx="8437563" cy="699425"/>
          </a:xfrm>
        </p:spPr>
        <p:txBody>
          <a:bodyPr/>
          <a:lstStyle/>
          <a:p>
            <a:r>
              <a:rPr lang="en-GB" sz="3600" dirty="0">
                <a:solidFill>
                  <a:srgbClr val="BE0064"/>
                </a:solidFill>
                <a:latin typeface="Arial"/>
                <a:cs typeface="Arial"/>
              </a:rPr>
              <a:t>Grammar</a:t>
            </a:r>
          </a:p>
        </p:txBody>
      </p:sp>
      <p:sp>
        <p:nvSpPr>
          <p:cNvPr id="3" name="Slide Number Placeholder 1">
            <a:extLst>
              <a:ext uri="{FF2B5EF4-FFF2-40B4-BE49-F238E27FC236}">
                <a16:creationId xmlns:a16="http://schemas.microsoft.com/office/drawing/2014/main" id="{1A2F17A6-D12B-52D2-C4AA-639410731E60}"/>
              </a:ext>
            </a:extLst>
          </p:cNvPr>
          <p:cNvSpPr txBox="1">
            <a:spLocks/>
          </p:cNvSpPr>
          <p:nvPr/>
        </p:nvSpPr>
        <p:spPr>
          <a:xfrm>
            <a:off x="6873586" y="4670776"/>
            <a:ext cx="2057400" cy="273844"/>
          </a:xfrm>
          <a:prstGeom prst="rect">
            <a:avLst/>
          </a:prstGeom>
        </p:spPr>
        <p:txBody>
          <a:bodyPr lIns="91440" tIns="45720" rIns="91440" bIns="4572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A2C159E-F13C-4A85-9A41-E7669D3E0D70}" type="slidenum">
              <a:rPr lang="en-GB" sz="1400" dirty="0" smtClean="0">
                <a:latin typeface="Arial"/>
                <a:cs typeface="Arial"/>
              </a:rPr>
              <a:pPr algn="r"/>
              <a:t>54</a:t>
            </a:fld>
            <a:endParaRPr lang="en-GB" sz="1400">
              <a:latin typeface="Arial"/>
              <a:cs typeface="Arial"/>
            </a:endParaRPr>
          </a:p>
        </p:txBody>
      </p:sp>
    </p:spTree>
    <p:extLst>
      <p:ext uri="{BB962C8B-B14F-4D97-AF65-F5344CB8AC3E}">
        <p14:creationId xmlns:p14="http://schemas.microsoft.com/office/powerpoint/2010/main" val="227128388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BE0064"/>
        </a:solidFill>
        <a:effectLst/>
      </p:bgPr>
    </p:bg>
    <p:spTree>
      <p:nvGrpSpPr>
        <p:cNvPr id="1" name="">
          <a:extLst>
            <a:ext uri="{FF2B5EF4-FFF2-40B4-BE49-F238E27FC236}">
              <a16:creationId xmlns:a16="http://schemas.microsoft.com/office/drawing/2014/main" id="{DDBCFFB8-1005-B203-EF6F-9900D8D24C1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4FBE4E18-E83B-3BB5-1C4C-46EFB76D5CA1}"/>
              </a:ext>
            </a:extLst>
          </p:cNvPr>
          <p:cNvSpPr>
            <a:spLocks noGrp="1"/>
          </p:cNvSpPr>
          <p:nvPr>
            <p:ph type="body" sz="quarter" idx="13"/>
          </p:nvPr>
        </p:nvSpPr>
        <p:spPr/>
        <p:txBody>
          <a:bodyPr vert="horz" lIns="91440" tIns="45720" rIns="91440" bIns="45720" rtlCol="0" anchor="t">
            <a:normAutofit/>
          </a:bodyPr>
          <a:lstStyle/>
          <a:p>
            <a:pPr marL="285750" indent="-285750">
              <a:lnSpc>
                <a:spcPct val="90000"/>
              </a:lnSpc>
              <a:spcBef>
                <a:spcPts val="1000"/>
              </a:spcBef>
              <a:buFont typeface="Arial"/>
              <a:buChar char="•"/>
            </a:pPr>
            <a:r>
              <a:rPr lang="en-GB" sz="2400" b="0" dirty="0">
                <a:solidFill>
                  <a:schemeClr val="tx1"/>
                </a:solidFill>
                <a:highlight>
                  <a:srgbClr val="FFFF00"/>
                </a:highlight>
                <a:latin typeface="Arial"/>
                <a:cs typeface="Arial"/>
              </a:rPr>
              <a:t> Use soft colour schemes.</a:t>
            </a:r>
            <a:endParaRPr lang="en-US" sz="2400" b="0">
              <a:solidFill>
                <a:schemeClr val="tx1"/>
              </a:solidFill>
              <a:highlight>
                <a:srgbClr val="FFFF00"/>
              </a:highlight>
              <a:latin typeface="Arial"/>
              <a:cs typeface="Arial"/>
            </a:endParaRPr>
          </a:p>
          <a:p>
            <a:pPr marL="285750" indent="-285750">
              <a:lnSpc>
                <a:spcPct val="90000"/>
              </a:lnSpc>
              <a:spcBef>
                <a:spcPts val="1000"/>
              </a:spcBef>
              <a:buFont typeface="Arial"/>
              <a:buChar char="•"/>
            </a:pPr>
            <a:r>
              <a:rPr lang="en-GB" sz="2400" b="0" dirty="0">
                <a:solidFill>
                  <a:schemeClr val="tx1"/>
                </a:solidFill>
                <a:highlight>
                  <a:srgbClr val="FF0000"/>
                </a:highlight>
                <a:latin typeface="Arial"/>
                <a:cs typeface="Arial"/>
              </a:rPr>
              <a:t> Avoid strong/harsh contrasts.</a:t>
            </a:r>
            <a:endParaRPr lang="en-US" sz="2400" b="0">
              <a:solidFill>
                <a:schemeClr val="tx1"/>
              </a:solidFill>
              <a:highlight>
                <a:srgbClr val="FF0000"/>
              </a:highlight>
              <a:latin typeface="Arial"/>
              <a:cs typeface="Arial"/>
            </a:endParaRPr>
          </a:p>
          <a:p>
            <a:pPr marL="285750" indent="-285750">
              <a:lnSpc>
                <a:spcPct val="90000"/>
              </a:lnSpc>
              <a:spcBef>
                <a:spcPts val="1000"/>
              </a:spcBef>
              <a:buFont typeface="Arial"/>
              <a:buChar char="•"/>
            </a:pPr>
            <a:r>
              <a:rPr lang="en-GB" sz="2400" b="0" dirty="0">
                <a:solidFill>
                  <a:schemeClr val="tx1"/>
                </a:solidFill>
                <a:highlight>
                  <a:srgbClr val="00FF00"/>
                </a:highlight>
                <a:latin typeface="Arial"/>
                <a:cs typeface="Arial"/>
              </a:rPr>
              <a:t> Make sure the text stands out.</a:t>
            </a:r>
            <a:endParaRPr lang="en-GB" sz="2400">
              <a:solidFill>
                <a:schemeClr val="tx1"/>
              </a:solidFill>
              <a:highlight>
                <a:srgbClr val="00FF00"/>
              </a:highlight>
              <a:cs typeface="Calibri"/>
            </a:endParaRPr>
          </a:p>
        </p:txBody>
      </p:sp>
      <p:sp>
        <p:nvSpPr>
          <p:cNvPr id="7" name="Title 6">
            <a:extLst>
              <a:ext uri="{FF2B5EF4-FFF2-40B4-BE49-F238E27FC236}">
                <a16:creationId xmlns:a16="http://schemas.microsoft.com/office/drawing/2014/main" id="{25AA8F0B-1F5C-1A91-97E6-94BF5C6552EA}"/>
              </a:ext>
            </a:extLst>
          </p:cNvPr>
          <p:cNvSpPr>
            <a:spLocks noGrp="1"/>
          </p:cNvSpPr>
          <p:nvPr>
            <p:ph type="title"/>
          </p:nvPr>
        </p:nvSpPr>
        <p:spPr>
          <a:xfrm>
            <a:off x="232950" y="506661"/>
            <a:ext cx="8437563" cy="699425"/>
          </a:xfrm>
        </p:spPr>
        <p:txBody>
          <a:bodyPr/>
          <a:lstStyle/>
          <a:p>
            <a:r>
              <a:rPr lang="en-GB" sz="3600" dirty="0">
                <a:solidFill>
                  <a:schemeClr val="accent4">
                    <a:lumMod val="20000"/>
                    <a:lumOff val="80000"/>
                  </a:schemeClr>
                </a:solidFill>
                <a:latin typeface="Arial"/>
                <a:cs typeface="Calibri"/>
              </a:rPr>
              <a:t>Colours</a:t>
            </a:r>
            <a:endParaRPr lang="en-US">
              <a:solidFill>
                <a:schemeClr val="accent4">
                  <a:lumMod val="20000"/>
                  <a:lumOff val="80000"/>
                </a:schemeClr>
              </a:solidFill>
              <a:latin typeface="Arial"/>
              <a:cs typeface="Calibri Light"/>
            </a:endParaRPr>
          </a:p>
        </p:txBody>
      </p:sp>
      <p:sp>
        <p:nvSpPr>
          <p:cNvPr id="3" name="Slide Number Placeholder 1">
            <a:extLst>
              <a:ext uri="{FF2B5EF4-FFF2-40B4-BE49-F238E27FC236}">
                <a16:creationId xmlns:a16="http://schemas.microsoft.com/office/drawing/2014/main" id="{51E868A8-0B65-8BD6-F7E0-61A003C741FC}"/>
              </a:ext>
            </a:extLst>
          </p:cNvPr>
          <p:cNvSpPr txBox="1">
            <a:spLocks/>
          </p:cNvSpPr>
          <p:nvPr/>
        </p:nvSpPr>
        <p:spPr>
          <a:xfrm>
            <a:off x="6873586" y="4670776"/>
            <a:ext cx="2057400" cy="273844"/>
          </a:xfrm>
          <a:prstGeom prst="rect">
            <a:avLst/>
          </a:prstGeom>
        </p:spPr>
        <p:txBody>
          <a:bodyPr lIns="91440" tIns="45720" rIns="91440" bIns="4572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A2C159E-F13C-4A85-9A41-E7669D3E0D70}" type="slidenum">
              <a:rPr lang="en-GB" sz="1400" dirty="0" smtClean="0">
                <a:latin typeface="Arial"/>
                <a:cs typeface="Arial"/>
              </a:rPr>
              <a:pPr algn="r"/>
              <a:t>55</a:t>
            </a:fld>
            <a:endParaRPr lang="en-GB" sz="1400">
              <a:latin typeface="Arial"/>
              <a:cs typeface="Arial"/>
            </a:endParaRPr>
          </a:p>
        </p:txBody>
      </p:sp>
    </p:spTree>
    <p:extLst>
      <p:ext uri="{BB962C8B-B14F-4D97-AF65-F5344CB8AC3E}">
        <p14:creationId xmlns:p14="http://schemas.microsoft.com/office/powerpoint/2010/main" val="174616411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4CC0CB-2579-A514-76F6-AA3EF18DBE90}"/>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429B15C-8514-4DCD-353E-37984AD758DD}"/>
              </a:ext>
            </a:extLst>
          </p:cNvPr>
          <p:cNvSpPr>
            <a:spLocks noGrp="1"/>
          </p:cNvSpPr>
          <p:nvPr>
            <p:ph type="body" sz="quarter" idx="13"/>
          </p:nvPr>
        </p:nvSpPr>
        <p:spPr/>
        <p:txBody>
          <a:bodyPr vert="horz" lIns="91440" tIns="45720" rIns="91440" bIns="45720" rtlCol="0" anchor="t">
            <a:normAutofit/>
          </a:bodyPr>
          <a:lstStyle/>
          <a:p>
            <a:pPr marL="285750" indent="-285750">
              <a:lnSpc>
                <a:spcPct val="90000"/>
              </a:lnSpc>
              <a:spcBef>
                <a:spcPts val="1000"/>
              </a:spcBef>
              <a:buFont typeface="Arial"/>
              <a:buChar char="•"/>
            </a:pPr>
            <a:r>
              <a:rPr lang="en-GB" sz="1400" b="0" dirty="0">
                <a:solidFill>
                  <a:schemeClr val="tx1"/>
                </a:solidFill>
                <a:latin typeface="Arial"/>
                <a:cs typeface="Arial"/>
              </a:rPr>
              <a:t> Make</a:t>
            </a:r>
            <a:r>
              <a:rPr lang="en-GB" sz="2800" b="0" dirty="0">
                <a:solidFill>
                  <a:schemeClr val="tx1"/>
                </a:solidFill>
                <a:latin typeface="Arial"/>
                <a:cs typeface="Arial"/>
              </a:rPr>
              <a:t> </a:t>
            </a:r>
            <a:r>
              <a:rPr lang="en-GB" sz="1800" b="0" dirty="0">
                <a:solidFill>
                  <a:schemeClr val="tx1"/>
                </a:solidFill>
                <a:latin typeface="Arial"/>
                <a:cs typeface="Arial"/>
              </a:rPr>
              <a:t>it</a:t>
            </a:r>
            <a:r>
              <a:rPr lang="en-GB" sz="2800" b="0" dirty="0">
                <a:solidFill>
                  <a:schemeClr val="tx1"/>
                </a:solidFill>
                <a:latin typeface="Arial"/>
                <a:cs typeface="Arial"/>
              </a:rPr>
              <a:t> big enough for all to read – ideally 18 point size as a minimum.</a:t>
            </a:r>
            <a:endParaRPr lang="en-US" sz="2800" b="0" dirty="0">
              <a:solidFill>
                <a:schemeClr val="tx1"/>
              </a:solidFill>
              <a:latin typeface="Arial"/>
              <a:cs typeface="Arial"/>
            </a:endParaRPr>
          </a:p>
          <a:p>
            <a:pPr marL="285750" indent="-285750">
              <a:lnSpc>
                <a:spcPct val="90000"/>
              </a:lnSpc>
              <a:spcBef>
                <a:spcPts val="1000"/>
              </a:spcBef>
              <a:buFont typeface="Arial"/>
              <a:buChar char="•"/>
            </a:pPr>
            <a:r>
              <a:rPr lang="en-GB" sz="2800" b="0" dirty="0">
                <a:solidFill>
                  <a:schemeClr val="tx1"/>
                </a:solidFill>
                <a:latin typeface="Brush Script MT"/>
                <a:cs typeface="Arial"/>
              </a:rPr>
              <a:t> Avoid</a:t>
            </a:r>
            <a:r>
              <a:rPr lang="en-GB" sz="2800" b="0" dirty="0">
                <a:solidFill>
                  <a:schemeClr val="tx1"/>
                </a:solidFill>
                <a:latin typeface="Calibri"/>
                <a:cs typeface="Calibri"/>
              </a:rPr>
              <a:t> </a:t>
            </a:r>
            <a:r>
              <a:rPr lang="en-GB" sz="2800" b="0" dirty="0">
                <a:solidFill>
                  <a:schemeClr val="tx1"/>
                </a:solidFill>
                <a:latin typeface="Arial"/>
                <a:cs typeface="Arial"/>
              </a:rPr>
              <a:t>mixing</a:t>
            </a:r>
            <a:r>
              <a:rPr lang="en-GB" sz="2800" b="0" dirty="0">
                <a:solidFill>
                  <a:schemeClr val="tx1"/>
                </a:solidFill>
                <a:latin typeface="Calibri"/>
                <a:cs typeface="Calibri"/>
              </a:rPr>
              <a:t> </a:t>
            </a:r>
            <a:r>
              <a:rPr lang="en-GB" sz="2800" b="0" dirty="0">
                <a:solidFill>
                  <a:schemeClr val="tx1"/>
                </a:solidFill>
                <a:latin typeface="Magneto"/>
                <a:cs typeface="Arial"/>
              </a:rPr>
              <a:t>different</a:t>
            </a:r>
            <a:r>
              <a:rPr lang="en-GB" sz="2800" b="0" dirty="0">
                <a:solidFill>
                  <a:schemeClr val="tx1"/>
                </a:solidFill>
                <a:latin typeface="Calibri"/>
                <a:cs typeface="Calibri"/>
              </a:rPr>
              <a:t> </a:t>
            </a:r>
            <a:r>
              <a:rPr lang="en-GB" sz="2800" b="0" dirty="0">
                <a:solidFill>
                  <a:schemeClr val="tx1"/>
                </a:solidFill>
                <a:latin typeface="Viner Hand ITC"/>
                <a:cs typeface="Arial"/>
              </a:rPr>
              <a:t>fonts.</a:t>
            </a:r>
            <a:endParaRPr lang="en-US" sz="2800" b="0" dirty="0">
              <a:solidFill>
                <a:schemeClr val="tx1"/>
              </a:solidFill>
              <a:latin typeface="Viner Hand ITC"/>
              <a:cs typeface="Arial"/>
            </a:endParaRPr>
          </a:p>
          <a:p>
            <a:pPr marL="285750" indent="-285750">
              <a:lnSpc>
                <a:spcPct val="90000"/>
              </a:lnSpc>
              <a:spcBef>
                <a:spcPts val="1000"/>
              </a:spcBef>
              <a:buFont typeface="Arial"/>
              <a:buChar char="•"/>
            </a:pPr>
            <a:r>
              <a:rPr lang="en-GB" sz="2800" b="0" dirty="0">
                <a:solidFill>
                  <a:schemeClr val="tx1"/>
                </a:solidFill>
                <a:latin typeface="Algerian"/>
                <a:cs typeface="Arial"/>
              </a:rPr>
              <a:t> Avoid special fonts.</a:t>
            </a:r>
            <a:endParaRPr lang="en-US" sz="2800" b="0" dirty="0">
              <a:solidFill>
                <a:schemeClr val="tx1"/>
              </a:solidFill>
              <a:latin typeface="Algerian"/>
              <a:cs typeface="Arial"/>
            </a:endParaRPr>
          </a:p>
          <a:p>
            <a:pPr marL="285750" indent="-285750">
              <a:lnSpc>
                <a:spcPct val="90000"/>
              </a:lnSpc>
              <a:spcBef>
                <a:spcPts val="1000"/>
              </a:spcBef>
              <a:buFont typeface="Arial"/>
              <a:buChar char="•"/>
            </a:pPr>
            <a:r>
              <a:rPr lang="en-GB" sz="2700" b="0" dirty="0">
                <a:solidFill>
                  <a:schemeClr val="tx1"/>
                </a:solidFill>
                <a:latin typeface="Arial"/>
                <a:cs typeface="Arial"/>
              </a:rPr>
              <a:t> Keep the</a:t>
            </a:r>
            <a:r>
              <a:rPr lang="en-GB" sz="2800" b="0" dirty="0">
                <a:solidFill>
                  <a:schemeClr val="tx1"/>
                </a:solidFill>
                <a:latin typeface="Arial"/>
                <a:cs typeface="Arial"/>
              </a:rPr>
              <a:t> font </a:t>
            </a:r>
            <a:r>
              <a:rPr lang="en-GB" sz="2100" b="0" dirty="0">
                <a:solidFill>
                  <a:schemeClr val="tx1"/>
                </a:solidFill>
                <a:latin typeface="Arial"/>
                <a:cs typeface="Arial"/>
              </a:rPr>
              <a:t>size</a:t>
            </a:r>
            <a:r>
              <a:rPr lang="en-GB" sz="2800" b="0" dirty="0">
                <a:solidFill>
                  <a:schemeClr val="tx1"/>
                </a:solidFill>
                <a:latin typeface="Arial"/>
                <a:cs typeface="Arial"/>
              </a:rPr>
              <a:t> the same </a:t>
            </a:r>
            <a:r>
              <a:rPr lang="en-GB" sz="1500" b="0" dirty="0">
                <a:solidFill>
                  <a:schemeClr val="tx1"/>
                </a:solidFill>
                <a:latin typeface="Arial"/>
                <a:cs typeface="Arial"/>
              </a:rPr>
              <a:t>throughout</a:t>
            </a:r>
            <a:r>
              <a:rPr lang="en-GB" sz="2800" b="0" dirty="0">
                <a:solidFill>
                  <a:schemeClr val="tx1"/>
                </a:solidFill>
                <a:latin typeface="Arial"/>
                <a:cs typeface="Arial"/>
              </a:rPr>
              <a:t> if </a:t>
            </a:r>
            <a:r>
              <a:rPr lang="en-GB" sz="1200" b="0" dirty="0">
                <a:solidFill>
                  <a:schemeClr val="tx1"/>
                </a:solidFill>
                <a:latin typeface="Arial"/>
                <a:cs typeface="Arial"/>
              </a:rPr>
              <a:t>possible.</a:t>
            </a:r>
            <a:endParaRPr lang="en-US" sz="1200" b="0" dirty="0">
              <a:solidFill>
                <a:schemeClr val="tx1"/>
              </a:solidFill>
              <a:latin typeface="Arial"/>
              <a:cs typeface="Arial"/>
            </a:endParaRPr>
          </a:p>
          <a:p>
            <a:pPr marL="285750" indent="-285750">
              <a:lnSpc>
                <a:spcPct val="90000"/>
              </a:lnSpc>
              <a:spcBef>
                <a:spcPts val="1000"/>
              </a:spcBef>
              <a:buFont typeface="Arial"/>
              <a:buChar char="•"/>
            </a:pPr>
            <a:r>
              <a:rPr lang="en-GB" sz="1200" b="0" dirty="0">
                <a:solidFill>
                  <a:schemeClr val="tx1"/>
                </a:solidFill>
                <a:latin typeface="Arial"/>
                <a:cs typeface="Arial"/>
              </a:rPr>
              <a:t>  Too much information on the slides will detract from the main message, especially if the reader cannot </a:t>
            </a:r>
            <a:endParaRPr lang="en-US" sz="1200" b="0" dirty="0">
              <a:solidFill>
                <a:schemeClr val="tx1"/>
              </a:solidFill>
              <a:latin typeface="Arial"/>
              <a:cs typeface="Arial"/>
            </a:endParaRPr>
          </a:p>
          <a:p>
            <a:pPr marL="285750" indent="-285750">
              <a:lnSpc>
                <a:spcPct val="90000"/>
              </a:lnSpc>
              <a:spcBef>
                <a:spcPts val="1000"/>
              </a:spcBef>
              <a:buFont typeface="Arial"/>
              <a:buChar char="•"/>
            </a:pPr>
            <a:r>
              <a:rPr lang="en-GB" sz="1200" b="0" dirty="0">
                <a:solidFill>
                  <a:schemeClr val="tx1"/>
                </a:solidFill>
                <a:latin typeface="Arial"/>
                <a:cs typeface="Arial"/>
              </a:rPr>
              <a:t>           read it. Not everyone has the eyesight of a kestrel. So make it readable – it is not an eye test.</a:t>
            </a:r>
            <a:endParaRPr lang="en-US" sz="1200" b="0" dirty="0">
              <a:solidFill>
                <a:schemeClr val="tx1"/>
              </a:solidFill>
              <a:latin typeface="Arial"/>
              <a:cs typeface="Arial"/>
            </a:endParaRPr>
          </a:p>
          <a:p>
            <a:pPr marL="285750" indent="-285750">
              <a:lnSpc>
                <a:spcPct val="90000"/>
              </a:lnSpc>
              <a:spcBef>
                <a:spcPts val="1000"/>
              </a:spcBef>
              <a:buFont typeface="Arial"/>
              <a:buChar char="•"/>
            </a:pPr>
            <a:endParaRPr lang="en-GB" sz="2400" b="0" dirty="0">
              <a:solidFill>
                <a:schemeClr val="tx1"/>
              </a:solidFill>
              <a:latin typeface="Arial"/>
              <a:cs typeface="Arial"/>
            </a:endParaRPr>
          </a:p>
        </p:txBody>
      </p:sp>
      <p:sp>
        <p:nvSpPr>
          <p:cNvPr id="7" name="Title 6">
            <a:extLst>
              <a:ext uri="{FF2B5EF4-FFF2-40B4-BE49-F238E27FC236}">
                <a16:creationId xmlns:a16="http://schemas.microsoft.com/office/drawing/2014/main" id="{5E8A005A-5C80-F680-0587-653C8EC01859}"/>
              </a:ext>
            </a:extLst>
          </p:cNvPr>
          <p:cNvSpPr>
            <a:spLocks noGrp="1"/>
          </p:cNvSpPr>
          <p:nvPr>
            <p:ph type="title"/>
          </p:nvPr>
        </p:nvSpPr>
        <p:spPr>
          <a:xfrm>
            <a:off x="232950" y="506661"/>
            <a:ext cx="8437563" cy="699425"/>
          </a:xfrm>
        </p:spPr>
        <p:txBody>
          <a:bodyPr/>
          <a:lstStyle/>
          <a:p>
            <a:r>
              <a:rPr lang="en-GB" sz="3600" dirty="0">
                <a:solidFill>
                  <a:srgbClr val="BE0064"/>
                </a:solidFill>
                <a:latin typeface="Arial"/>
                <a:cs typeface="Calibri"/>
              </a:rPr>
              <a:t>Font</a:t>
            </a:r>
          </a:p>
        </p:txBody>
      </p:sp>
      <p:sp>
        <p:nvSpPr>
          <p:cNvPr id="3" name="Slide Number Placeholder 1">
            <a:extLst>
              <a:ext uri="{FF2B5EF4-FFF2-40B4-BE49-F238E27FC236}">
                <a16:creationId xmlns:a16="http://schemas.microsoft.com/office/drawing/2014/main" id="{AB73DED9-6B07-A1AD-92E5-D09D86031576}"/>
              </a:ext>
            </a:extLst>
          </p:cNvPr>
          <p:cNvSpPr txBox="1">
            <a:spLocks/>
          </p:cNvSpPr>
          <p:nvPr/>
        </p:nvSpPr>
        <p:spPr>
          <a:xfrm>
            <a:off x="6873586" y="4670776"/>
            <a:ext cx="2057400" cy="273844"/>
          </a:xfrm>
          <a:prstGeom prst="rect">
            <a:avLst/>
          </a:prstGeom>
        </p:spPr>
        <p:txBody>
          <a:bodyPr lIns="91440" tIns="45720" rIns="91440" bIns="4572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A2C159E-F13C-4A85-9A41-E7669D3E0D70}" type="slidenum">
              <a:rPr lang="en-GB" sz="1400" dirty="0" smtClean="0">
                <a:latin typeface="Arial"/>
                <a:cs typeface="Arial"/>
              </a:rPr>
              <a:pPr algn="r"/>
              <a:t>56</a:t>
            </a:fld>
            <a:endParaRPr lang="en-GB" sz="1400">
              <a:latin typeface="Arial"/>
              <a:cs typeface="Arial"/>
            </a:endParaRPr>
          </a:p>
        </p:txBody>
      </p:sp>
    </p:spTree>
    <p:extLst>
      <p:ext uri="{BB962C8B-B14F-4D97-AF65-F5344CB8AC3E}">
        <p14:creationId xmlns:p14="http://schemas.microsoft.com/office/powerpoint/2010/main" val="273539733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360394-6B1B-273B-007F-C61E27016D80}"/>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123348EF-1443-CB05-B20F-7DDD53BEEDDE}"/>
              </a:ext>
            </a:extLst>
          </p:cNvPr>
          <p:cNvSpPr>
            <a:spLocks noGrp="1"/>
          </p:cNvSpPr>
          <p:nvPr>
            <p:ph type="body" sz="quarter" idx="13"/>
          </p:nvPr>
        </p:nvSpPr>
        <p:spPr>
          <a:xfrm>
            <a:off x="234000" y="986399"/>
            <a:ext cx="4217558" cy="3601475"/>
          </a:xfrm>
        </p:spPr>
        <p:txBody>
          <a:bodyPr vert="horz" lIns="91440" tIns="45720" rIns="91440" bIns="45720" rtlCol="0" anchor="t">
            <a:noAutofit/>
          </a:bodyPr>
          <a:lstStyle/>
          <a:p>
            <a:pPr marL="285750" indent="-285750">
              <a:lnSpc>
                <a:spcPct val="90000"/>
              </a:lnSpc>
              <a:spcBef>
                <a:spcPts val="1000"/>
              </a:spcBef>
              <a:buFont typeface="Arial"/>
              <a:buChar char="•"/>
            </a:pPr>
            <a:r>
              <a:rPr lang="en-GB" sz="2400" b="0" dirty="0">
                <a:solidFill>
                  <a:schemeClr val="tx1"/>
                </a:solidFill>
                <a:latin typeface="Arial"/>
                <a:cs typeface="Arial"/>
              </a:rPr>
              <a:t>Pictures and images are useful for helping the audience grasp complex points </a:t>
            </a:r>
            <a:endParaRPr lang="en-US" sz="2400" b="0">
              <a:solidFill>
                <a:schemeClr val="tx1"/>
              </a:solidFill>
              <a:latin typeface="Arial"/>
              <a:cs typeface="Arial"/>
            </a:endParaRPr>
          </a:p>
          <a:p>
            <a:pPr marL="285750" indent="-285750">
              <a:lnSpc>
                <a:spcPct val="90000"/>
              </a:lnSpc>
              <a:spcBef>
                <a:spcPts val="1000"/>
              </a:spcBef>
              <a:buFont typeface="Arial"/>
              <a:buChar char="•"/>
            </a:pPr>
            <a:r>
              <a:rPr lang="en-GB" sz="2400" b="0" dirty="0">
                <a:solidFill>
                  <a:schemeClr val="tx1"/>
                </a:solidFill>
                <a:latin typeface="Arial"/>
                <a:cs typeface="Arial"/>
              </a:rPr>
              <a:t>Make sure they are relevant and have purpose.</a:t>
            </a:r>
            <a:endParaRPr lang="en-US" sz="2400" b="0">
              <a:solidFill>
                <a:schemeClr val="tx1"/>
              </a:solidFill>
              <a:latin typeface="Arial"/>
              <a:cs typeface="Arial"/>
            </a:endParaRPr>
          </a:p>
          <a:p>
            <a:pPr marL="285750" indent="-285750">
              <a:lnSpc>
                <a:spcPct val="90000"/>
              </a:lnSpc>
              <a:spcBef>
                <a:spcPts val="1000"/>
              </a:spcBef>
              <a:buFont typeface="Arial"/>
              <a:buChar char="•"/>
            </a:pPr>
            <a:endParaRPr lang="en-GB" sz="2400" b="0" dirty="0">
              <a:solidFill>
                <a:schemeClr val="tx1"/>
              </a:solidFill>
              <a:latin typeface="Arial"/>
              <a:cs typeface="Arial"/>
            </a:endParaRPr>
          </a:p>
        </p:txBody>
      </p:sp>
      <p:sp>
        <p:nvSpPr>
          <p:cNvPr id="7" name="Title 6">
            <a:extLst>
              <a:ext uri="{FF2B5EF4-FFF2-40B4-BE49-F238E27FC236}">
                <a16:creationId xmlns:a16="http://schemas.microsoft.com/office/drawing/2014/main" id="{BD922506-EFAD-015C-AE07-1B03FF6755CF}"/>
              </a:ext>
            </a:extLst>
          </p:cNvPr>
          <p:cNvSpPr>
            <a:spLocks noGrp="1"/>
          </p:cNvSpPr>
          <p:nvPr>
            <p:ph type="title"/>
          </p:nvPr>
        </p:nvSpPr>
        <p:spPr>
          <a:xfrm>
            <a:off x="232950" y="506661"/>
            <a:ext cx="8437563" cy="699425"/>
          </a:xfrm>
        </p:spPr>
        <p:txBody>
          <a:bodyPr/>
          <a:lstStyle/>
          <a:p>
            <a:r>
              <a:rPr lang="en-GB" sz="3600" dirty="0">
                <a:solidFill>
                  <a:srgbClr val="BE0064"/>
                </a:solidFill>
                <a:latin typeface="Arial"/>
                <a:cs typeface="Arial"/>
              </a:rPr>
              <a:t>Use pictures and images</a:t>
            </a:r>
          </a:p>
        </p:txBody>
      </p:sp>
      <p:sp>
        <p:nvSpPr>
          <p:cNvPr id="3" name="Slide Number Placeholder 1">
            <a:extLst>
              <a:ext uri="{FF2B5EF4-FFF2-40B4-BE49-F238E27FC236}">
                <a16:creationId xmlns:a16="http://schemas.microsoft.com/office/drawing/2014/main" id="{5E283C83-1090-BB96-B549-F0741EF742ED}"/>
              </a:ext>
            </a:extLst>
          </p:cNvPr>
          <p:cNvSpPr txBox="1">
            <a:spLocks/>
          </p:cNvSpPr>
          <p:nvPr/>
        </p:nvSpPr>
        <p:spPr>
          <a:xfrm>
            <a:off x="6873586" y="4670776"/>
            <a:ext cx="2057400" cy="273844"/>
          </a:xfrm>
          <a:prstGeom prst="rect">
            <a:avLst/>
          </a:prstGeom>
        </p:spPr>
        <p:txBody>
          <a:bodyPr lIns="91440" tIns="45720" rIns="91440" bIns="4572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A2C159E-F13C-4A85-9A41-E7669D3E0D70}" type="slidenum">
              <a:rPr lang="en-GB" sz="1400" dirty="0" smtClean="0">
                <a:latin typeface="Arial"/>
                <a:cs typeface="Arial"/>
              </a:rPr>
              <a:pPr algn="r"/>
              <a:t>57</a:t>
            </a:fld>
            <a:endParaRPr lang="en-GB" sz="1400">
              <a:latin typeface="Arial"/>
              <a:cs typeface="Arial"/>
            </a:endParaRPr>
          </a:p>
        </p:txBody>
      </p:sp>
      <p:pic>
        <p:nvPicPr>
          <p:cNvPr id="2" name="Picture 1" descr="A pair of socks on a clothes line">
            <a:extLst>
              <a:ext uri="{FF2B5EF4-FFF2-40B4-BE49-F238E27FC236}">
                <a16:creationId xmlns:a16="http://schemas.microsoft.com/office/drawing/2014/main" id="{94A677CE-2020-43A7-E814-4806EF626475}"/>
              </a:ext>
            </a:extLst>
          </p:cNvPr>
          <p:cNvPicPr>
            <a:picLocks noChangeAspect="1"/>
          </p:cNvPicPr>
          <p:nvPr/>
        </p:nvPicPr>
        <p:blipFill>
          <a:blip r:embed="rId3"/>
          <a:stretch>
            <a:fillRect/>
          </a:stretch>
        </p:blipFill>
        <p:spPr>
          <a:xfrm rot="5400000">
            <a:off x="5144535" y="1505572"/>
            <a:ext cx="3095625" cy="2314575"/>
          </a:xfrm>
          <a:prstGeom prst="rect">
            <a:avLst/>
          </a:prstGeom>
        </p:spPr>
      </p:pic>
    </p:spTree>
    <p:extLst>
      <p:ext uri="{BB962C8B-B14F-4D97-AF65-F5344CB8AC3E}">
        <p14:creationId xmlns:p14="http://schemas.microsoft.com/office/powerpoint/2010/main" val="334622850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3BFAC2-7B40-5A5D-F581-36A152A8DB9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44345C77-6794-0858-BC93-13792F776504}"/>
              </a:ext>
            </a:extLst>
          </p:cNvPr>
          <p:cNvSpPr>
            <a:spLocks noGrp="1"/>
          </p:cNvSpPr>
          <p:nvPr>
            <p:ph type="body" sz="quarter" idx="13"/>
          </p:nvPr>
        </p:nvSpPr>
        <p:spPr/>
        <p:txBody>
          <a:bodyPr vert="horz" lIns="91440" tIns="45720" rIns="91440" bIns="45720" rtlCol="0" anchor="t">
            <a:normAutofit/>
          </a:bodyPr>
          <a:lstStyle/>
          <a:p>
            <a:pPr marL="285750" indent="-285750">
              <a:lnSpc>
                <a:spcPct val="90000"/>
              </a:lnSpc>
              <a:spcBef>
                <a:spcPts val="1000"/>
              </a:spcBef>
              <a:buFont typeface="Arial"/>
              <a:buChar char="•"/>
            </a:pPr>
            <a:r>
              <a:rPr lang="en-GB" sz="2400" b="0" dirty="0">
                <a:solidFill>
                  <a:schemeClr val="tx1"/>
                </a:solidFill>
                <a:latin typeface="Arial"/>
                <a:cs typeface="Arial"/>
              </a:rPr>
              <a:t>You want to avoid sentences that seem never ending that say nothing of interest and add nothing extra to the subject matter and just seem designed to shut down any cognitive functions you have and proceed to facilitate the glazing of the eyes and widening of the nostrils as you try and disguise yet another yawn… </a:t>
            </a:r>
            <a:endParaRPr lang="en-US" sz="2400" b="0">
              <a:solidFill>
                <a:schemeClr val="tx1"/>
              </a:solidFill>
              <a:latin typeface="Arial"/>
              <a:cs typeface="Arial"/>
            </a:endParaRPr>
          </a:p>
          <a:p>
            <a:pPr marL="285750" indent="-285750">
              <a:lnSpc>
                <a:spcPct val="90000"/>
              </a:lnSpc>
              <a:spcBef>
                <a:spcPts val="1000"/>
              </a:spcBef>
              <a:buFont typeface="Arial"/>
              <a:buChar char="•"/>
            </a:pPr>
            <a:endParaRPr lang="en-GB" sz="2400" b="0" dirty="0">
              <a:solidFill>
                <a:schemeClr val="tx1"/>
              </a:solidFill>
              <a:latin typeface="Arial"/>
              <a:cs typeface="Calibri"/>
            </a:endParaRPr>
          </a:p>
          <a:p>
            <a:pPr marL="285750" indent="-285750">
              <a:lnSpc>
                <a:spcPct val="90000"/>
              </a:lnSpc>
              <a:spcBef>
                <a:spcPts val="1000"/>
              </a:spcBef>
              <a:buFont typeface="Arial"/>
              <a:buChar char="•"/>
            </a:pPr>
            <a:endParaRPr lang="en-GB" sz="2400" b="0" dirty="0">
              <a:solidFill>
                <a:schemeClr val="tx1"/>
              </a:solidFill>
              <a:latin typeface="Arial"/>
              <a:cs typeface="Arial"/>
            </a:endParaRPr>
          </a:p>
        </p:txBody>
      </p:sp>
      <p:sp>
        <p:nvSpPr>
          <p:cNvPr id="7" name="Title 6">
            <a:extLst>
              <a:ext uri="{FF2B5EF4-FFF2-40B4-BE49-F238E27FC236}">
                <a16:creationId xmlns:a16="http://schemas.microsoft.com/office/drawing/2014/main" id="{66692262-FE79-7E97-DD3C-57AE5FEF6AE2}"/>
              </a:ext>
            </a:extLst>
          </p:cNvPr>
          <p:cNvSpPr>
            <a:spLocks noGrp="1"/>
          </p:cNvSpPr>
          <p:nvPr>
            <p:ph type="title"/>
          </p:nvPr>
        </p:nvSpPr>
        <p:spPr>
          <a:xfrm>
            <a:off x="232950" y="506661"/>
            <a:ext cx="8437563" cy="699425"/>
          </a:xfrm>
        </p:spPr>
        <p:txBody>
          <a:bodyPr/>
          <a:lstStyle/>
          <a:p>
            <a:r>
              <a:rPr lang="en-GB" sz="3600" dirty="0">
                <a:solidFill>
                  <a:srgbClr val="BE0064"/>
                </a:solidFill>
                <a:latin typeface="Arial"/>
                <a:cs typeface="Calibri"/>
              </a:rPr>
              <a:t>Sentences</a:t>
            </a:r>
            <a:endParaRPr lang="en-US">
              <a:latin typeface="Arial"/>
              <a:cs typeface="Arial"/>
            </a:endParaRPr>
          </a:p>
        </p:txBody>
      </p:sp>
      <p:sp>
        <p:nvSpPr>
          <p:cNvPr id="3" name="Slide Number Placeholder 1">
            <a:extLst>
              <a:ext uri="{FF2B5EF4-FFF2-40B4-BE49-F238E27FC236}">
                <a16:creationId xmlns:a16="http://schemas.microsoft.com/office/drawing/2014/main" id="{F3A58C7C-F208-05B0-4B62-B64AC04611FF}"/>
              </a:ext>
            </a:extLst>
          </p:cNvPr>
          <p:cNvSpPr txBox="1">
            <a:spLocks/>
          </p:cNvSpPr>
          <p:nvPr/>
        </p:nvSpPr>
        <p:spPr>
          <a:xfrm>
            <a:off x="6873586" y="4670776"/>
            <a:ext cx="2057400" cy="273844"/>
          </a:xfrm>
          <a:prstGeom prst="rect">
            <a:avLst/>
          </a:prstGeom>
        </p:spPr>
        <p:txBody>
          <a:bodyPr lIns="91440" tIns="45720" rIns="91440" bIns="4572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A2C159E-F13C-4A85-9A41-E7669D3E0D70}" type="slidenum">
              <a:rPr lang="en-GB" sz="1400" dirty="0" smtClean="0">
                <a:latin typeface="Arial"/>
                <a:cs typeface="Arial"/>
              </a:rPr>
              <a:pPr algn="r"/>
              <a:t>58</a:t>
            </a:fld>
            <a:endParaRPr lang="en-GB" sz="1400">
              <a:latin typeface="Arial"/>
              <a:cs typeface="Arial"/>
            </a:endParaRPr>
          </a:p>
        </p:txBody>
      </p:sp>
    </p:spTree>
    <p:extLst>
      <p:ext uri="{BB962C8B-B14F-4D97-AF65-F5344CB8AC3E}">
        <p14:creationId xmlns:p14="http://schemas.microsoft.com/office/powerpoint/2010/main" val="42970944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47892D-90BB-474D-3618-C39317CC086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4F2AD48F-2338-AB77-EEB8-6DB6E72ED59B}"/>
              </a:ext>
            </a:extLst>
          </p:cNvPr>
          <p:cNvSpPr>
            <a:spLocks noGrp="1"/>
          </p:cNvSpPr>
          <p:nvPr>
            <p:ph type="body" sz="quarter" idx="13"/>
          </p:nvPr>
        </p:nvSpPr>
        <p:spPr/>
        <p:txBody>
          <a:bodyPr vert="horz" lIns="91440" tIns="45720" rIns="91440" bIns="45720" rtlCol="0" anchor="t">
            <a:normAutofit/>
          </a:bodyPr>
          <a:lstStyle/>
          <a:p>
            <a:pPr marL="285750" indent="-285750">
              <a:lnSpc>
                <a:spcPct val="90000"/>
              </a:lnSpc>
              <a:spcBef>
                <a:spcPts val="1000"/>
              </a:spcBef>
              <a:buFont typeface="Arial"/>
              <a:buChar char="•"/>
            </a:pPr>
            <a:r>
              <a:rPr lang="en-GB" sz="2400" b="0" dirty="0">
                <a:solidFill>
                  <a:schemeClr val="tx1"/>
                </a:solidFill>
                <a:latin typeface="Arial"/>
                <a:cs typeface="Arial"/>
              </a:rPr>
              <a:t>Use bullet points or numbers.</a:t>
            </a:r>
            <a:endParaRPr lang="en-US" sz="2400" b="0" dirty="0">
              <a:solidFill>
                <a:schemeClr val="tx1"/>
              </a:solidFill>
              <a:latin typeface="Arial"/>
              <a:cs typeface="Arial"/>
            </a:endParaRPr>
          </a:p>
          <a:p>
            <a:pPr marL="285750" indent="-285750">
              <a:lnSpc>
                <a:spcPct val="90000"/>
              </a:lnSpc>
              <a:spcBef>
                <a:spcPts val="1000"/>
              </a:spcBef>
              <a:buFont typeface="Arial"/>
              <a:buChar char="•"/>
            </a:pPr>
            <a:r>
              <a:rPr lang="en-GB" sz="2400" b="0" dirty="0">
                <a:solidFill>
                  <a:schemeClr val="tx1"/>
                </a:solidFill>
                <a:latin typeface="Arial"/>
                <a:cs typeface="Arial"/>
              </a:rPr>
              <a:t>Make logical points.</a:t>
            </a:r>
            <a:endParaRPr lang="en-US" sz="2400" b="0" dirty="0">
              <a:solidFill>
                <a:schemeClr val="tx1"/>
              </a:solidFill>
              <a:latin typeface="Arial"/>
              <a:cs typeface="Arial"/>
            </a:endParaRPr>
          </a:p>
          <a:p>
            <a:pPr marL="285750" indent="-285750">
              <a:lnSpc>
                <a:spcPct val="90000"/>
              </a:lnSpc>
              <a:spcBef>
                <a:spcPts val="1000"/>
              </a:spcBef>
              <a:buFont typeface="Arial"/>
              <a:buChar char="•"/>
            </a:pPr>
            <a:r>
              <a:rPr lang="en-GB" sz="2400" b="0" dirty="0">
                <a:solidFill>
                  <a:schemeClr val="tx1"/>
                </a:solidFill>
                <a:latin typeface="Arial"/>
                <a:cs typeface="Arial"/>
              </a:rPr>
              <a:t>Use simple phrases or keywords.</a:t>
            </a:r>
            <a:endParaRPr lang="en-US" sz="2400" b="0" dirty="0">
              <a:solidFill>
                <a:schemeClr val="tx1"/>
              </a:solidFill>
              <a:latin typeface="Arial"/>
              <a:cs typeface="Arial"/>
            </a:endParaRPr>
          </a:p>
          <a:p>
            <a:pPr marL="285750" indent="-285750">
              <a:lnSpc>
                <a:spcPct val="90000"/>
              </a:lnSpc>
              <a:spcBef>
                <a:spcPts val="1000"/>
              </a:spcBef>
              <a:buFont typeface="Arial"/>
              <a:buChar char="•"/>
            </a:pPr>
            <a:r>
              <a:rPr lang="en-GB" sz="2400" b="0" dirty="0">
                <a:solidFill>
                  <a:schemeClr val="tx1"/>
                </a:solidFill>
                <a:latin typeface="Arial"/>
                <a:cs typeface="Arial"/>
              </a:rPr>
              <a:t>Allow the opportunity to elaborate.</a:t>
            </a:r>
            <a:endParaRPr lang="en-US" sz="2400" b="0" dirty="0">
              <a:solidFill>
                <a:schemeClr val="tx1"/>
              </a:solidFill>
              <a:latin typeface="Arial"/>
              <a:cs typeface="Arial"/>
            </a:endParaRPr>
          </a:p>
          <a:p>
            <a:pPr marL="285750" indent="-285750">
              <a:lnSpc>
                <a:spcPct val="90000"/>
              </a:lnSpc>
              <a:spcBef>
                <a:spcPts val="1000"/>
              </a:spcBef>
              <a:buFont typeface="Arial"/>
              <a:buChar char="•"/>
            </a:pPr>
            <a:endParaRPr lang="en-GB" sz="2400" b="0" dirty="0">
              <a:solidFill>
                <a:schemeClr val="tx1"/>
              </a:solidFill>
              <a:latin typeface="Arial"/>
              <a:cs typeface="Arial"/>
            </a:endParaRPr>
          </a:p>
        </p:txBody>
      </p:sp>
      <p:sp>
        <p:nvSpPr>
          <p:cNvPr id="7" name="Title 6">
            <a:extLst>
              <a:ext uri="{FF2B5EF4-FFF2-40B4-BE49-F238E27FC236}">
                <a16:creationId xmlns:a16="http://schemas.microsoft.com/office/drawing/2014/main" id="{40D1DE9D-F020-2809-1899-E491B23F65E6}"/>
              </a:ext>
            </a:extLst>
          </p:cNvPr>
          <p:cNvSpPr>
            <a:spLocks noGrp="1"/>
          </p:cNvSpPr>
          <p:nvPr>
            <p:ph type="title"/>
          </p:nvPr>
        </p:nvSpPr>
        <p:spPr>
          <a:xfrm>
            <a:off x="232950" y="506661"/>
            <a:ext cx="8437563" cy="699425"/>
          </a:xfrm>
        </p:spPr>
        <p:txBody>
          <a:bodyPr/>
          <a:lstStyle/>
          <a:p>
            <a:r>
              <a:rPr lang="en-GB" sz="3600" dirty="0">
                <a:solidFill>
                  <a:srgbClr val="BE0064"/>
                </a:solidFill>
                <a:latin typeface="Arial"/>
                <a:cs typeface="Calibri"/>
              </a:rPr>
              <a:t>Bullets and numbers</a:t>
            </a:r>
          </a:p>
        </p:txBody>
      </p:sp>
      <p:sp>
        <p:nvSpPr>
          <p:cNvPr id="3" name="Slide Number Placeholder 1">
            <a:extLst>
              <a:ext uri="{FF2B5EF4-FFF2-40B4-BE49-F238E27FC236}">
                <a16:creationId xmlns:a16="http://schemas.microsoft.com/office/drawing/2014/main" id="{B8D7B481-A49C-92D6-0315-093ABDB43843}"/>
              </a:ext>
            </a:extLst>
          </p:cNvPr>
          <p:cNvSpPr txBox="1">
            <a:spLocks/>
          </p:cNvSpPr>
          <p:nvPr/>
        </p:nvSpPr>
        <p:spPr>
          <a:xfrm>
            <a:off x="6873586" y="4670776"/>
            <a:ext cx="2057400" cy="273844"/>
          </a:xfrm>
          <a:prstGeom prst="rect">
            <a:avLst/>
          </a:prstGeom>
        </p:spPr>
        <p:txBody>
          <a:bodyPr lIns="91440" tIns="45720" rIns="91440" bIns="4572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A2C159E-F13C-4A85-9A41-E7669D3E0D70}" type="slidenum">
              <a:rPr lang="en-GB" sz="1400" dirty="0" smtClean="0">
                <a:latin typeface="Arial"/>
                <a:cs typeface="Arial"/>
              </a:rPr>
              <a:pPr algn="r"/>
              <a:t>59</a:t>
            </a:fld>
            <a:endParaRPr lang="en-GB" sz="1400">
              <a:latin typeface="Arial"/>
              <a:cs typeface="Arial"/>
            </a:endParaRPr>
          </a:p>
        </p:txBody>
      </p:sp>
    </p:spTree>
    <p:extLst>
      <p:ext uri="{BB962C8B-B14F-4D97-AF65-F5344CB8AC3E}">
        <p14:creationId xmlns:p14="http://schemas.microsoft.com/office/powerpoint/2010/main" val="18584384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751523E-0CCF-18CC-064B-C78DD05E8279}"/>
              </a:ext>
            </a:extLst>
          </p:cNvPr>
          <p:cNvSpPr>
            <a:spLocks noGrp="1"/>
          </p:cNvSpPr>
          <p:nvPr>
            <p:ph type="title"/>
          </p:nvPr>
        </p:nvSpPr>
        <p:spPr/>
        <p:txBody>
          <a:bodyPr/>
          <a:lstStyle/>
          <a:p>
            <a:r>
              <a:rPr lang="en-US" dirty="0">
                <a:latin typeface="Arial"/>
                <a:cs typeface="Arial"/>
              </a:rPr>
              <a:t>Reflection</a:t>
            </a:r>
            <a:endParaRPr lang="en-US">
              <a:latin typeface="Arial"/>
              <a:cs typeface="Arial"/>
            </a:endParaRPr>
          </a:p>
        </p:txBody>
      </p:sp>
      <p:sp>
        <p:nvSpPr>
          <p:cNvPr id="4" name="Text Placeholder 3">
            <a:extLst>
              <a:ext uri="{FF2B5EF4-FFF2-40B4-BE49-F238E27FC236}">
                <a16:creationId xmlns:a16="http://schemas.microsoft.com/office/drawing/2014/main" id="{DBC559F1-77CB-2EA5-03D3-D894D0F9FC98}"/>
              </a:ext>
            </a:extLst>
          </p:cNvPr>
          <p:cNvSpPr>
            <a:spLocks noGrp="1"/>
          </p:cNvSpPr>
          <p:nvPr>
            <p:ph type="body" sz="quarter" idx="12"/>
          </p:nvPr>
        </p:nvSpPr>
        <p:spPr>
          <a:xfrm>
            <a:off x="267177" y="943915"/>
            <a:ext cx="7667625" cy="3601574"/>
          </a:xfrm>
        </p:spPr>
        <p:txBody>
          <a:bodyPr vert="horz" lIns="0" tIns="0" rIns="0" bIns="0" rtlCol="0" anchor="t">
            <a:noAutofit/>
          </a:bodyPr>
          <a:lstStyle/>
          <a:p>
            <a:r>
              <a:rPr lang="en-GB" sz="1800" dirty="0">
                <a:latin typeface="Arial"/>
                <a:cs typeface="Arial"/>
              </a:rPr>
              <a:t>Reflect on your conversations and conduct a short self-assessment on what you:</a:t>
            </a:r>
          </a:p>
          <a:p>
            <a:endParaRPr lang="en-GB" sz="1800" dirty="0">
              <a:latin typeface="Arial"/>
              <a:cs typeface="Arial"/>
            </a:endParaRPr>
          </a:p>
          <a:p>
            <a:pPr marL="457200" indent="-457200">
              <a:buFont typeface="Arial" panose="020B0604020202020204" pitchFamily="34" charset="0"/>
              <a:buChar char="•"/>
            </a:pPr>
            <a:r>
              <a:rPr lang="en-GB" sz="1800" dirty="0">
                <a:latin typeface="Arial"/>
                <a:cs typeface="Arial"/>
              </a:rPr>
              <a:t>liked or disliked about the experience</a:t>
            </a:r>
          </a:p>
          <a:p>
            <a:pPr marL="457200" indent="-457200">
              <a:buFont typeface="Arial" panose="020B0604020202020204" pitchFamily="34" charset="0"/>
              <a:buChar char="•"/>
            </a:pPr>
            <a:r>
              <a:rPr lang="en-GB" sz="1800" dirty="0">
                <a:latin typeface="Arial"/>
                <a:cs typeface="Arial"/>
              </a:rPr>
              <a:t>found easy or not so easy about keeping the conversation going. </a:t>
            </a:r>
          </a:p>
          <a:p>
            <a:endParaRPr lang="en-GB" sz="1800" dirty="0">
              <a:latin typeface="Arial"/>
              <a:cs typeface="Arial"/>
            </a:endParaRPr>
          </a:p>
          <a:p>
            <a:pPr algn="r"/>
            <a:r>
              <a:rPr lang="en-GB" sz="1800" dirty="0">
                <a:latin typeface="Arial"/>
                <a:cs typeface="Arial"/>
              </a:rPr>
              <a:t>(15 minutes)</a:t>
            </a:r>
            <a:endParaRPr lang="en-US" sz="1800">
              <a:latin typeface="Arial"/>
              <a:cs typeface="Arial"/>
            </a:endParaRPr>
          </a:p>
        </p:txBody>
      </p:sp>
      <p:sp>
        <p:nvSpPr>
          <p:cNvPr id="7" name="Slide Number Placeholder 1">
            <a:extLst>
              <a:ext uri="{FF2B5EF4-FFF2-40B4-BE49-F238E27FC236}">
                <a16:creationId xmlns:a16="http://schemas.microsoft.com/office/drawing/2014/main" id="{669EAD38-3E90-8331-7AEF-FD17570432CF}"/>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6</a:t>
            </a:fld>
            <a:endParaRPr lang="en-GB" sz="1400">
              <a:solidFill>
                <a:schemeClr val="tx1"/>
              </a:solidFill>
              <a:latin typeface="Arial"/>
              <a:cs typeface="Arial"/>
            </a:endParaRPr>
          </a:p>
        </p:txBody>
      </p:sp>
    </p:spTree>
    <p:extLst>
      <p:ext uri="{BB962C8B-B14F-4D97-AF65-F5344CB8AC3E}">
        <p14:creationId xmlns:p14="http://schemas.microsoft.com/office/powerpoint/2010/main" val="18690881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1" name="Rectangle 3"/>
          <p:cNvSpPr>
            <a:spLocks noGrp="1" noChangeArrowheads="1"/>
          </p:cNvSpPr>
          <p:nvPr>
            <p:ph idx="1"/>
          </p:nvPr>
        </p:nvSpPr>
        <p:spPr/>
        <p:txBody>
          <a:bodyPr/>
          <a:lstStyle/>
          <a:p>
            <a:pPr eaLnBrk="1" hangingPunct="1"/>
            <a:r>
              <a:rPr lang="en-GB" sz="2100" dirty="0">
                <a:latin typeface="Arial" panose="020B0604020202020204" pitchFamily="34" charset="0"/>
                <a:cs typeface="Arial" panose="020B0604020202020204" pitchFamily="34" charset="0"/>
              </a:rPr>
              <a:t>Avoid anything flash……………. and unnecessary delays.</a:t>
            </a:r>
          </a:p>
          <a:p>
            <a:pPr eaLnBrk="1" hangingPunct="1"/>
            <a:r>
              <a:rPr lang="en-GB" sz="2100" dirty="0">
                <a:latin typeface="Arial" panose="020B0604020202020204" pitchFamily="34" charset="0"/>
                <a:cs typeface="Arial" panose="020B0604020202020204" pitchFamily="34" charset="0"/>
              </a:rPr>
              <a:t>Do not “stack” effects.</a:t>
            </a:r>
          </a:p>
          <a:p>
            <a:pPr eaLnBrk="1" hangingPunct="1"/>
            <a:r>
              <a:rPr lang="en-GB" sz="2100" dirty="0">
                <a:latin typeface="Arial" panose="020B0604020202020204" pitchFamily="34" charset="0"/>
                <a:cs typeface="Arial" panose="020B0604020202020204" pitchFamily="34" charset="0"/>
              </a:rPr>
              <a:t>If in doubt – keep it simple.</a:t>
            </a:r>
          </a:p>
          <a:p>
            <a:pPr eaLnBrk="1" hangingPunct="1">
              <a:buFont typeface="Wingdings" pitchFamily="2" charset="2"/>
              <a:buNone/>
            </a:pPr>
            <a:endParaRPr lang="en-GB" sz="2100" dirty="0"/>
          </a:p>
        </p:txBody>
      </p:sp>
      <p:pic>
        <p:nvPicPr>
          <p:cNvPr id="43012" name="Picture 4" descr="C:\Program Files\Common Files\Microsoft Shared\Clipart\cagcat50\TN00686_.wmf"/>
          <p:cNvPicPr>
            <a:picLocks noChangeAspect="1" noChangeArrowheads="1"/>
          </p:cNvPicPr>
          <p:nvPr/>
        </p:nvPicPr>
        <p:blipFill>
          <a:blip r:embed="rId8" cstate="print"/>
          <a:srcRect/>
          <a:stretch>
            <a:fillRect/>
          </a:stretch>
        </p:blipFill>
        <p:spPr bwMode="auto">
          <a:xfrm>
            <a:off x="4286250" y="3143250"/>
            <a:ext cx="1168004" cy="1357313"/>
          </a:xfrm>
          <a:prstGeom prst="rect">
            <a:avLst/>
          </a:prstGeom>
          <a:noFill/>
          <a:ln w="9525">
            <a:noFill/>
            <a:miter lim="800000"/>
            <a:headEnd/>
            <a:tailEnd/>
          </a:ln>
        </p:spPr>
      </p:pic>
      <p:pic>
        <p:nvPicPr>
          <p:cNvPr id="43013" name="Picture 5">
            <a:hlinkClick r:id="" action="ppaction://media"/>
          </p:cNvPr>
          <p:cNvPicPr>
            <a:picLocks noChangeAspect="1" noChangeArrowheads="1"/>
          </p:cNvPicPr>
          <p:nvPr>
            <a:audioFile r:link="rId2"/>
            <p:extLst>
              <p:ext uri="{DAA4B4D4-6D71-4841-9C94-3DE7FCFB9230}">
                <p14:media xmlns:p14="http://schemas.microsoft.com/office/powerpoint/2010/main" r:embed="rId1"/>
              </p:ext>
            </p:extLst>
          </p:nvPr>
        </p:nvPicPr>
        <p:blipFill>
          <a:blip r:embed="rId9" cstate="print"/>
          <a:srcRect/>
          <a:stretch>
            <a:fillRect/>
          </a:stretch>
        </p:blipFill>
        <p:spPr bwMode="auto">
          <a:xfrm>
            <a:off x="2457450" y="3657600"/>
            <a:ext cx="228600" cy="228600"/>
          </a:xfrm>
          <a:prstGeom prst="rect">
            <a:avLst/>
          </a:prstGeom>
          <a:noFill/>
          <a:ln w="9525">
            <a:noFill/>
            <a:miter lim="800000"/>
            <a:headEnd/>
            <a:tailEnd/>
          </a:ln>
        </p:spPr>
      </p:pic>
      <p:pic>
        <p:nvPicPr>
          <p:cNvPr id="43014" name="Picture 6">
            <a:hlinkClick r:id="" action="ppaction://media"/>
          </p:cNvPr>
          <p:cNvPicPr>
            <a:picLocks noChangeAspect="1" noChangeArrowheads="1"/>
          </p:cNvPicPr>
          <p:nvPr>
            <a:audioFile r:link="rId4"/>
            <p:extLst>
              <p:ext uri="{DAA4B4D4-6D71-4841-9C94-3DE7FCFB9230}">
                <p14:media xmlns:p14="http://schemas.microsoft.com/office/powerpoint/2010/main" r:embed="rId3"/>
              </p:ext>
            </p:extLst>
          </p:nvPr>
        </p:nvPicPr>
        <p:blipFill>
          <a:blip r:embed="rId9" cstate="print"/>
          <a:srcRect/>
          <a:stretch>
            <a:fillRect/>
          </a:stretch>
        </p:blipFill>
        <p:spPr bwMode="auto">
          <a:xfrm>
            <a:off x="6915150" y="3771900"/>
            <a:ext cx="228600" cy="228600"/>
          </a:xfrm>
          <a:prstGeom prst="rect">
            <a:avLst/>
          </a:prstGeom>
          <a:noFill/>
          <a:ln w="9525">
            <a:noFill/>
            <a:miter lim="800000"/>
            <a:headEnd/>
            <a:tailEnd/>
          </a:ln>
        </p:spPr>
      </p:pic>
      <p:sp>
        <p:nvSpPr>
          <p:cNvPr id="7" name="Title 6">
            <a:extLst>
              <a:ext uri="{FF2B5EF4-FFF2-40B4-BE49-F238E27FC236}">
                <a16:creationId xmlns:a16="http://schemas.microsoft.com/office/drawing/2014/main" id="{D5200666-4D2E-E045-139E-746273C81274}"/>
              </a:ext>
            </a:extLst>
          </p:cNvPr>
          <p:cNvSpPr txBox="1">
            <a:spLocks/>
          </p:cNvSpPr>
          <p:nvPr/>
        </p:nvSpPr>
        <p:spPr>
          <a:xfrm>
            <a:off x="249515" y="307878"/>
            <a:ext cx="8437563" cy="6994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rgbClr val="BE0064"/>
                </a:solidFill>
                <a:latin typeface="Arial"/>
                <a:cs typeface="Calibri"/>
              </a:rPr>
              <a:t>Special Effects</a:t>
            </a:r>
            <a:endParaRPr lang="en-US" b="1">
              <a:latin typeface="Arial"/>
              <a:cs typeface="Calibri Light"/>
            </a:endParaRPr>
          </a:p>
        </p:txBody>
      </p:sp>
      <p:sp>
        <p:nvSpPr>
          <p:cNvPr id="9" name="Slide Number Placeholder 1">
            <a:extLst>
              <a:ext uri="{FF2B5EF4-FFF2-40B4-BE49-F238E27FC236}">
                <a16:creationId xmlns:a16="http://schemas.microsoft.com/office/drawing/2014/main" id="{62F45E60-CF4E-1727-6192-79B3EF6535AF}"/>
              </a:ext>
            </a:extLst>
          </p:cNvPr>
          <p:cNvSpPr txBox="1">
            <a:spLocks/>
          </p:cNvSpPr>
          <p:nvPr/>
        </p:nvSpPr>
        <p:spPr>
          <a:xfrm>
            <a:off x="6873586" y="4670776"/>
            <a:ext cx="2057400" cy="273844"/>
          </a:xfrm>
          <a:prstGeom prst="rect">
            <a:avLst/>
          </a:prstGeom>
        </p:spPr>
        <p:txBody>
          <a:bodyPr lIns="91440" tIns="45720" rIns="91440" bIns="4572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A2C159E-F13C-4A85-9A41-E7669D3E0D70}" type="slidenum">
              <a:rPr lang="en-GB" sz="1400" dirty="0" smtClean="0">
                <a:latin typeface="Arial"/>
                <a:cs typeface="Arial"/>
              </a:rPr>
              <a:pPr algn="r"/>
              <a:t>60</a:t>
            </a:fld>
            <a:endParaRPr lang="en-GB" sz="1400">
              <a:latin typeface="Arial"/>
              <a:cs typeface="Arial"/>
            </a:endParaRPr>
          </a:p>
        </p:txBody>
      </p:sp>
    </p:spTree>
    <p:extLst>
      <p:ext uri="{BB962C8B-B14F-4D97-AF65-F5344CB8AC3E}">
        <p14:creationId xmlns:p14="http://schemas.microsoft.com/office/powerpoint/2010/main" val="16109350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sndAc>
          <p:stSnd>
            <p:snd r:embed="rId6" name="fanfar08.WAV"/>
          </p:stSnd>
        </p:sndAc>
      </p:transition>
    </mc:Choice>
    <mc:Fallback xmlns="">
      <p:transition spd="slow">
        <p:fade/>
        <p:sndAc>
          <p:stSnd>
            <p:snd r:embed="rId11" name="fanfar08.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1" presetClass="entr" presetSubtype="0" fill="hold" nodeType="clickEffect">
                                  <p:stCondLst>
                                    <p:cond delay="0"/>
                                  </p:stCondLst>
                                  <p:childTnLst>
                                    <p:set>
                                      <p:cBhvr>
                                        <p:cTn id="6" dur="500">
                                          <p:stCondLst>
                                            <p:cond delay="0"/>
                                          </p:stCondLst>
                                        </p:cTn>
                                        <p:tgtEl>
                                          <p:spTgt spid="43012"/>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7" name="plneby08.WAV"/>
                                        </p:tgtEl>
                                      </p:cMediaNode>
                                    </p:audio>
                                  </p:subTnLst>
                                </p:cTn>
                              </p:par>
                            </p:childTnLst>
                          </p:cTn>
                        </p:par>
                        <p:par>
                          <p:cTn id="7" fill="hold">
                            <p:stCondLst>
                              <p:cond delay="500"/>
                            </p:stCondLst>
                            <p:childTnLst>
                              <p:par>
                                <p:cTn id="8" presetID="2" presetClass="entr" presetSubtype="8" fill="hold" nodeType="afterEffect">
                                  <p:stCondLst>
                                    <p:cond delay="2000"/>
                                  </p:stCondLst>
                                  <p:childTnLst>
                                    <p:set>
                                      <p:cBhvr>
                                        <p:cTn id="9" dur="1" fill="hold">
                                          <p:stCondLst>
                                            <p:cond delay="0"/>
                                          </p:stCondLst>
                                        </p:cTn>
                                        <p:tgtEl>
                                          <p:spTgt spid="43013"/>
                                        </p:tgtEl>
                                        <p:attrNameLst>
                                          <p:attrName>style.visibility</p:attrName>
                                        </p:attrNameLst>
                                      </p:cBhvr>
                                      <p:to>
                                        <p:strVal val="visible"/>
                                      </p:to>
                                    </p:set>
                                    <p:anim calcmode="lin" valueType="num">
                                      <p:cBhvr additive="base">
                                        <p:cTn id="10" dur="500" fill="hold"/>
                                        <p:tgtEl>
                                          <p:spTgt spid="43013"/>
                                        </p:tgtEl>
                                        <p:attrNameLst>
                                          <p:attrName>ppt_x</p:attrName>
                                        </p:attrNameLst>
                                      </p:cBhvr>
                                      <p:tavLst>
                                        <p:tav tm="0">
                                          <p:val>
                                            <p:strVal val="0-#ppt_w/2"/>
                                          </p:val>
                                        </p:tav>
                                        <p:tav tm="100000">
                                          <p:val>
                                            <p:strVal val="#ppt_x"/>
                                          </p:val>
                                        </p:tav>
                                      </p:tavLst>
                                    </p:anim>
                                    <p:anim calcmode="lin" valueType="num">
                                      <p:cBhvr additive="base">
                                        <p:cTn id="11" dur="500" fill="hold"/>
                                        <p:tgtEl>
                                          <p:spTgt spid="43013"/>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8"/>
                                            </p:cond>
                                          </p:stCondLst>
                                        </p:cTn>
                                        <p:tgtEl>
                                          <p:spTgt spid="43013"/>
                                        </p:tgtEl>
                                        <p:attrNameLst>
                                          <p:attrName>style.visibility</p:attrName>
                                        </p:attrNameLst>
                                      </p:cBhvr>
                                      <p:to>
                                        <p:strVal val="hidden"/>
                                      </p:to>
                                    </p:set>
                                    <p:audio>
                                      <p:cMediaNode>
                                        <p:cTn display="0" masterRel="sameClick">
                                          <p:stCondLst>
                                            <p:cond evt="begin" delay="0">
                                              <p:tn val="8"/>
                                            </p:cond>
                                          </p:stCondLst>
                                          <p:endCondLst>
                                            <p:cond evt="onStopAudio" delay="0">
                                              <p:tgtEl>
                                                <p:sldTgt/>
                                              </p:tgtEl>
                                            </p:cond>
                                          </p:endCondLst>
                                        </p:cTn>
                                        <p:tgtEl>
                                          <p:sndTgt r:embed="rId7" name="plneby08.WAV"/>
                                        </p:tgtEl>
                                      </p:cMediaNode>
                                    </p:audio>
                                  </p:subTnLst>
                                </p:cTn>
                              </p:par>
                            </p:childTnLst>
                          </p:cTn>
                        </p:par>
                        <p:par>
                          <p:cTn id="12" fill="hold">
                            <p:stCondLst>
                              <p:cond delay="3000"/>
                            </p:stCondLst>
                            <p:childTnLst>
                              <p:par>
                                <p:cTn id="13" presetID="1" presetClass="mediacall" presetSubtype="0" fill="hold" nodeType="afterEffect">
                                  <p:stCondLst>
                                    <p:cond delay="2000"/>
                                  </p:stCondLst>
                                  <p:childTnLst>
                                    <p:cmd type="call" cmd="playFrom(0.0)">
                                      <p:cBhvr>
                                        <p:cTn id="14" dur="5398" fill="hold"/>
                                        <p:tgtEl>
                                          <p:spTgt spid="43013"/>
                                        </p:tgtEl>
                                      </p:cBhvr>
                                    </p:cmd>
                                  </p:childTnLst>
                                </p:cTn>
                              </p:par>
                            </p:childTnLst>
                          </p:cTn>
                        </p:par>
                        <p:par>
                          <p:cTn id="15" fill="hold">
                            <p:stCondLst>
                              <p:cond delay="10398"/>
                            </p:stCondLst>
                            <p:childTnLst>
                              <p:par>
                                <p:cTn id="16" presetID="2" presetClass="entr" presetSubtype="4" fill="hold" nodeType="afterEffect">
                                  <p:stCondLst>
                                    <p:cond delay="0"/>
                                  </p:stCondLst>
                                  <p:childTnLst>
                                    <p:set>
                                      <p:cBhvr>
                                        <p:cTn id="17" dur="1" fill="hold">
                                          <p:stCondLst>
                                            <p:cond delay="0"/>
                                          </p:stCondLst>
                                        </p:cTn>
                                        <p:tgtEl>
                                          <p:spTgt spid="43014"/>
                                        </p:tgtEl>
                                        <p:attrNameLst>
                                          <p:attrName>style.visibility</p:attrName>
                                        </p:attrNameLst>
                                      </p:cBhvr>
                                      <p:to>
                                        <p:strVal val="visible"/>
                                      </p:to>
                                    </p:set>
                                    <p:anim calcmode="lin" valueType="num">
                                      <p:cBhvr additive="base">
                                        <p:cTn id="18" dur="500" fill="hold"/>
                                        <p:tgtEl>
                                          <p:spTgt spid="43014"/>
                                        </p:tgtEl>
                                        <p:attrNameLst>
                                          <p:attrName>ppt_x</p:attrName>
                                        </p:attrNameLst>
                                      </p:cBhvr>
                                      <p:tavLst>
                                        <p:tav tm="0">
                                          <p:val>
                                            <p:strVal val="#ppt_x"/>
                                          </p:val>
                                        </p:tav>
                                        <p:tav tm="100000">
                                          <p:val>
                                            <p:strVal val="#ppt_x"/>
                                          </p:val>
                                        </p:tav>
                                      </p:tavLst>
                                    </p:anim>
                                    <p:anim calcmode="lin" valueType="num">
                                      <p:cBhvr additive="base">
                                        <p:cTn id="19" dur="500" fill="hold"/>
                                        <p:tgtEl>
                                          <p:spTgt spid="4301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iterate type="wd">
                                    <p:tmPct val="100000"/>
                                  </p:iterate>
                                  <p:childTnLst>
                                    <p:set>
                                      <p:cBhvr>
                                        <p:cTn id="23" dur="1" fill="hold">
                                          <p:stCondLst>
                                            <p:cond delay="0"/>
                                          </p:stCondLst>
                                        </p:cTn>
                                        <p:tgtEl>
                                          <p:spTgt spid="43011">
                                            <p:txEl>
                                              <p:pRg st="2" end="2"/>
                                            </p:txEl>
                                          </p:spTgt>
                                        </p:tgtEl>
                                        <p:attrNameLst>
                                          <p:attrName>style.visibility</p:attrName>
                                        </p:attrNameLst>
                                      </p:cBhvr>
                                      <p:to>
                                        <p:strVal val="visible"/>
                                      </p:to>
                                    </p:set>
                                    <p:anim calcmode="lin" valueType="num">
                                      <p:cBhvr additive="base">
                                        <p:cTn id="24" dur="300" fill="hold"/>
                                        <p:tgtEl>
                                          <p:spTgt spid="43011">
                                            <p:txEl>
                                              <p:pRg st="2" end="2"/>
                                            </p:txEl>
                                          </p:spTgt>
                                        </p:tgtEl>
                                        <p:attrNameLst>
                                          <p:attrName>ppt_x</p:attrName>
                                        </p:attrNameLst>
                                      </p:cBhvr>
                                      <p:tavLst>
                                        <p:tav tm="0">
                                          <p:val>
                                            <p:strVal val="0-#ppt_w/2"/>
                                          </p:val>
                                        </p:tav>
                                        <p:tav tm="100000">
                                          <p:val>
                                            <p:strVal val="#ppt_x"/>
                                          </p:val>
                                        </p:tav>
                                      </p:tavLst>
                                    </p:anim>
                                    <p:anim calcmode="lin" valueType="num">
                                      <p:cBhvr additive="base">
                                        <p:cTn id="25" dur="300" fill="hold"/>
                                        <p:tgtEl>
                                          <p:spTgt spid="43011">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7" name="plneby08.WAV"/>
                                        </p:tgtEl>
                                      </p:cMediaNode>
                                    </p:audio>
                                  </p:sub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iterate type="wd">
                                    <p:tmPct val="100000"/>
                                  </p:iterate>
                                  <p:childTnLst>
                                    <p:set>
                                      <p:cBhvr>
                                        <p:cTn id="29" dur="1" fill="hold">
                                          <p:stCondLst>
                                            <p:cond delay="0"/>
                                          </p:stCondLst>
                                        </p:cTn>
                                        <p:tgtEl>
                                          <p:spTgt spid="43011">
                                            <p:txEl>
                                              <p:pRg st="1" end="1"/>
                                            </p:txEl>
                                          </p:spTgt>
                                        </p:tgtEl>
                                        <p:attrNameLst>
                                          <p:attrName>style.visibility</p:attrName>
                                        </p:attrNameLst>
                                      </p:cBhvr>
                                      <p:to>
                                        <p:strVal val="visible"/>
                                      </p:to>
                                    </p:set>
                                    <p:anim calcmode="lin" valueType="num">
                                      <p:cBhvr additive="base">
                                        <p:cTn id="30" dur="300" fill="hold"/>
                                        <p:tgtEl>
                                          <p:spTgt spid="43011">
                                            <p:txEl>
                                              <p:pRg st="1" end="1"/>
                                            </p:txEl>
                                          </p:spTgt>
                                        </p:tgtEl>
                                        <p:attrNameLst>
                                          <p:attrName>ppt_x</p:attrName>
                                        </p:attrNameLst>
                                      </p:cBhvr>
                                      <p:tavLst>
                                        <p:tav tm="0">
                                          <p:val>
                                            <p:strVal val="0-#ppt_w/2"/>
                                          </p:val>
                                        </p:tav>
                                        <p:tav tm="100000">
                                          <p:val>
                                            <p:strVal val="#ppt_x"/>
                                          </p:val>
                                        </p:tav>
                                      </p:tavLst>
                                    </p:anim>
                                    <p:anim calcmode="lin" valueType="num">
                                      <p:cBhvr additive="base">
                                        <p:cTn id="31" dur="300" fill="hold"/>
                                        <p:tgtEl>
                                          <p:spTgt spid="43011">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8"/>
                                            </p:cond>
                                          </p:stCondLst>
                                          <p:endCondLst>
                                            <p:cond evt="onStopAudio" delay="0">
                                              <p:tgtEl>
                                                <p:sldTgt/>
                                              </p:tgtEl>
                                            </p:cond>
                                          </p:endCondLst>
                                        </p:cTn>
                                        <p:tgtEl>
                                          <p:sndTgt r:embed="rId7" name="plneby08.WAV"/>
                                        </p:tgtEl>
                                      </p:cMediaNode>
                                    </p:audio>
                                  </p:sub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iterate type="wd">
                                    <p:tmPct val="100000"/>
                                  </p:iterate>
                                  <p:childTnLst>
                                    <p:set>
                                      <p:cBhvr>
                                        <p:cTn id="35" dur="1" fill="hold">
                                          <p:stCondLst>
                                            <p:cond delay="0"/>
                                          </p:stCondLst>
                                        </p:cTn>
                                        <p:tgtEl>
                                          <p:spTgt spid="43011">
                                            <p:txEl>
                                              <p:pRg st="0" end="0"/>
                                            </p:txEl>
                                          </p:spTgt>
                                        </p:tgtEl>
                                        <p:attrNameLst>
                                          <p:attrName>style.visibility</p:attrName>
                                        </p:attrNameLst>
                                      </p:cBhvr>
                                      <p:to>
                                        <p:strVal val="visible"/>
                                      </p:to>
                                    </p:set>
                                    <p:anim calcmode="lin" valueType="num">
                                      <p:cBhvr additive="base">
                                        <p:cTn id="36" dur="300" fill="hold"/>
                                        <p:tgtEl>
                                          <p:spTgt spid="43011">
                                            <p:txEl>
                                              <p:pRg st="0" end="0"/>
                                            </p:txEl>
                                          </p:spTgt>
                                        </p:tgtEl>
                                        <p:attrNameLst>
                                          <p:attrName>ppt_x</p:attrName>
                                        </p:attrNameLst>
                                      </p:cBhvr>
                                      <p:tavLst>
                                        <p:tav tm="0">
                                          <p:val>
                                            <p:strVal val="0-#ppt_w/2"/>
                                          </p:val>
                                        </p:tav>
                                        <p:tav tm="100000">
                                          <p:val>
                                            <p:strVal val="#ppt_x"/>
                                          </p:val>
                                        </p:tav>
                                      </p:tavLst>
                                    </p:anim>
                                    <p:anim calcmode="lin" valueType="num">
                                      <p:cBhvr additive="base">
                                        <p:cTn id="37" dur="300" fill="hold"/>
                                        <p:tgtEl>
                                          <p:spTgt spid="43011">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4"/>
                                            </p:cond>
                                          </p:stCondLst>
                                          <p:endCondLst>
                                            <p:cond evt="onStopAudio" delay="0">
                                              <p:tgtEl>
                                                <p:sldTgt/>
                                              </p:tgtEl>
                                            </p:cond>
                                          </p:endCondLst>
                                        </p:cTn>
                                        <p:tgtEl>
                                          <p:sndTgt r:embed="rId7" name="plneby08.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p:cTn id="38" fill="hold" display="0">
                  <p:stCondLst>
                    <p:cond delay="indefinite"/>
                  </p:stCondLst>
                  <p:endCondLst>
                    <p:cond evt="onNext" delay="0">
                      <p:tgtEl>
                        <p:sldTgt/>
                      </p:tgtEl>
                    </p:cond>
                    <p:cond evt="onPrev" delay="0">
                      <p:tgtEl>
                        <p:sldTgt/>
                      </p:tgtEl>
                    </p:cond>
                    <p:cond evt="onStopAudio" delay="0">
                      <p:tgtEl>
                        <p:sldTgt/>
                      </p:tgtEl>
                    </p:cond>
                  </p:endCondLst>
                </p:cTn>
                <p:tgtEl>
                  <p:spTgt spid="43013"/>
                </p:tgtEl>
              </p:cMediaNode>
            </p:audio>
          </p:childTnLst>
        </p:cTn>
      </p:par>
    </p:tnLst>
    <p:bldLst>
      <p:bldP spid="43011" grpId="0" build="p" autoUpdateAnimBg="0" rev="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0C36D7-75DF-31F9-4B75-B707F59FDCB5}"/>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B1413D37-4BB5-C00C-F3B4-4084417672DA}"/>
              </a:ext>
            </a:extLst>
          </p:cNvPr>
          <p:cNvSpPr>
            <a:spLocks noGrp="1"/>
          </p:cNvSpPr>
          <p:nvPr>
            <p:ph type="body" sz="quarter" idx="13"/>
          </p:nvPr>
        </p:nvSpPr>
        <p:spPr/>
        <p:txBody>
          <a:bodyPr vert="horz" lIns="91440" tIns="45720" rIns="91440" bIns="45720" rtlCol="0" anchor="t">
            <a:normAutofit/>
          </a:bodyPr>
          <a:lstStyle/>
          <a:p>
            <a:pPr marL="285750" indent="-285750">
              <a:lnSpc>
                <a:spcPct val="90000"/>
              </a:lnSpc>
              <a:spcBef>
                <a:spcPts val="1000"/>
              </a:spcBef>
              <a:buFont typeface="Arial"/>
              <a:buChar char="•"/>
            </a:pPr>
            <a:r>
              <a:rPr lang="en-GB" sz="2400" b="0" dirty="0">
                <a:solidFill>
                  <a:schemeClr val="tx1"/>
                </a:solidFill>
                <a:latin typeface="Arial"/>
                <a:cs typeface="Arial"/>
              </a:rPr>
              <a:t>You are presenting information about a particular topic.</a:t>
            </a:r>
            <a:endParaRPr lang="en-US" sz="2400" b="0">
              <a:solidFill>
                <a:schemeClr val="tx1"/>
              </a:solidFill>
              <a:latin typeface="Arial"/>
              <a:cs typeface="Arial"/>
            </a:endParaRPr>
          </a:p>
          <a:p>
            <a:pPr marL="285750" indent="-285750">
              <a:lnSpc>
                <a:spcPct val="90000"/>
              </a:lnSpc>
              <a:spcBef>
                <a:spcPts val="1000"/>
              </a:spcBef>
              <a:buFont typeface="Arial"/>
              <a:buChar char="•"/>
            </a:pPr>
            <a:r>
              <a:rPr lang="en-GB" sz="2400" b="0" dirty="0">
                <a:solidFill>
                  <a:schemeClr val="tx1"/>
                </a:solidFill>
                <a:latin typeface="Arial"/>
                <a:cs typeface="Arial"/>
              </a:rPr>
              <a:t>Give it a beginning, a middle and an end.</a:t>
            </a:r>
            <a:endParaRPr lang="en-US" sz="2400" b="0">
              <a:solidFill>
                <a:schemeClr val="tx1"/>
              </a:solidFill>
              <a:latin typeface="Arial"/>
              <a:cs typeface="Arial"/>
            </a:endParaRPr>
          </a:p>
          <a:p>
            <a:pPr marL="285750" indent="-285750">
              <a:lnSpc>
                <a:spcPct val="90000"/>
              </a:lnSpc>
              <a:spcBef>
                <a:spcPts val="1000"/>
              </a:spcBef>
              <a:buFont typeface="Arial"/>
              <a:buChar char="•"/>
            </a:pPr>
            <a:r>
              <a:rPr lang="en-GB" sz="2400" b="0" dirty="0">
                <a:solidFill>
                  <a:schemeClr val="tx1"/>
                </a:solidFill>
                <a:latin typeface="Arial"/>
                <a:cs typeface="Arial"/>
              </a:rPr>
              <a:t>If you get it right, the audience will find it interesting and informative.</a:t>
            </a:r>
            <a:endParaRPr lang="en-US" sz="2400" b="0">
              <a:solidFill>
                <a:schemeClr val="tx1"/>
              </a:solidFill>
              <a:latin typeface="Arial"/>
              <a:cs typeface="Arial"/>
            </a:endParaRPr>
          </a:p>
          <a:p>
            <a:pPr marL="285750" indent="-285750">
              <a:lnSpc>
                <a:spcPct val="90000"/>
              </a:lnSpc>
              <a:spcBef>
                <a:spcPts val="1000"/>
              </a:spcBef>
              <a:buFont typeface="Arial"/>
              <a:buChar char="•"/>
            </a:pPr>
            <a:endParaRPr lang="en-GB" sz="2400" b="0" dirty="0">
              <a:solidFill>
                <a:schemeClr val="tx1"/>
              </a:solidFill>
              <a:latin typeface="Calibri"/>
              <a:cs typeface="Calibri"/>
            </a:endParaRPr>
          </a:p>
          <a:p>
            <a:pPr marL="285750" indent="-285750">
              <a:lnSpc>
                <a:spcPct val="90000"/>
              </a:lnSpc>
              <a:spcBef>
                <a:spcPts val="1000"/>
              </a:spcBef>
              <a:buFont typeface="Arial"/>
              <a:buChar char="•"/>
            </a:pPr>
            <a:endParaRPr lang="en-GB" sz="2400" b="0" dirty="0">
              <a:solidFill>
                <a:schemeClr val="tx1"/>
              </a:solidFill>
              <a:latin typeface="Arial"/>
              <a:cs typeface="Arial"/>
            </a:endParaRPr>
          </a:p>
        </p:txBody>
      </p:sp>
      <p:sp>
        <p:nvSpPr>
          <p:cNvPr id="7" name="Title 6">
            <a:extLst>
              <a:ext uri="{FF2B5EF4-FFF2-40B4-BE49-F238E27FC236}">
                <a16:creationId xmlns:a16="http://schemas.microsoft.com/office/drawing/2014/main" id="{1DE260AA-BAE4-DC38-A454-70005CA25F51}"/>
              </a:ext>
            </a:extLst>
          </p:cNvPr>
          <p:cNvSpPr>
            <a:spLocks noGrp="1"/>
          </p:cNvSpPr>
          <p:nvPr>
            <p:ph type="title"/>
          </p:nvPr>
        </p:nvSpPr>
        <p:spPr>
          <a:xfrm>
            <a:off x="232950" y="506661"/>
            <a:ext cx="8437563" cy="699425"/>
          </a:xfrm>
        </p:spPr>
        <p:txBody>
          <a:bodyPr/>
          <a:lstStyle/>
          <a:p>
            <a:r>
              <a:rPr lang="en-GB" sz="3600" dirty="0">
                <a:solidFill>
                  <a:srgbClr val="BE0064"/>
                </a:solidFill>
                <a:latin typeface="Arial"/>
                <a:cs typeface="Calibri"/>
              </a:rPr>
              <a:t>And finally</a:t>
            </a:r>
            <a:endParaRPr lang="en-US" dirty="0"/>
          </a:p>
        </p:txBody>
      </p:sp>
      <p:sp>
        <p:nvSpPr>
          <p:cNvPr id="3" name="Slide Number Placeholder 1">
            <a:extLst>
              <a:ext uri="{FF2B5EF4-FFF2-40B4-BE49-F238E27FC236}">
                <a16:creationId xmlns:a16="http://schemas.microsoft.com/office/drawing/2014/main" id="{5864EB8F-03E0-20D8-60FD-84E21FDB65D6}"/>
              </a:ext>
            </a:extLst>
          </p:cNvPr>
          <p:cNvSpPr txBox="1">
            <a:spLocks/>
          </p:cNvSpPr>
          <p:nvPr/>
        </p:nvSpPr>
        <p:spPr>
          <a:xfrm>
            <a:off x="6873586" y="4670776"/>
            <a:ext cx="2057400" cy="273844"/>
          </a:xfrm>
          <a:prstGeom prst="rect">
            <a:avLst/>
          </a:prstGeom>
        </p:spPr>
        <p:txBody>
          <a:bodyPr lIns="91440" tIns="45720" rIns="91440" bIns="4572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A2C159E-F13C-4A85-9A41-E7669D3E0D70}" type="slidenum">
              <a:rPr lang="en-GB" sz="1400" dirty="0" smtClean="0">
                <a:latin typeface="Arial"/>
                <a:cs typeface="Arial"/>
              </a:rPr>
              <a:pPr algn="r"/>
              <a:t>61</a:t>
            </a:fld>
            <a:endParaRPr lang="en-GB" sz="1400">
              <a:latin typeface="Arial"/>
              <a:cs typeface="Arial"/>
            </a:endParaRPr>
          </a:p>
        </p:txBody>
      </p:sp>
    </p:spTree>
    <p:extLst>
      <p:ext uri="{BB962C8B-B14F-4D97-AF65-F5344CB8AC3E}">
        <p14:creationId xmlns:p14="http://schemas.microsoft.com/office/powerpoint/2010/main" val="333200772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BE0064"/>
        </a:solidFill>
        <a:effectLst/>
      </p:bgPr>
    </p:bg>
    <p:spTree>
      <p:nvGrpSpPr>
        <p:cNvPr id="1" name="">
          <a:extLst>
            <a:ext uri="{FF2B5EF4-FFF2-40B4-BE49-F238E27FC236}">
              <a16:creationId xmlns:a16="http://schemas.microsoft.com/office/drawing/2014/main" id="{33D84A9F-A1F1-2A6B-DEAC-415E5C4E8F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773592-F022-0A68-4926-208DE15B4C47}"/>
              </a:ext>
            </a:extLst>
          </p:cNvPr>
          <p:cNvSpPr>
            <a:spLocks noGrp="1"/>
          </p:cNvSpPr>
          <p:nvPr>
            <p:ph type="ctrTitle"/>
          </p:nvPr>
        </p:nvSpPr>
        <p:spPr/>
        <p:txBody>
          <a:bodyPr/>
          <a:lstStyle/>
          <a:p>
            <a:pPr>
              <a:lnSpc>
                <a:spcPct val="100000"/>
              </a:lnSpc>
            </a:pPr>
            <a:r>
              <a:rPr lang="en-US" sz="2800" dirty="0">
                <a:latin typeface="Arial"/>
                <a:cs typeface="Arial"/>
              </a:rPr>
              <a:t>Name</a:t>
            </a:r>
            <a:br>
              <a:rPr lang="en-US" sz="2800" b="0" dirty="0">
                <a:latin typeface="Arial"/>
                <a:cs typeface="Arial"/>
              </a:rPr>
            </a:br>
            <a:r>
              <a:rPr lang="en-US" sz="2800" b="0" dirty="0">
                <a:latin typeface="Arial"/>
                <a:cs typeface="Arial"/>
              </a:rPr>
              <a:t>Email</a:t>
            </a:r>
            <a:endParaRPr lang="en-US" sz="2800" b="0" dirty="0">
              <a:cs typeface="Calibri Light" panose="020F0302020204030204"/>
            </a:endParaRPr>
          </a:p>
        </p:txBody>
      </p:sp>
      <p:sp>
        <p:nvSpPr>
          <p:cNvPr id="3" name="Subtitle 2">
            <a:extLst>
              <a:ext uri="{FF2B5EF4-FFF2-40B4-BE49-F238E27FC236}">
                <a16:creationId xmlns:a16="http://schemas.microsoft.com/office/drawing/2014/main" id="{B86F470F-11BB-0C67-1172-FEEA327CDA3F}"/>
              </a:ext>
            </a:extLst>
          </p:cNvPr>
          <p:cNvSpPr>
            <a:spLocks noGrp="1"/>
          </p:cNvSpPr>
          <p:nvPr>
            <p:ph type="subTitle" idx="1"/>
          </p:nvPr>
        </p:nvSpPr>
        <p:spPr/>
        <p:txBody>
          <a:bodyPr/>
          <a:lstStyle/>
          <a:p>
            <a:r>
              <a:rPr lang="en-US" dirty="0">
                <a:latin typeface="Arial"/>
                <a:cs typeface="Arial"/>
              </a:rPr>
              <a:t>Thank You</a:t>
            </a:r>
            <a:br>
              <a:rPr lang="en-US" dirty="0">
                <a:latin typeface="Arial"/>
                <a:cs typeface="Arial"/>
              </a:rPr>
            </a:br>
            <a:r>
              <a:rPr lang="en-US" b="0" dirty="0">
                <a:latin typeface="Arial"/>
                <a:cs typeface="Arial"/>
              </a:rPr>
              <a:t>Any Questions?</a:t>
            </a:r>
            <a:endParaRPr lang="en-US" dirty="0"/>
          </a:p>
        </p:txBody>
      </p:sp>
    </p:spTree>
    <p:extLst>
      <p:ext uri="{BB962C8B-B14F-4D97-AF65-F5344CB8AC3E}">
        <p14:creationId xmlns:p14="http://schemas.microsoft.com/office/powerpoint/2010/main" val="402433674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9719FCC-0955-8910-CA95-154E677A5257}"/>
              </a:ext>
            </a:extLst>
          </p:cNvPr>
          <p:cNvSpPr>
            <a:spLocks noGrp="1"/>
          </p:cNvSpPr>
          <p:nvPr>
            <p:ph type="title"/>
          </p:nvPr>
        </p:nvSpPr>
        <p:spPr/>
        <p:txBody>
          <a:bodyPr/>
          <a:lstStyle/>
          <a:p>
            <a:r>
              <a:rPr lang="en-GB" dirty="0">
                <a:latin typeface="Arial"/>
                <a:cs typeface="Arial"/>
              </a:rPr>
              <a:t>Task 1: In groups of 4–6</a:t>
            </a:r>
          </a:p>
        </p:txBody>
      </p:sp>
      <p:sp>
        <p:nvSpPr>
          <p:cNvPr id="4" name="Text Placeholder 3">
            <a:extLst>
              <a:ext uri="{FF2B5EF4-FFF2-40B4-BE49-F238E27FC236}">
                <a16:creationId xmlns:a16="http://schemas.microsoft.com/office/drawing/2014/main" id="{12204208-0CB5-B4DF-95C8-854BE2A8FAC4}"/>
              </a:ext>
            </a:extLst>
          </p:cNvPr>
          <p:cNvSpPr>
            <a:spLocks noGrp="1"/>
          </p:cNvSpPr>
          <p:nvPr>
            <p:ph type="body" sz="quarter" idx="12"/>
          </p:nvPr>
        </p:nvSpPr>
        <p:spPr/>
        <p:txBody>
          <a:bodyPr vert="horz" lIns="91440" tIns="45720" rIns="91440" bIns="45720" rtlCol="0" anchor="t">
            <a:noAutofit/>
          </a:bodyPr>
          <a:lstStyle/>
          <a:p>
            <a:pPr algn="l" rtl="0" fontAlgn="base"/>
            <a:r>
              <a:rPr lang="en-GB" sz="1800" b="0" i="0" dirty="0">
                <a:solidFill>
                  <a:srgbClr val="000000"/>
                </a:solidFill>
                <a:effectLst/>
                <a:latin typeface="Arial"/>
                <a:cs typeface="Arial"/>
              </a:rPr>
              <a:t>Produce a checklist to identify what you need to consider </a:t>
            </a:r>
            <a:r>
              <a:rPr lang="en-GB" sz="1800" dirty="0">
                <a:solidFill>
                  <a:srgbClr val="000000"/>
                </a:solidFill>
                <a:latin typeface="Arial"/>
                <a:cs typeface="Arial"/>
              </a:rPr>
              <a:t>when</a:t>
            </a:r>
            <a:r>
              <a:rPr lang="en-GB" sz="1800" b="0" i="0" dirty="0">
                <a:solidFill>
                  <a:srgbClr val="000000"/>
                </a:solidFill>
                <a:effectLst/>
                <a:latin typeface="Arial"/>
                <a:cs typeface="Arial"/>
              </a:rPr>
              <a:t> making a good presentation. </a:t>
            </a:r>
          </a:p>
          <a:p>
            <a:pPr algn="l" rtl="0" fontAlgn="base"/>
            <a:endParaRPr lang="en-GB" sz="1800" b="0" i="0" dirty="0">
              <a:solidFill>
                <a:srgbClr val="000000"/>
              </a:solidFill>
              <a:effectLst/>
              <a:latin typeface="Arial"/>
              <a:cs typeface="Arial"/>
            </a:endParaRPr>
          </a:p>
          <a:p>
            <a:pPr algn="r" rtl="0" fontAlgn="base"/>
            <a:r>
              <a:rPr lang="en-GB" sz="1800" b="0" i="0" dirty="0">
                <a:solidFill>
                  <a:srgbClr val="000000"/>
                </a:solidFill>
                <a:effectLst/>
                <a:latin typeface="Arial"/>
                <a:cs typeface="Arial"/>
              </a:rPr>
              <a:t>(15 minutes) </a:t>
            </a:r>
          </a:p>
          <a:p>
            <a:endParaRPr lang="en-GB" sz="1800" dirty="0">
              <a:latin typeface="Arial"/>
              <a:cs typeface="Arial"/>
            </a:endParaRPr>
          </a:p>
        </p:txBody>
      </p:sp>
      <p:sp>
        <p:nvSpPr>
          <p:cNvPr id="6" name="Slide Number Placeholder 1">
            <a:extLst>
              <a:ext uri="{FF2B5EF4-FFF2-40B4-BE49-F238E27FC236}">
                <a16:creationId xmlns:a16="http://schemas.microsoft.com/office/drawing/2014/main" id="{17330B98-2D48-B8B8-D1C3-80B7A003B74B}"/>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63</a:t>
            </a:fld>
            <a:endParaRPr lang="en-GB" sz="1400">
              <a:solidFill>
                <a:schemeClr val="tx1"/>
              </a:solidFill>
              <a:latin typeface="Arial"/>
              <a:cs typeface="Arial"/>
            </a:endParaRPr>
          </a:p>
        </p:txBody>
      </p:sp>
    </p:spTree>
    <p:extLst>
      <p:ext uri="{BB962C8B-B14F-4D97-AF65-F5344CB8AC3E}">
        <p14:creationId xmlns:p14="http://schemas.microsoft.com/office/powerpoint/2010/main" val="367480805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4EBBD7B-5A5E-F9D6-21A0-7173E78315BC}"/>
              </a:ext>
            </a:extLst>
          </p:cNvPr>
          <p:cNvSpPr>
            <a:spLocks noGrp="1"/>
          </p:cNvSpPr>
          <p:nvPr>
            <p:ph type="title"/>
          </p:nvPr>
        </p:nvSpPr>
        <p:spPr/>
        <p:txBody>
          <a:bodyPr/>
          <a:lstStyle/>
          <a:p>
            <a:r>
              <a:rPr lang="en-GB" dirty="0">
                <a:latin typeface="Arial"/>
                <a:cs typeface="Arial"/>
              </a:rPr>
              <a:t>Task 2: In pairs</a:t>
            </a:r>
          </a:p>
        </p:txBody>
      </p:sp>
      <p:sp>
        <p:nvSpPr>
          <p:cNvPr id="4" name="Text Placeholder 3">
            <a:extLst>
              <a:ext uri="{FF2B5EF4-FFF2-40B4-BE49-F238E27FC236}">
                <a16:creationId xmlns:a16="http://schemas.microsoft.com/office/drawing/2014/main" id="{700C750A-C326-4A62-4E78-AC75E3DF9215}"/>
              </a:ext>
            </a:extLst>
          </p:cNvPr>
          <p:cNvSpPr>
            <a:spLocks noGrp="1"/>
          </p:cNvSpPr>
          <p:nvPr>
            <p:ph type="body" sz="quarter" idx="12"/>
          </p:nvPr>
        </p:nvSpPr>
        <p:spPr>
          <a:xfrm>
            <a:off x="232950" y="599066"/>
            <a:ext cx="7740541" cy="3960440"/>
          </a:xfrm>
        </p:spPr>
        <p:txBody>
          <a:bodyPr vert="horz" lIns="91440" tIns="45720" rIns="91440" bIns="45720" rtlCol="0" anchor="t">
            <a:noAutofit/>
          </a:bodyPr>
          <a:lstStyle/>
          <a:p>
            <a:r>
              <a:rPr lang="en-GB" sz="1800" dirty="0">
                <a:solidFill>
                  <a:srgbClr val="000000"/>
                </a:solidFill>
                <a:effectLst/>
                <a:latin typeface="Arial"/>
                <a:cs typeface="Arial"/>
              </a:rPr>
              <a:t>Prepare a presentation on the following topic:</a:t>
            </a:r>
          </a:p>
          <a:p>
            <a:endParaRPr lang="en-GB" sz="1800" dirty="0">
              <a:solidFill>
                <a:srgbClr val="000000"/>
              </a:solidFill>
              <a:effectLst/>
              <a:latin typeface="Arial"/>
              <a:cs typeface="Arial"/>
            </a:endParaRPr>
          </a:p>
          <a:p>
            <a:r>
              <a:rPr lang="en-GB" sz="1800" dirty="0">
                <a:solidFill>
                  <a:srgbClr val="000000"/>
                </a:solidFill>
                <a:effectLst/>
                <a:latin typeface="Arial"/>
                <a:cs typeface="Arial"/>
              </a:rPr>
              <a:t>“What are the 6Rs of sustainability?”</a:t>
            </a:r>
            <a:endParaRPr lang="en-GB" sz="1800" dirty="0">
              <a:latin typeface="Arial"/>
              <a:cs typeface="Arial"/>
            </a:endParaRPr>
          </a:p>
          <a:p>
            <a:endParaRPr lang="en-GB" sz="1800" dirty="0">
              <a:latin typeface="Arial"/>
              <a:cs typeface="Arial"/>
            </a:endParaRPr>
          </a:p>
          <a:p>
            <a:r>
              <a:rPr lang="en-GB" sz="1800" dirty="0">
                <a:latin typeface="Arial"/>
                <a:cs typeface="Arial"/>
              </a:rPr>
              <a:t>Create a basic five-slide deck presentation that:</a:t>
            </a:r>
          </a:p>
          <a:p>
            <a:pPr marL="457200" indent="-457200" algn="l" rtl="0" fontAlgn="base">
              <a:buFont typeface="Arial" panose="020B0604020202020204" pitchFamily="34" charset="0"/>
              <a:buChar char="•"/>
            </a:pPr>
            <a:r>
              <a:rPr lang="en-GB" sz="1800" dirty="0">
                <a:solidFill>
                  <a:srgbClr val="000000"/>
                </a:solidFill>
                <a:latin typeface="Arial"/>
                <a:cs typeface="Arial"/>
              </a:rPr>
              <a:t>h</a:t>
            </a:r>
            <a:r>
              <a:rPr lang="en-GB" sz="1800" b="0" i="0" dirty="0">
                <a:solidFill>
                  <a:srgbClr val="000000"/>
                </a:solidFill>
                <a:effectLst/>
                <a:latin typeface="Arial"/>
                <a:cs typeface="Arial"/>
              </a:rPr>
              <a:t>as a title page </a:t>
            </a:r>
          </a:p>
          <a:p>
            <a:pPr marL="457200" indent="-457200" algn="l" rtl="0" fontAlgn="base">
              <a:buFont typeface="Arial" panose="020B0604020202020204" pitchFamily="34" charset="0"/>
              <a:buChar char="•"/>
            </a:pPr>
            <a:r>
              <a:rPr lang="en-GB" sz="1800" dirty="0">
                <a:solidFill>
                  <a:srgbClr val="000000"/>
                </a:solidFill>
                <a:latin typeface="Arial"/>
                <a:cs typeface="Arial"/>
              </a:rPr>
              <a:t>g</a:t>
            </a:r>
            <a:r>
              <a:rPr lang="en-GB" sz="1800" b="0" i="0" dirty="0">
                <a:solidFill>
                  <a:srgbClr val="000000"/>
                </a:solidFill>
                <a:effectLst/>
                <a:latin typeface="Arial"/>
                <a:cs typeface="Arial"/>
              </a:rPr>
              <a:t>ives an overview of the topic</a:t>
            </a:r>
          </a:p>
          <a:p>
            <a:pPr marL="457200" indent="-457200" algn="l" rtl="0" fontAlgn="base">
              <a:buFont typeface="Arial" panose="020B0604020202020204" pitchFamily="34" charset="0"/>
              <a:buChar char="•"/>
            </a:pPr>
            <a:r>
              <a:rPr lang="en-GB" sz="1800" b="0" i="0" dirty="0">
                <a:solidFill>
                  <a:srgbClr val="000000"/>
                </a:solidFill>
                <a:effectLst/>
                <a:latin typeface="Arial"/>
                <a:cs typeface="Arial"/>
              </a:rPr>
              <a:t>includes good points/advantages </a:t>
            </a:r>
          </a:p>
          <a:p>
            <a:pPr marL="457200" indent="-457200" algn="l" rtl="0" fontAlgn="base">
              <a:buFont typeface="Arial" panose="020B0604020202020204" pitchFamily="34" charset="0"/>
              <a:buChar char="•"/>
            </a:pPr>
            <a:r>
              <a:rPr lang="en-GB" sz="1800" b="0" i="0" dirty="0">
                <a:solidFill>
                  <a:srgbClr val="000000"/>
                </a:solidFill>
                <a:effectLst/>
                <a:latin typeface="Arial"/>
                <a:cs typeface="Arial"/>
              </a:rPr>
              <a:t>includes bad points/disadvantages </a:t>
            </a:r>
          </a:p>
          <a:p>
            <a:pPr marL="457200" indent="-457200" algn="l" rtl="0" fontAlgn="base">
              <a:buFont typeface="Arial" panose="020B0604020202020204" pitchFamily="34" charset="0"/>
              <a:buChar char="•"/>
            </a:pPr>
            <a:r>
              <a:rPr lang="en-GB" sz="1800" dirty="0">
                <a:solidFill>
                  <a:srgbClr val="000000"/>
                </a:solidFill>
                <a:latin typeface="Arial"/>
                <a:cs typeface="Arial"/>
              </a:rPr>
              <a:t>h</a:t>
            </a:r>
            <a:r>
              <a:rPr lang="en-GB" sz="1800" b="0" i="0" dirty="0">
                <a:solidFill>
                  <a:srgbClr val="000000"/>
                </a:solidFill>
                <a:effectLst/>
                <a:latin typeface="Arial"/>
                <a:cs typeface="Arial"/>
              </a:rPr>
              <a:t>as a conclusion.</a:t>
            </a:r>
          </a:p>
          <a:p>
            <a:pPr algn="r"/>
            <a:r>
              <a:rPr lang="en-GB" sz="1800" dirty="0">
                <a:latin typeface="Arial"/>
                <a:cs typeface="Arial"/>
              </a:rPr>
              <a:t>(60 minutes)</a:t>
            </a:r>
          </a:p>
          <a:p>
            <a:endParaRPr lang="en-GB" sz="1800" dirty="0">
              <a:latin typeface="Arial"/>
              <a:cs typeface="Arial"/>
            </a:endParaRPr>
          </a:p>
          <a:p>
            <a:endParaRPr lang="en-GB" sz="1800" dirty="0">
              <a:latin typeface="Arial"/>
              <a:cs typeface="Arial"/>
            </a:endParaRPr>
          </a:p>
        </p:txBody>
      </p:sp>
      <p:sp>
        <p:nvSpPr>
          <p:cNvPr id="6" name="Slide Number Placeholder 1">
            <a:extLst>
              <a:ext uri="{FF2B5EF4-FFF2-40B4-BE49-F238E27FC236}">
                <a16:creationId xmlns:a16="http://schemas.microsoft.com/office/drawing/2014/main" id="{C4E36875-E498-C58E-C1C8-A6842008D2CF}"/>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64</a:t>
            </a:fld>
            <a:endParaRPr lang="en-GB" sz="1400">
              <a:solidFill>
                <a:schemeClr val="tx1"/>
              </a:solidFill>
              <a:latin typeface="Arial"/>
              <a:cs typeface="Arial"/>
            </a:endParaRPr>
          </a:p>
        </p:txBody>
      </p:sp>
    </p:spTree>
    <p:extLst>
      <p:ext uri="{BB962C8B-B14F-4D97-AF65-F5344CB8AC3E}">
        <p14:creationId xmlns:p14="http://schemas.microsoft.com/office/powerpoint/2010/main" val="41462649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CACF1DF-5A37-3E8C-6694-C0C9D59C912A}"/>
              </a:ext>
            </a:extLst>
          </p:cNvPr>
          <p:cNvSpPr>
            <a:spLocks noGrp="1"/>
          </p:cNvSpPr>
          <p:nvPr>
            <p:ph type="title"/>
          </p:nvPr>
        </p:nvSpPr>
        <p:spPr/>
        <p:txBody>
          <a:bodyPr/>
          <a:lstStyle/>
          <a:p>
            <a:r>
              <a:rPr lang="en-GB" dirty="0">
                <a:latin typeface="Arial"/>
                <a:cs typeface="Arial"/>
              </a:rPr>
              <a:t>Task 3: In groups of 4–6</a:t>
            </a:r>
          </a:p>
        </p:txBody>
      </p:sp>
      <p:sp>
        <p:nvSpPr>
          <p:cNvPr id="4" name="Text Placeholder 3">
            <a:extLst>
              <a:ext uri="{FF2B5EF4-FFF2-40B4-BE49-F238E27FC236}">
                <a16:creationId xmlns:a16="http://schemas.microsoft.com/office/drawing/2014/main" id="{C30E5E30-FF6B-9402-968C-2AF4E6003CAE}"/>
              </a:ext>
            </a:extLst>
          </p:cNvPr>
          <p:cNvSpPr>
            <a:spLocks noGrp="1"/>
          </p:cNvSpPr>
          <p:nvPr>
            <p:ph type="body" sz="quarter" idx="12"/>
          </p:nvPr>
        </p:nvSpPr>
        <p:spPr>
          <a:xfrm>
            <a:off x="288751" y="1057507"/>
            <a:ext cx="7667625" cy="3601574"/>
          </a:xfrm>
        </p:spPr>
        <p:txBody>
          <a:bodyPr vert="horz" lIns="91440" tIns="45720" rIns="91440" bIns="45720" rtlCol="0" anchor="t">
            <a:noAutofit/>
          </a:bodyPr>
          <a:lstStyle/>
          <a:p>
            <a:pPr algn="l" rtl="0" fontAlgn="base"/>
            <a:r>
              <a:rPr lang="en-GB" sz="1800" b="0" i="0" dirty="0">
                <a:solidFill>
                  <a:srgbClr val="000000"/>
                </a:solidFill>
                <a:effectLst/>
                <a:latin typeface="Arial"/>
                <a:cs typeface="Arial"/>
              </a:rPr>
              <a:t>Review each other’s presentations and offer constructive feedback. </a:t>
            </a:r>
          </a:p>
          <a:p>
            <a:pPr algn="l" rtl="0" fontAlgn="base"/>
            <a:endParaRPr lang="en-GB" sz="1800" b="0" i="0" dirty="0">
              <a:solidFill>
                <a:srgbClr val="000000"/>
              </a:solidFill>
              <a:effectLst/>
              <a:latin typeface="Arial"/>
              <a:cs typeface="Arial"/>
            </a:endParaRPr>
          </a:p>
          <a:p>
            <a:pPr algn="r" rtl="0" fontAlgn="base"/>
            <a:r>
              <a:rPr lang="en-GB" sz="1800" b="0" i="0" dirty="0">
                <a:solidFill>
                  <a:srgbClr val="000000"/>
                </a:solidFill>
                <a:effectLst/>
                <a:latin typeface="Arial"/>
                <a:cs typeface="Arial"/>
              </a:rPr>
              <a:t>(30 minutes) </a:t>
            </a:r>
          </a:p>
          <a:p>
            <a:pPr algn="l" rtl="0" fontAlgn="base"/>
            <a:endParaRPr lang="en-GB" sz="1800" b="0" i="0" dirty="0">
              <a:solidFill>
                <a:srgbClr val="000000"/>
              </a:solidFill>
              <a:effectLst/>
              <a:latin typeface="Arial"/>
              <a:cs typeface="Arial"/>
            </a:endParaRPr>
          </a:p>
          <a:p>
            <a:endParaRPr lang="en-GB" sz="1800" dirty="0">
              <a:latin typeface="Arial"/>
              <a:cs typeface="Arial"/>
            </a:endParaRPr>
          </a:p>
        </p:txBody>
      </p:sp>
      <p:sp>
        <p:nvSpPr>
          <p:cNvPr id="6" name="Slide Number Placeholder 1">
            <a:extLst>
              <a:ext uri="{FF2B5EF4-FFF2-40B4-BE49-F238E27FC236}">
                <a16:creationId xmlns:a16="http://schemas.microsoft.com/office/drawing/2014/main" id="{FB4E1C48-BE88-6488-306B-BB74A6BE5D8F}"/>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65</a:t>
            </a:fld>
            <a:endParaRPr lang="en-GB" sz="1400">
              <a:solidFill>
                <a:schemeClr val="tx1"/>
              </a:solidFill>
              <a:latin typeface="Arial"/>
              <a:cs typeface="Arial"/>
            </a:endParaRPr>
          </a:p>
        </p:txBody>
      </p:sp>
    </p:spTree>
    <p:extLst>
      <p:ext uri="{BB962C8B-B14F-4D97-AF65-F5344CB8AC3E}">
        <p14:creationId xmlns:p14="http://schemas.microsoft.com/office/powerpoint/2010/main" val="81906151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E51C4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a:cs typeface="Arial"/>
              </a:rPr>
              <a:t>12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latin typeface="Arial"/>
                <a:cs typeface="Arial"/>
              </a:rPr>
              <a:t>Presentations</a:t>
            </a:r>
          </a:p>
        </p:txBody>
      </p:sp>
    </p:spTree>
    <p:extLst>
      <p:ext uri="{BB962C8B-B14F-4D97-AF65-F5344CB8AC3E}">
        <p14:creationId xmlns:p14="http://schemas.microsoft.com/office/powerpoint/2010/main" val="387178550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6153A7-E8F8-6415-2F5C-0E554B7B2C2B}"/>
              </a:ext>
            </a:extLst>
          </p:cNvPr>
          <p:cNvSpPr>
            <a:spLocks noGrp="1"/>
          </p:cNvSpPr>
          <p:nvPr>
            <p:ph type="title"/>
          </p:nvPr>
        </p:nvSpPr>
        <p:spPr/>
        <p:txBody>
          <a:bodyPr/>
          <a:lstStyle/>
          <a:p>
            <a:r>
              <a:rPr lang="en-GB" dirty="0">
                <a:latin typeface="Arial"/>
                <a:cs typeface="Arial"/>
              </a:rPr>
              <a:t>Lesson objectives</a:t>
            </a:r>
          </a:p>
        </p:txBody>
      </p:sp>
      <p:sp>
        <p:nvSpPr>
          <p:cNvPr id="4" name="Text Placeholder 3">
            <a:extLst>
              <a:ext uri="{FF2B5EF4-FFF2-40B4-BE49-F238E27FC236}">
                <a16:creationId xmlns:a16="http://schemas.microsoft.com/office/drawing/2014/main" id="{E9CCC209-496D-DE8F-14E8-1A15E79F7FFF}"/>
              </a:ext>
            </a:extLst>
          </p:cNvPr>
          <p:cNvSpPr>
            <a:spLocks noGrp="1"/>
          </p:cNvSpPr>
          <p:nvPr>
            <p:ph type="body" sz="quarter" idx="12"/>
          </p:nvPr>
        </p:nvSpPr>
        <p:spPr/>
        <p:txBody>
          <a:bodyPr vert="horz" lIns="91440" tIns="45720" rIns="91440" bIns="45720" rtlCol="0" anchor="t">
            <a:noAutofit/>
          </a:bodyPr>
          <a:lstStyle/>
          <a:p>
            <a:pPr marL="514350" indent="-514350" algn="l" rtl="0" fontAlgn="base">
              <a:buFont typeface="+mj-lt"/>
              <a:buAutoNum type="arabicPeriod"/>
            </a:pPr>
            <a:r>
              <a:rPr lang="en-GB" sz="1800" i="0" dirty="0">
                <a:solidFill>
                  <a:srgbClr val="000000"/>
                </a:solidFill>
                <a:effectLst/>
                <a:latin typeface="Arial"/>
                <a:cs typeface="Arial"/>
              </a:rPr>
              <a:t>Prepare a slide deck presentation on a given topic and add narration to a set time limit.  </a:t>
            </a:r>
          </a:p>
          <a:p>
            <a:pPr marL="514350" indent="-514350" algn="l" rtl="0" fontAlgn="base">
              <a:buFont typeface="+mj-lt"/>
              <a:buAutoNum type="arabicPeriod"/>
            </a:pPr>
            <a:endParaRPr lang="en-GB" sz="1800" i="0" dirty="0">
              <a:solidFill>
                <a:srgbClr val="000000"/>
              </a:solidFill>
              <a:effectLst/>
              <a:latin typeface="Arial" panose="020B0604020202020204" pitchFamily="34" charset="0"/>
              <a:cs typeface="Arial"/>
            </a:endParaRPr>
          </a:p>
          <a:p>
            <a:pPr marL="514350" indent="-514350" algn="l" rtl="0" fontAlgn="base">
              <a:buFont typeface="+mj-lt"/>
              <a:buAutoNum type="arabicPeriod"/>
            </a:pPr>
            <a:r>
              <a:rPr lang="en-GB" sz="1800" i="0" dirty="0">
                <a:solidFill>
                  <a:srgbClr val="000000"/>
                </a:solidFill>
                <a:effectLst/>
                <a:latin typeface="Arial"/>
                <a:cs typeface="Arial"/>
              </a:rPr>
              <a:t>Demonstrate an understanding of presentation structure and </a:t>
            </a:r>
            <a:r>
              <a:rPr lang="en-GB" sz="1800" dirty="0">
                <a:solidFill>
                  <a:srgbClr val="000000"/>
                </a:solidFill>
                <a:latin typeface="Arial"/>
                <a:cs typeface="Arial"/>
              </a:rPr>
              <a:t>the</a:t>
            </a:r>
            <a:r>
              <a:rPr lang="en-GB" sz="1800" i="0" dirty="0">
                <a:solidFill>
                  <a:srgbClr val="000000"/>
                </a:solidFill>
                <a:effectLst/>
                <a:latin typeface="Arial"/>
                <a:cs typeface="Arial"/>
              </a:rPr>
              <a:t> ability to assess the quality of your own work. </a:t>
            </a:r>
          </a:p>
          <a:p>
            <a:endParaRPr lang="en-GB" sz="1800" dirty="0">
              <a:latin typeface="Arial"/>
              <a:cs typeface="Arial"/>
            </a:endParaRPr>
          </a:p>
        </p:txBody>
      </p:sp>
      <p:sp>
        <p:nvSpPr>
          <p:cNvPr id="6" name="Slide Number Placeholder 1">
            <a:extLst>
              <a:ext uri="{FF2B5EF4-FFF2-40B4-BE49-F238E27FC236}">
                <a16:creationId xmlns:a16="http://schemas.microsoft.com/office/drawing/2014/main" id="{C0A3A2DB-EF4A-6F4E-8E0D-8B05C9E03C48}"/>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67</a:t>
            </a:fld>
            <a:endParaRPr lang="en-GB" sz="1400">
              <a:solidFill>
                <a:schemeClr val="tx1"/>
              </a:solidFill>
              <a:latin typeface="Arial"/>
              <a:cs typeface="Arial"/>
            </a:endParaRPr>
          </a:p>
        </p:txBody>
      </p:sp>
    </p:spTree>
    <p:extLst>
      <p:ext uri="{BB962C8B-B14F-4D97-AF65-F5344CB8AC3E}">
        <p14:creationId xmlns:p14="http://schemas.microsoft.com/office/powerpoint/2010/main" val="244992522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A92E6A-F6A5-860A-314C-4999EBA5A090}"/>
              </a:ext>
            </a:extLst>
          </p:cNvPr>
          <p:cNvSpPr>
            <a:spLocks noGrp="1"/>
          </p:cNvSpPr>
          <p:nvPr>
            <p:ph type="title"/>
          </p:nvPr>
        </p:nvSpPr>
        <p:spPr/>
        <p:txBody>
          <a:bodyPr/>
          <a:lstStyle/>
          <a:p>
            <a:r>
              <a:rPr lang="en-GB" dirty="0">
                <a:latin typeface="Arial"/>
                <a:cs typeface="Arial"/>
              </a:rPr>
              <a:t>Task 1: Individual</a:t>
            </a:r>
          </a:p>
        </p:txBody>
      </p:sp>
      <p:sp>
        <p:nvSpPr>
          <p:cNvPr id="4" name="Text Placeholder 3">
            <a:extLst>
              <a:ext uri="{FF2B5EF4-FFF2-40B4-BE49-F238E27FC236}">
                <a16:creationId xmlns:a16="http://schemas.microsoft.com/office/drawing/2014/main" id="{8634BE05-0DA9-341B-0BDE-64D1AA9ECA22}"/>
              </a:ext>
            </a:extLst>
          </p:cNvPr>
          <p:cNvSpPr>
            <a:spLocks noGrp="1"/>
          </p:cNvSpPr>
          <p:nvPr>
            <p:ph type="body" sz="quarter" idx="12"/>
          </p:nvPr>
        </p:nvSpPr>
        <p:spPr>
          <a:xfrm>
            <a:off x="252751" y="878831"/>
            <a:ext cx="7703625" cy="3888432"/>
          </a:xfrm>
        </p:spPr>
        <p:txBody>
          <a:bodyPr vert="horz" lIns="91440" tIns="45720" rIns="91440" bIns="45720" rtlCol="0" anchor="t">
            <a:noAutofit/>
          </a:bodyPr>
          <a:lstStyle/>
          <a:p>
            <a:pPr algn="l" rtl="0" fontAlgn="base"/>
            <a:r>
              <a:rPr lang="en-GB" sz="1800" i="0" dirty="0">
                <a:solidFill>
                  <a:srgbClr val="000000"/>
                </a:solidFill>
                <a:effectLst/>
                <a:latin typeface="Arial"/>
                <a:cs typeface="Arial"/>
              </a:rPr>
              <a:t>Prepare a presentation with narration on the following topic: </a:t>
            </a:r>
          </a:p>
          <a:p>
            <a:pPr algn="l" rtl="0" fontAlgn="base"/>
            <a:endParaRPr lang="en-GB" sz="1800" b="0" i="0" dirty="0">
              <a:solidFill>
                <a:srgbClr val="000000"/>
              </a:solidFill>
              <a:effectLst/>
              <a:latin typeface="Arial"/>
              <a:cs typeface="Arial"/>
            </a:endParaRPr>
          </a:p>
          <a:p>
            <a:pPr algn="l" rtl="0" fontAlgn="base"/>
            <a:r>
              <a:rPr lang="en-GB" sz="1800" dirty="0">
                <a:solidFill>
                  <a:srgbClr val="000000"/>
                </a:solidFill>
                <a:latin typeface="Arial"/>
                <a:cs typeface="Arial"/>
              </a:rPr>
              <a:t>“</a:t>
            </a:r>
            <a:r>
              <a:rPr lang="en-GB" sz="1800" dirty="0">
                <a:solidFill>
                  <a:srgbClr val="000000"/>
                </a:solidFill>
                <a:effectLst/>
                <a:latin typeface="Arial"/>
                <a:cs typeface="Arial"/>
              </a:rPr>
              <a:t>How can AI be used in engineering to improve manufacturing efficiency?”</a:t>
            </a:r>
          </a:p>
          <a:p>
            <a:pPr algn="l" rtl="0" fontAlgn="base"/>
            <a:endParaRPr lang="en-GB" sz="1800" b="0" i="0" dirty="0">
              <a:solidFill>
                <a:srgbClr val="000000"/>
              </a:solidFill>
              <a:effectLst/>
              <a:latin typeface="Arial"/>
              <a:cs typeface="Arial"/>
            </a:endParaRPr>
          </a:p>
          <a:p>
            <a:pPr algn="l" rtl="0" fontAlgn="base"/>
            <a:r>
              <a:rPr lang="en-GB" sz="1800" dirty="0">
                <a:solidFill>
                  <a:srgbClr val="000000"/>
                </a:solidFill>
                <a:latin typeface="Arial"/>
                <a:cs typeface="Arial"/>
              </a:rPr>
              <a:t>Make sure the presentation explains:</a:t>
            </a:r>
            <a:endParaRPr lang="en-GB" sz="1800" b="0" i="0" dirty="0">
              <a:solidFill>
                <a:srgbClr val="000000"/>
              </a:solidFill>
              <a:effectLst/>
              <a:latin typeface="Arial"/>
              <a:cs typeface="Arial"/>
            </a:endParaRPr>
          </a:p>
          <a:p>
            <a:pPr marL="457200" indent="-457200" algn="l" rtl="0" fontAlgn="base">
              <a:buFont typeface="Arial" panose="020B0604020202020204" pitchFamily="34" charset="0"/>
              <a:buChar char="•"/>
            </a:pPr>
            <a:r>
              <a:rPr lang="en-GB" sz="1800" dirty="0">
                <a:solidFill>
                  <a:srgbClr val="000000"/>
                </a:solidFill>
                <a:latin typeface="Arial"/>
                <a:cs typeface="Arial"/>
              </a:rPr>
              <a:t>w</a:t>
            </a:r>
            <a:r>
              <a:rPr lang="en-GB" sz="1800" b="0" i="0" dirty="0">
                <a:solidFill>
                  <a:srgbClr val="000000"/>
                </a:solidFill>
                <a:effectLst/>
                <a:latin typeface="Arial"/>
                <a:cs typeface="Arial"/>
              </a:rPr>
              <a:t>hat the task was </a:t>
            </a:r>
          </a:p>
          <a:p>
            <a:pPr marL="457200" indent="-457200" algn="l" rtl="0" fontAlgn="base">
              <a:buFont typeface="Arial" panose="020B0604020202020204" pitchFamily="34" charset="0"/>
              <a:buChar char="•"/>
            </a:pPr>
            <a:r>
              <a:rPr lang="en-GB" sz="1800" dirty="0">
                <a:solidFill>
                  <a:srgbClr val="000000"/>
                </a:solidFill>
                <a:latin typeface="Arial"/>
                <a:cs typeface="Arial"/>
              </a:rPr>
              <a:t>w</a:t>
            </a:r>
            <a:r>
              <a:rPr lang="en-GB" sz="1800" b="0" i="0" dirty="0">
                <a:solidFill>
                  <a:srgbClr val="000000"/>
                </a:solidFill>
                <a:effectLst/>
                <a:latin typeface="Arial"/>
                <a:cs typeface="Arial"/>
              </a:rPr>
              <a:t>hat you did</a:t>
            </a:r>
          </a:p>
          <a:p>
            <a:pPr marL="457200" indent="-457200" algn="l" rtl="0" fontAlgn="base">
              <a:buFont typeface="Arial" panose="020B0604020202020204" pitchFamily="34" charset="0"/>
              <a:buChar char="•"/>
            </a:pPr>
            <a:r>
              <a:rPr lang="en-GB" sz="1800" dirty="0">
                <a:solidFill>
                  <a:srgbClr val="000000"/>
                </a:solidFill>
                <a:latin typeface="Arial"/>
                <a:cs typeface="Arial"/>
              </a:rPr>
              <a:t>w</a:t>
            </a:r>
            <a:r>
              <a:rPr lang="en-GB" sz="1800" b="0" i="0" dirty="0">
                <a:solidFill>
                  <a:srgbClr val="000000"/>
                </a:solidFill>
                <a:effectLst/>
                <a:latin typeface="Arial"/>
                <a:cs typeface="Arial"/>
              </a:rPr>
              <a:t>hat you found out.</a:t>
            </a:r>
          </a:p>
        </p:txBody>
      </p:sp>
      <p:sp>
        <p:nvSpPr>
          <p:cNvPr id="6" name="Slide Number Placeholder 1">
            <a:extLst>
              <a:ext uri="{FF2B5EF4-FFF2-40B4-BE49-F238E27FC236}">
                <a16:creationId xmlns:a16="http://schemas.microsoft.com/office/drawing/2014/main" id="{86BA164D-5C6C-1FE5-5BDA-215447E87A00}"/>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68</a:t>
            </a:fld>
            <a:endParaRPr lang="en-GB" sz="1400">
              <a:solidFill>
                <a:schemeClr val="tx1"/>
              </a:solidFill>
              <a:latin typeface="Arial"/>
              <a:cs typeface="Arial"/>
            </a:endParaRPr>
          </a:p>
        </p:txBody>
      </p:sp>
    </p:spTree>
    <p:extLst>
      <p:ext uri="{BB962C8B-B14F-4D97-AF65-F5344CB8AC3E}">
        <p14:creationId xmlns:p14="http://schemas.microsoft.com/office/powerpoint/2010/main" val="294075275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887CD29-AF7E-27A6-A507-0E3DAE4FE23A}"/>
              </a:ext>
            </a:extLst>
          </p:cNvPr>
          <p:cNvSpPr>
            <a:spLocks noGrp="1"/>
          </p:cNvSpPr>
          <p:nvPr>
            <p:ph type="title"/>
          </p:nvPr>
        </p:nvSpPr>
        <p:spPr/>
        <p:txBody>
          <a:bodyPr/>
          <a:lstStyle/>
          <a:p>
            <a:r>
              <a:rPr lang="en-GB" dirty="0">
                <a:latin typeface="Arial"/>
                <a:cs typeface="Arial"/>
              </a:rPr>
              <a:t>Task 1: individual (continued)</a:t>
            </a:r>
          </a:p>
        </p:txBody>
      </p:sp>
      <p:sp>
        <p:nvSpPr>
          <p:cNvPr id="4" name="Text Placeholder 3">
            <a:extLst>
              <a:ext uri="{FF2B5EF4-FFF2-40B4-BE49-F238E27FC236}">
                <a16:creationId xmlns:a16="http://schemas.microsoft.com/office/drawing/2014/main" id="{347EF4FF-75B7-C0AF-04E8-16442DE5C7E4}"/>
              </a:ext>
            </a:extLst>
          </p:cNvPr>
          <p:cNvSpPr>
            <a:spLocks noGrp="1"/>
          </p:cNvSpPr>
          <p:nvPr>
            <p:ph type="body" sz="quarter" idx="12"/>
          </p:nvPr>
        </p:nvSpPr>
        <p:spPr>
          <a:xfrm>
            <a:off x="232950" y="843558"/>
            <a:ext cx="7795434" cy="3744416"/>
          </a:xfrm>
        </p:spPr>
        <p:txBody>
          <a:bodyPr vert="horz" lIns="91440" tIns="45720" rIns="91440" bIns="45720" rtlCol="0" anchor="t">
            <a:noAutofit/>
          </a:bodyPr>
          <a:lstStyle/>
          <a:p>
            <a:pPr algn="l" rtl="0" fontAlgn="base"/>
            <a:r>
              <a:rPr lang="en-GB" sz="1800" b="0" i="0" dirty="0">
                <a:solidFill>
                  <a:srgbClr val="000000"/>
                </a:solidFill>
                <a:effectLst/>
                <a:latin typeface="Arial"/>
                <a:cs typeface="Arial"/>
              </a:rPr>
              <a:t>The presentation must: </a:t>
            </a:r>
          </a:p>
          <a:p>
            <a:pPr algn="l" rtl="0" fontAlgn="base"/>
            <a:endParaRPr lang="en-GB" sz="1800" b="0" i="0" dirty="0">
              <a:solidFill>
                <a:srgbClr val="000000"/>
              </a:solidFill>
              <a:effectLst/>
              <a:latin typeface="Arial"/>
              <a:cs typeface="Arial"/>
            </a:endParaRPr>
          </a:p>
          <a:p>
            <a:pPr marL="457200" indent="-457200" algn="l" rtl="0" fontAlgn="base">
              <a:buFont typeface="Arial" panose="020B0604020202020204" pitchFamily="34" charset="0"/>
              <a:buChar char="•"/>
            </a:pPr>
            <a:r>
              <a:rPr lang="en-GB" sz="1800" dirty="0">
                <a:solidFill>
                  <a:srgbClr val="000000"/>
                </a:solidFill>
                <a:latin typeface="Arial"/>
                <a:cs typeface="Arial"/>
              </a:rPr>
              <a:t>h</a:t>
            </a:r>
            <a:r>
              <a:rPr lang="en-GB" sz="1800" b="0" i="0" dirty="0">
                <a:solidFill>
                  <a:srgbClr val="000000"/>
                </a:solidFill>
                <a:effectLst/>
                <a:latin typeface="Arial"/>
                <a:cs typeface="Arial"/>
              </a:rPr>
              <a:t>ave a title page</a:t>
            </a:r>
          </a:p>
          <a:p>
            <a:pPr marL="457200" indent="-457200" algn="l" rtl="0" fontAlgn="base">
              <a:buFont typeface="Arial" panose="020B0604020202020204" pitchFamily="34" charset="0"/>
              <a:buChar char="•"/>
            </a:pPr>
            <a:r>
              <a:rPr lang="en-GB" sz="1800" dirty="0">
                <a:solidFill>
                  <a:srgbClr val="000000"/>
                </a:solidFill>
                <a:latin typeface="Arial"/>
                <a:cs typeface="Arial"/>
              </a:rPr>
              <a:t>i</a:t>
            </a:r>
            <a:r>
              <a:rPr lang="en-GB" sz="1800" b="0" i="0" dirty="0">
                <a:solidFill>
                  <a:srgbClr val="000000"/>
                </a:solidFill>
                <a:effectLst/>
                <a:latin typeface="Arial"/>
                <a:cs typeface="Arial"/>
              </a:rPr>
              <a:t>nclude photographs/images/graphs, etc. to support the text </a:t>
            </a:r>
          </a:p>
          <a:p>
            <a:pPr marL="457200" indent="-457200" algn="l" rtl="0" fontAlgn="base">
              <a:buFont typeface="Arial" panose="020B0604020202020204" pitchFamily="34" charset="0"/>
              <a:buChar char="•"/>
            </a:pPr>
            <a:r>
              <a:rPr lang="en-GB" sz="1800" dirty="0">
                <a:solidFill>
                  <a:srgbClr val="000000"/>
                </a:solidFill>
                <a:latin typeface="Arial"/>
                <a:cs typeface="Arial"/>
              </a:rPr>
              <a:t>b</a:t>
            </a:r>
            <a:r>
              <a:rPr lang="en-GB" sz="1800" b="0" i="0" dirty="0">
                <a:solidFill>
                  <a:srgbClr val="000000"/>
                </a:solidFill>
                <a:effectLst/>
                <a:latin typeface="Arial"/>
                <a:cs typeface="Arial"/>
              </a:rPr>
              <a:t>e narrated on every slide </a:t>
            </a:r>
          </a:p>
          <a:p>
            <a:pPr marL="457200" indent="-457200" algn="l" rtl="0" fontAlgn="base">
              <a:buFont typeface="Arial" panose="020B0604020202020204" pitchFamily="34" charset="0"/>
              <a:buChar char="•"/>
            </a:pPr>
            <a:r>
              <a:rPr lang="en-GB" sz="1800" dirty="0">
                <a:solidFill>
                  <a:srgbClr val="000000"/>
                </a:solidFill>
                <a:latin typeface="Arial"/>
                <a:cs typeface="Arial"/>
              </a:rPr>
              <a:t>use</a:t>
            </a:r>
            <a:r>
              <a:rPr lang="en-GB" sz="1800" b="0" i="0" dirty="0">
                <a:solidFill>
                  <a:srgbClr val="000000"/>
                </a:solidFill>
                <a:effectLst/>
                <a:latin typeface="Arial"/>
                <a:cs typeface="Arial"/>
              </a:rPr>
              <a:t> a maximum of five words </a:t>
            </a:r>
            <a:r>
              <a:rPr lang="en-GB" sz="1800" dirty="0">
                <a:solidFill>
                  <a:srgbClr val="000000"/>
                </a:solidFill>
                <a:latin typeface="Arial"/>
                <a:cs typeface="Arial"/>
              </a:rPr>
              <a:t>per</a:t>
            </a:r>
            <a:r>
              <a:rPr lang="en-GB" sz="1800" b="0" i="0" dirty="0">
                <a:solidFill>
                  <a:srgbClr val="000000"/>
                </a:solidFill>
                <a:effectLst/>
                <a:latin typeface="Arial"/>
                <a:cs typeface="Arial"/>
              </a:rPr>
              <a:t> bullet point </a:t>
            </a:r>
          </a:p>
          <a:p>
            <a:pPr marL="457200" indent="-457200" algn="l" rtl="0" fontAlgn="base">
              <a:buFont typeface="Arial" panose="020B0604020202020204" pitchFamily="34" charset="0"/>
              <a:buChar char="•"/>
            </a:pPr>
            <a:r>
              <a:rPr lang="en-GB" sz="1800" dirty="0">
                <a:solidFill>
                  <a:srgbClr val="000000"/>
                </a:solidFill>
                <a:latin typeface="Arial"/>
                <a:cs typeface="Arial"/>
              </a:rPr>
              <a:t>b</a:t>
            </a:r>
            <a:r>
              <a:rPr lang="en-GB" sz="1800" b="0" i="0" dirty="0">
                <a:solidFill>
                  <a:srgbClr val="000000"/>
                </a:solidFill>
                <a:effectLst/>
                <a:latin typeface="Arial"/>
                <a:cs typeface="Arial"/>
              </a:rPr>
              <a:t>e 10 minutes in length</a:t>
            </a:r>
            <a:r>
              <a:rPr lang="en-GB" sz="1800" dirty="0">
                <a:solidFill>
                  <a:srgbClr val="000000"/>
                </a:solidFill>
                <a:latin typeface="Arial"/>
                <a:cs typeface="Arial"/>
              </a:rPr>
              <a:t>.</a:t>
            </a:r>
            <a:endParaRPr lang="en-GB" sz="1800" b="0" i="0" dirty="0">
              <a:solidFill>
                <a:srgbClr val="000000"/>
              </a:solidFill>
              <a:effectLst/>
              <a:latin typeface="Arial"/>
              <a:cs typeface="Arial"/>
            </a:endParaRPr>
          </a:p>
          <a:p>
            <a:pPr algn="l" rtl="0" fontAlgn="base">
              <a:buFont typeface="Arial" panose="020B0604020202020204" pitchFamily="34" charset="0"/>
              <a:buChar char="•"/>
            </a:pPr>
            <a:endParaRPr lang="en-GB" sz="1800" b="0" i="0" dirty="0">
              <a:solidFill>
                <a:srgbClr val="000000"/>
              </a:solidFill>
              <a:effectLst/>
              <a:latin typeface="Arial"/>
              <a:cs typeface="Arial"/>
            </a:endParaRPr>
          </a:p>
          <a:p>
            <a:pPr algn="r" rtl="0" fontAlgn="base"/>
            <a:r>
              <a:rPr lang="en-GB" sz="1800" b="0" i="0" dirty="0">
                <a:solidFill>
                  <a:srgbClr val="000000"/>
                </a:solidFill>
                <a:effectLst/>
                <a:latin typeface="Arial"/>
                <a:cs typeface="Arial"/>
              </a:rPr>
              <a:t>(60 minutes) </a:t>
            </a:r>
          </a:p>
          <a:p>
            <a:endParaRPr lang="en-GB" sz="1800" dirty="0">
              <a:latin typeface="Arial"/>
              <a:cs typeface="Arial"/>
            </a:endParaRPr>
          </a:p>
        </p:txBody>
      </p:sp>
      <p:sp>
        <p:nvSpPr>
          <p:cNvPr id="6" name="Slide Number Placeholder 1">
            <a:extLst>
              <a:ext uri="{FF2B5EF4-FFF2-40B4-BE49-F238E27FC236}">
                <a16:creationId xmlns:a16="http://schemas.microsoft.com/office/drawing/2014/main" id="{160EFED0-4376-9554-D1C0-C6BE4241D829}"/>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69</a:t>
            </a:fld>
            <a:endParaRPr lang="en-GB" sz="1400">
              <a:solidFill>
                <a:schemeClr val="tx1"/>
              </a:solidFill>
              <a:latin typeface="Arial"/>
              <a:cs typeface="Arial"/>
            </a:endParaRPr>
          </a:p>
        </p:txBody>
      </p:sp>
    </p:spTree>
    <p:extLst>
      <p:ext uri="{BB962C8B-B14F-4D97-AF65-F5344CB8AC3E}">
        <p14:creationId xmlns:p14="http://schemas.microsoft.com/office/powerpoint/2010/main" val="39121060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51C4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a:cs typeface="Arial"/>
              </a:rPr>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latin typeface="Arial"/>
                <a:cs typeface="Arial"/>
              </a:rPr>
              <a:t>Conversation</a:t>
            </a:r>
          </a:p>
        </p:txBody>
      </p:sp>
    </p:spTree>
    <p:extLst>
      <p:ext uri="{BB962C8B-B14F-4D97-AF65-F5344CB8AC3E}">
        <p14:creationId xmlns:p14="http://schemas.microsoft.com/office/powerpoint/2010/main" val="307283149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CC1B197-0E60-D282-6F89-44A042DBB983}"/>
              </a:ext>
            </a:extLst>
          </p:cNvPr>
          <p:cNvSpPr>
            <a:spLocks noGrp="1"/>
          </p:cNvSpPr>
          <p:nvPr>
            <p:ph type="title"/>
          </p:nvPr>
        </p:nvSpPr>
        <p:spPr/>
        <p:txBody>
          <a:bodyPr/>
          <a:lstStyle/>
          <a:p>
            <a:r>
              <a:rPr lang="en-GB" dirty="0">
                <a:latin typeface="Arial"/>
                <a:cs typeface="Arial"/>
              </a:rPr>
              <a:t>Task 2: Full group</a:t>
            </a:r>
          </a:p>
        </p:txBody>
      </p:sp>
      <p:sp>
        <p:nvSpPr>
          <p:cNvPr id="4" name="Text Placeholder 3">
            <a:extLst>
              <a:ext uri="{FF2B5EF4-FFF2-40B4-BE49-F238E27FC236}">
                <a16:creationId xmlns:a16="http://schemas.microsoft.com/office/drawing/2014/main" id="{91853D1B-82D7-41E4-E26D-54116BE775D3}"/>
              </a:ext>
            </a:extLst>
          </p:cNvPr>
          <p:cNvSpPr>
            <a:spLocks noGrp="1"/>
          </p:cNvSpPr>
          <p:nvPr>
            <p:ph type="body" sz="quarter" idx="12"/>
          </p:nvPr>
        </p:nvSpPr>
        <p:spPr>
          <a:xfrm>
            <a:off x="304179" y="1165689"/>
            <a:ext cx="7667625" cy="3601574"/>
          </a:xfrm>
        </p:spPr>
        <p:txBody>
          <a:bodyPr vert="horz" lIns="91440" tIns="45720" rIns="91440" bIns="45720" rtlCol="0" anchor="t">
            <a:noAutofit/>
          </a:bodyPr>
          <a:lstStyle/>
          <a:p>
            <a:r>
              <a:rPr lang="en-GB" sz="1800" b="0" i="0" dirty="0">
                <a:solidFill>
                  <a:srgbClr val="000000"/>
                </a:solidFill>
                <a:effectLst/>
                <a:latin typeface="Arial"/>
                <a:cs typeface="Arial"/>
              </a:rPr>
              <a:t>Discuss the making of the presentations and assess your own presentation.</a:t>
            </a:r>
            <a:r>
              <a:rPr lang="en-GB" sz="1800" dirty="0">
                <a:solidFill>
                  <a:srgbClr val="000000"/>
                </a:solidFill>
                <a:latin typeface="Arial"/>
                <a:cs typeface="Arial"/>
              </a:rPr>
              <a:t> </a:t>
            </a:r>
            <a:endParaRPr lang="en-GB" sz="1800" b="0" i="0" dirty="0">
              <a:solidFill>
                <a:srgbClr val="000000"/>
              </a:solidFill>
              <a:effectLst/>
              <a:latin typeface="Arial" panose="020B0604020202020204" pitchFamily="34" charset="0"/>
              <a:cs typeface="Arial"/>
            </a:endParaRPr>
          </a:p>
          <a:p>
            <a:endParaRPr lang="en-GB" sz="1800" dirty="0">
              <a:solidFill>
                <a:srgbClr val="000000"/>
              </a:solidFill>
              <a:latin typeface="Arial" panose="020B0604020202020204" pitchFamily="34" charset="0"/>
              <a:cs typeface="Arial"/>
            </a:endParaRPr>
          </a:p>
          <a:p>
            <a:pPr algn="r"/>
            <a:r>
              <a:rPr lang="en-GB" sz="1800" b="0" i="0" dirty="0">
                <a:solidFill>
                  <a:srgbClr val="000000"/>
                </a:solidFill>
                <a:effectLst/>
                <a:latin typeface="Arial"/>
                <a:cs typeface="Arial"/>
              </a:rPr>
              <a:t>(30 minutes) </a:t>
            </a:r>
            <a:endParaRPr lang="en-GB" sz="1800">
              <a:latin typeface="Arial"/>
              <a:cs typeface="Arial"/>
            </a:endParaRPr>
          </a:p>
        </p:txBody>
      </p:sp>
      <p:sp>
        <p:nvSpPr>
          <p:cNvPr id="6" name="Slide Number Placeholder 1">
            <a:extLst>
              <a:ext uri="{FF2B5EF4-FFF2-40B4-BE49-F238E27FC236}">
                <a16:creationId xmlns:a16="http://schemas.microsoft.com/office/drawing/2014/main" id="{73AE7E0E-2D6D-20BD-EB90-1C518A657EB4}"/>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70</a:t>
            </a:fld>
            <a:endParaRPr lang="en-GB" sz="1400">
              <a:solidFill>
                <a:schemeClr val="tx1"/>
              </a:solidFill>
              <a:latin typeface="Arial"/>
              <a:cs typeface="Arial"/>
            </a:endParaRPr>
          </a:p>
        </p:txBody>
      </p:sp>
    </p:spTree>
    <p:extLst>
      <p:ext uri="{BB962C8B-B14F-4D97-AF65-F5344CB8AC3E}">
        <p14:creationId xmlns:p14="http://schemas.microsoft.com/office/powerpoint/2010/main" val="288947308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rgbClr val="E51C4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a:cs typeface="Arial"/>
              </a:rPr>
              <a:t>13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latin typeface="Arial"/>
                <a:cs typeface="Arial"/>
              </a:rPr>
              <a:t>Presentations</a:t>
            </a:r>
          </a:p>
        </p:txBody>
      </p:sp>
    </p:spTree>
    <p:extLst>
      <p:ext uri="{BB962C8B-B14F-4D97-AF65-F5344CB8AC3E}">
        <p14:creationId xmlns:p14="http://schemas.microsoft.com/office/powerpoint/2010/main" val="152458899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E68C07-1F5F-18A1-5D80-AA66A4429A78}"/>
              </a:ext>
            </a:extLst>
          </p:cNvPr>
          <p:cNvSpPr>
            <a:spLocks noGrp="1"/>
          </p:cNvSpPr>
          <p:nvPr>
            <p:ph type="title"/>
          </p:nvPr>
        </p:nvSpPr>
        <p:spPr/>
        <p:txBody>
          <a:bodyPr/>
          <a:lstStyle/>
          <a:p>
            <a:r>
              <a:rPr lang="en-GB" dirty="0">
                <a:latin typeface="Arial"/>
                <a:cs typeface="Arial"/>
              </a:rPr>
              <a:t>Lesson objectives</a:t>
            </a:r>
          </a:p>
        </p:txBody>
      </p:sp>
      <p:sp>
        <p:nvSpPr>
          <p:cNvPr id="4" name="Text Placeholder 3">
            <a:extLst>
              <a:ext uri="{FF2B5EF4-FFF2-40B4-BE49-F238E27FC236}">
                <a16:creationId xmlns:a16="http://schemas.microsoft.com/office/drawing/2014/main" id="{40CB2E5D-73F9-E69D-18F7-7ECB9E9CEEDB}"/>
              </a:ext>
            </a:extLst>
          </p:cNvPr>
          <p:cNvSpPr>
            <a:spLocks noGrp="1"/>
          </p:cNvSpPr>
          <p:nvPr>
            <p:ph type="body" sz="quarter" idx="12"/>
          </p:nvPr>
        </p:nvSpPr>
        <p:spPr/>
        <p:txBody>
          <a:bodyPr vert="horz" lIns="91440" tIns="45720" rIns="91440" bIns="45720" rtlCol="0" anchor="t">
            <a:noAutofit/>
          </a:bodyPr>
          <a:lstStyle/>
          <a:p>
            <a:pPr marL="514350" indent="-514350" algn="l" rtl="0" fontAlgn="base">
              <a:buFont typeface="+mj-lt"/>
              <a:buAutoNum type="arabicPeriod"/>
            </a:pPr>
            <a:r>
              <a:rPr lang="en-GB" sz="1800" dirty="0">
                <a:solidFill>
                  <a:srgbClr val="000000"/>
                </a:solidFill>
                <a:latin typeface="Arial"/>
                <a:cs typeface="Arial"/>
              </a:rPr>
              <a:t>P</a:t>
            </a:r>
            <a:r>
              <a:rPr lang="en-GB" sz="1800" i="0" dirty="0">
                <a:solidFill>
                  <a:srgbClr val="000000"/>
                </a:solidFill>
                <a:effectLst/>
                <a:latin typeface="Arial"/>
                <a:cs typeface="Arial"/>
              </a:rPr>
              <a:t>repare a slide deck presentation in groups of four on a given topic based on your previous experience and the checklists from lessons 11 and 12. </a:t>
            </a:r>
          </a:p>
          <a:p>
            <a:pPr marL="514350" indent="-514350" algn="l" rtl="0" fontAlgn="base">
              <a:buFont typeface="+mj-lt"/>
              <a:buAutoNum type="arabicPeriod"/>
            </a:pPr>
            <a:endParaRPr lang="en-GB" sz="1800" i="0" dirty="0">
              <a:solidFill>
                <a:srgbClr val="000000"/>
              </a:solidFill>
              <a:effectLst/>
              <a:latin typeface="Arial" panose="020B0604020202020204" pitchFamily="34" charset="0"/>
              <a:cs typeface="Arial"/>
            </a:endParaRPr>
          </a:p>
          <a:p>
            <a:pPr marL="514350" indent="-514350" algn="l" rtl="0" fontAlgn="base">
              <a:buFont typeface="+mj-lt"/>
              <a:buAutoNum type="arabicPeriod"/>
            </a:pPr>
            <a:r>
              <a:rPr lang="en-GB" sz="1800" dirty="0">
                <a:solidFill>
                  <a:srgbClr val="000000"/>
                </a:solidFill>
                <a:latin typeface="Arial"/>
                <a:cs typeface="Arial"/>
              </a:rPr>
              <a:t>P</a:t>
            </a:r>
            <a:r>
              <a:rPr lang="en-GB" sz="1800" i="0" dirty="0">
                <a:solidFill>
                  <a:srgbClr val="000000"/>
                </a:solidFill>
                <a:effectLst/>
                <a:latin typeface="Arial"/>
                <a:cs typeface="Arial"/>
              </a:rPr>
              <a:t>resent the slide deck in groups to the rest of the class </a:t>
            </a:r>
            <a:r>
              <a:rPr lang="en-GB" sz="1800" dirty="0">
                <a:solidFill>
                  <a:srgbClr val="000000"/>
                </a:solidFill>
                <a:latin typeface="Arial"/>
                <a:cs typeface="Arial"/>
              </a:rPr>
              <a:t>within</a:t>
            </a:r>
            <a:r>
              <a:rPr lang="en-GB" sz="1800" i="0" dirty="0">
                <a:solidFill>
                  <a:srgbClr val="000000"/>
                </a:solidFill>
                <a:effectLst/>
                <a:latin typeface="Arial"/>
                <a:cs typeface="Arial"/>
              </a:rPr>
              <a:t> a set time limit. </a:t>
            </a:r>
          </a:p>
          <a:p>
            <a:pPr marL="457200" indent="-457200">
              <a:buFont typeface="Arial" panose="020B0604020202020204" pitchFamily="34" charset="0"/>
              <a:buChar char="•"/>
            </a:pPr>
            <a:endParaRPr lang="en-GB" sz="1800" dirty="0">
              <a:latin typeface="Arial"/>
              <a:cs typeface="Arial"/>
            </a:endParaRPr>
          </a:p>
        </p:txBody>
      </p:sp>
      <p:sp>
        <p:nvSpPr>
          <p:cNvPr id="6" name="Slide Number Placeholder 1">
            <a:extLst>
              <a:ext uri="{FF2B5EF4-FFF2-40B4-BE49-F238E27FC236}">
                <a16:creationId xmlns:a16="http://schemas.microsoft.com/office/drawing/2014/main" id="{B1FA77DC-CDD3-28DE-4EDF-AF982FCA01AE}"/>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72</a:t>
            </a:fld>
            <a:endParaRPr lang="en-GB" sz="1400">
              <a:solidFill>
                <a:schemeClr val="tx1"/>
              </a:solidFill>
              <a:latin typeface="Arial"/>
              <a:cs typeface="Arial"/>
            </a:endParaRPr>
          </a:p>
        </p:txBody>
      </p:sp>
    </p:spTree>
    <p:extLst>
      <p:ext uri="{BB962C8B-B14F-4D97-AF65-F5344CB8AC3E}">
        <p14:creationId xmlns:p14="http://schemas.microsoft.com/office/powerpoint/2010/main" val="227158522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E9BC34C-BF75-5DA1-6C73-6ABB94F60198}"/>
              </a:ext>
            </a:extLst>
          </p:cNvPr>
          <p:cNvSpPr>
            <a:spLocks noGrp="1"/>
          </p:cNvSpPr>
          <p:nvPr>
            <p:ph type="title"/>
          </p:nvPr>
        </p:nvSpPr>
        <p:spPr/>
        <p:txBody>
          <a:bodyPr/>
          <a:lstStyle/>
          <a:p>
            <a:r>
              <a:rPr lang="en-GB" dirty="0">
                <a:latin typeface="Arial"/>
                <a:cs typeface="Arial"/>
              </a:rPr>
              <a:t>Task 1: In groups of 4</a:t>
            </a:r>
          </a:p>
        </p:txBody>
      </p:sp>
      <p:sp>
        <p:nvSpPr>
          <p:cNvPr id="4" name="Text Placeholder 3">
            <a:extLst>
              <a:ext uri="{FF2B5EF4-FFF2-40B4-BE49-F238E27FC236}">
                <a16:creationId xmlns:a16="http://schemas.microsoft.com/office/drawing/2014/main" id="{19F1F960-9A60-52F9-786A-E87DC8897C41}"/>
              </a:ext>
            </a:extLst>
          </p:cNvPr>
          <p:cNvSpPr>
            <a:spLocks noGrp="1"/>
          </p:cNvSpPr>
          <p:nvPr>
            <p:ph type="body" sz="quarter" idx="12"/>
          </p:nvPr>
        </p:nvSpPr>
        <p:spPr/>
        <p:txBody>
          <a:bodyPr vert="horz" lIns="91440" tIns="45720" rIns="91440" bIns="45720" rtlCol="0" anchor="t">
            <a:noAutofit/>
          </a:bodyPr>
          <a:lstStyle/>
          <a:p>
            <a:r>
              <a:rPr lang="en-GB" sz="1800" dirty="0">
                <a:latin typeface="Arial"/>
                <a:cs typeface="Arial"/>
              </a:rPr>
              <a:t>In order to address the following question:</a:t>
            </a:r>
          </a:p>
          <a:p>
            <a:endParaRPr lang="en-GB" sz="1800" dirty="0">
              <a:latin typeface="Arial"/>
              <a:cs typeface="Arial"/>
            </a:endParaRPr>
          </a:p>
          <a:p>
            <a:r>
              <a:rPr lang="en-GB" sz="1800" dirty="0">
                <a:solidFill>
                  <a:srgbClr val="000000"/>
                </a:solidFill>
                <a:latin typeface="Arial"/>
                <a:cs typeface="Arial"/>
              </a:rPr>
              <a:t>“</a:t>
            </a:r>
            <a:r>
              <a:rPr lang="en-GB" sz="1800" dirty="0">
                <a:solidFill>
                  <a:srgbClr val="000000"/>
                </a:solidFill>
                <a:effectLst/>
                <a:latin typeface="Arial"/>
                <a:cs typeface="Arial"/>
              </a:rPr>
              <a:t>How does a combustion engine work</a:t>
            </a:r>
            <a:r>
              <a:rPr lang="en-GB" sz="1800" dirty="0">
                <a:solidFill>
                  <a:srgbClr val="000000"/>
                </a:solidFill>
                <a:latin typeface="Arial"/>
                <a:cs typeface="Arial"/>
              </a:rPr>
              <a:t>?”</a:t>
            </a:r>
            <a:endParaRPr lang="en-GB" sz="1800" dirty="0">
              <a:solidFill>
                <a:srgbClr val="000000"/>
              </a:solidFill>
              <a:effectLst/>
              <a:latin typeface="Arial"/>
              <a:cs typeface="Arial"/>
            </a:endParaRPr>
          </a:p>
          <a:p>
            <a:endParaRPr lang="en-GB" sz="1800" dirty="0">
              <a:solidFill>
                <a:srgbClr val="000000"/>
              </a:solidFill>
              <a:latin typeface="Arial"/>
              <a:cs typeface="Arial"/>
            </a:endParaRPr>
          </a:p>
          <a:p>
            <a:pPr algn="l" rtl="0" fontAlgn="base"/>
            <a:r>
              <a:rPr lang="en-GB" sz="1800" dirty="0">
                <a:solidFill>
                  <a:srgbClr val="000000"/>
                </a:solidFill>
                <a:latin typeface="Arial"/>
                <a:cs typeface="Arial"/>
              </a:rPr>
              <a:t>P</a:t>
            </a:r>
            <a:r>
              <a:rPr lang="en-GB" sz="1800" b="0" i="0" dirty="0">
                <a:solidFill>
                  <a:srgbClr val="000000"/>
                </a:solidFill>
                <a:effectLst/>
                <a:latin typeface="Arial"/>
                <a:cs typeface="Arial"/>
              </a:rPr>
              <a:t>repare a</a:t>
            </a:r>
            <a:r>
              <a:rPr lang="en-GB" sz="1800" b="1" i="0" dirty="0">
                <a:solidFill>
                  <a:srgbClr val="000000"/>
                </a:solidFill>
                <a:effectLst/>
                <a:latin typeface="Arial"/>
                <a:cs typeface="Arial"/>
              </a:rPr>
              <a:t> </a:t>
            </a:r>
            <a:r>
              <a:rPr lang="en-GB" sz="1800" b="0" i="0" dirty="0">
                <a:solidFill>
                  <a:srgbClr val="000000"/>
                </a:solidFill>
                <a:effectLst/>
                <a:latin typeface="Arial"/>
                <a:cs typeface="Arial"/>
              </a:rPr>
              <a:t>slide deck presentation that: </a:t>
            </a:r>
          </a:p>
          <a:p>
            <a:pPr algn="l" rtl="0" fontAlgn="base"/>
            <a:endParaRPr lang="en-GB" sz="1800" b="0" i="0" dirty="0">
              <a:solidFill>
                <a:srgbClr val="000000"/>
              </a:solidFill>
              <a:effectLst/>
              <a:latin typeface="Arial"/>
              <a:cs typeface="Arial"/>
            </a:endParaRPr>
          </a:p>
          <a:p>
            <a:pPr marL="457200" indent="-457200" algn="l" rtl="0" fontAlgn="base">
              <a:buFont typeface="Arial" panose="020B0604020202020204" pitchFamily="34" charset="0"/>
              <a:buChar char="•"/>
            </a:pPr>
            <a:r>
              <a:rPr lang="en-GB" sz="1800" dirty="0">
                <a:solidFill>
                  <a:srgbClr val="000000"/>
                </a:solidFill>
                <a:latin typeface="Arial"/>
                <a:cs typeface="Arial"/>
              </a:rPr>
              <a:t>e</a:t>
            </a:r>
            <a:r>
              <a:rPr lang="en-GB" sz="1800" b="0" i="0" dirty="0">
                <a:solidFill>
                  <a:srgbClr val="000000"/>
                </a:solidFill>
                <a:effectLst/>
                <a:latin typeface="Arial"/>
                <a:cs typeface="Arial"/>
              </a:rPr>
              <a:t>xplains what the task was</a:t>
            </a:r>
          </a:p>
          <a:p>
            <a:pPr marL="457200" indent="-457200" algn="l" rtl="0" fontAlgn="base">
              <a:buFont typeface="Arial" panose="020B0604020202020204" pitchFamily="34" charset="0"/>
              <a:buChar char="•"/>
            </a:pPr>
            <a:r>
              <a:rPr lang="en-GB" sz="1800" dirty="0">
                <a:solidFill>
                  <a:srgbClr val="000000"/>
                </a:solidFill>
                <a:latin typeface="Arial"/>
                <a:cs typeface="Arial"/>
              </a:rPr>
              <a:t>e</a:t>
            </a:r>
            <a:r>
              <a:rPr lang="en-GB" sz="1800" b="0" i="0" dirty="0">
                <a:solidFill>
                  <a:srgbClr val="000000"/>
                </a:solidFill>
                <a:effectLst/>
                <a:latin typeface="Arial"/>
                <a:cs typeface="Arial"/>
              </a:rPr>
              <a:t>xplains what you did </a:t>
            </a:r>
          </a:p>
          <a:p>
            <a:pPr marL="457200" indent="-457200" algn="l" rtl="0" fontAlgn="base">
              <a:buFont typeface="Arial" panose="020B0604020202020204" pitchFamily="34" charset="0"/>
              <a:buChar char="•"/>
            </a:pPr>
            <a:r>
              <a:rPr lang="en-GB" sz="1800" dirty="0">
                <a:solidFill>
                  <a:srgbClr val="000000"/>
                </a:solidFill>
                <a:latin typeface="Arial"/>
                <a:cs typeface="Arial"/>
              </a:rPr>
              <a:t>g</a:t>
            </a:r>
            <a:r>
              <a:rPr lang="en-GB" sz="1800" b="0" i="0" dirty="0">
                <a:solidFill>
                  <a:srgbClr val="000000"/>
                </a:solidFill>
                <a:effectLst/>
                <a:latin typeface="Arial"/>
                <a:cs typeface="Arial"/>
              </a:rPr>
              <a:t>ives a conclusion. </a:t>
            </a:r>
          </a:p>
          <a:p>
            <a:endParaRPr lang="en-GB" sz="1800" dirty="0">
              <a:latin typeface="Arial"/>
              <a:cs typeface="Arial"/>
            </a:endParaRPr>
          </a:p>
        </p:txBody>
      </p:sp>
      <p:sp>
        <p:nvSpPr>
          <p:cNvPr id="6" name="Slide Number Placeholder 1">
            <a:extLst>
              <a:ext uri="{FF2B5EF4-FFF2-40B4-BE49-F238E27FC236}">
                <a16:creationId xmlns:a16="http://schemas.microsoft.com/office/drawing/2014/main" id="{805C34CF-C34F-B0FB-0053-F438E01BB781}"/>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73</a:t>
            </a:fld>
            <a:endParaRPr lang="en-GB" sz="1400">
              <a:solidFill>
                <a:schemeClr val="tx1"/>
              </a:solidFill>
              <a:latin typeface="Arial"/>
              <a:cs typeface="Arial"/>
            </a:endParaRPr>
          </a:p>
        </p:txBody>
      </p:sp>
    </p:spTree>
    <p:extLst>
      <p:ext uri="{BB962C8B-B14F-4D97-AF65-F5344CB8AC3E}">
        <p14:creationId xmlns:p14="http://schemas.microsoft.com/office/powerpoint/2010/main" val="197085041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80A684-CC91-6D4E-86CC-88494C1B786E}"/>
              </a:ext>
            </a:extLst>
          </p:cNvPr>
          <p:cNvSpPr>
            <a:spLocks noGrp="1"/>
          </p:cNvSpPr>
          <p:nvPr>
            <p:ph type="title"/>
          </p:nvPr>
        </p:nvSpPr>
        <p:spPr/>
        <p:txBody>
          <a:bodyPr/>
          <a:lstStyle/>
          <a:p>
            <a:r>
              <a:rPr lang="en-GB" dirty="0">
                <a:latin typeface="Arial"/>
                <a:cs typeface="Arial"/>
              </a:rPr>
              <a:t>Task 1: In groups of 4 (continued)</a:t>
            </a:r>
          </a:p>
        </p:txBody>
      </p:sp>
      <p:sp>
        <p:nvSpPr>
          <p:cNvPr id="4" name="Text Placeholder 3">
            <a:extLst>
              <a:ext uri="{FF2B5EF4-FFF2-40B4-BE49-F238E27FC236}">
                <a16:creationId xmlns:a16="http://schemas.microsoft.com/office/drawing/2014/main" id="{F61AAE97-F7B0-3C45-D9A2-F241ECEC2172}"/>
              </a:ext>
            </a:extLst>
          </p:cNvPr>
          <p:cNvSpPr>
            <a:spLocks noGrp="1"/>
          </p:cNvSpPr>
          <p:nvPr>
            <p:ph type="body" sz="quarter" idx="12"/>
          </p:nvPr>
        </p:nvSpPr>
        <p:spPr/>
        <p:txBody>
          <a:bodyPr vert="horz" lIns="91440" tIns="45720" rIns="91440" bIns="45720" rtlCol="0" anchor="t">
            <a:noAutofit/>
          </a:bodyPr>
          <a:lstStyle/>
          <a:p>
            <a:pPr algn="l" rtl="0" fontAlgn="base"/>
            <a:r>
              <a:rPr lang="en-GB" sz="1800" b="0" i="0" dirty="0">
                <a:solidFill>
                  <a:srgbClr val="000000"/>
                </a:solidFill>
                <a:effectLst/>
                <a:latin typeface="Arial"/>
                <a:cs typeface="Arial"/>
              </a:rPr>
              <a:t>The presentation must: </a:t>
            </a:r>
          </a:p>
          <a:p>
            <a:pPr algn="l" rtl="0" fontAlgn="base"/>
            <a:endParaRPr lang="en-GB" sz="1800" b="0" i="0" dirty="0">
              <a:solidFill>
                <a:srgbClr val="000000"/>
              </a:solidFill>
              <a:effectLst/>
              <a:latin typeface="Arial"/>
              <a:cs typeface="Arial"/>
            </a:endParaRPr>
          </a:p>
          <a:p>
            <a:pPr marL="457200" indent="-457200" algn="l" rtl="0" fontAlgn="base">
              <a:buFont typeface="Arial" panose="020B0604020202020204" pitchFamily="34" charset="0"/>
              <a:buChar char="•"/>
            </a:pPr>
            <a:r>
              <a:rPr lang="en-GB" sz="1800" dirty="0">
                <a:solidFill>
                  <a:srgbClr val="000000"/>
                </a:solidFill>
                <a:latin typeface="Arial"/>
                <a:cs typeface="Arial"/>
              </a:rPr>
              <a:t>h</a:t>
            </a:r>
            <a:r>
              <a:rPr lang="en-GB" sz="1800" b="0" i="0" dirty="0">
                <a:solidFill>
                  <a:srgbClr val="000000"/>
                </a:solidFill>
                <a:effectLst/>
                <a:latin typeface="Arial"/>
                <a:cs typeface="Arial"/>
              </a:rPr>
              <a:t>ave a title page</a:t>
            </a:r>
          </a:p>
          <a:p>
            <a:pPr marL="457200" indent="-457200" algn="l" rtl="0" fontAlgn="base">
              <a:buFont typeface="Arial" panose="020B0604020202020204" pitchFamily="34" charset="0"/>
              <a:buChar char="•"/>
            </a:pPr>
            <a:r>
              <a:rPr lang="en-GB" sz="1800" dirty="0">
                <a:solidFill>
                  <a:srgbClr val="000000"/>
                </a:solidFill>
                <a:latin typeface="Arial"/>
                <a:cs typeface="Arial"/>
              </a:rPr>
              <a:t>i</a:t>
            </a:r>
            <a:r>
              <a:rPr lang="en-GB" sz="1800" b="0" i="0" dirty="0">
                <a:solidFill>
                  <a:srgbClr val="000000"/>
                </a:solidFill>
                <a:effectLst/>
                <a:latin typeface="Arial"/>
                <a:cs typeface="Arial"/>
              </a:rPr>
              <a:t>nclude photographs/images/graphs, etc. to support the text</a:t>
            </a:r>
          </a:p>
          <a:p>
            <a:pPr marL="457200" indent="-457200" algn="l" rtl="0" fontAlgn="base">
              <a:buFont typeface="Arial" panose="020B0604020202020204" pitchFamily="34" charset="0"/>
              <a:buChar char="•"/>
            </a:pPr>
            <a:r>
              <a:rPr lang="en-GB" sz="1800" dirty="0">
                <a:solidFill>
                  <a:srgbClr val="000000"/>
                </a:solidFill>
                <a:latin typeface="Arial"/>
                <a:cs typeface="Arial"/>
              </a:rPr>
              <a:t>us</a:t>
            </a:r>
            <a:r>
              <a:rPr lang="en-GB" sz="1800" b="0" i="0" dirty="0">
                <a:solidFill>
                  <a:srgbClr val="000000"/>
                </a:solidFill>
                <a:effectLst/>
                <a:latin typeface="Arial"/>
                <a:cs typeface="Arial"/>
              </a:rPr>
              <a:t>e a maximum of five words per bullet point </a:t>
            </a:r>
          </a:p>
          <a:p>
            <a:pPr marL="457200" indent="-457200" algn="l" rtl="0" fontAlgn="base">
              <a:buFont typeface="Arial" panose="020B0604020202020204" pitchFamily="34" charset="0"/>
              <a:buChar char="•"/>
            </a:pPr>
            <a:r>
              <a:rPr lang="en-GB" sz="1800" dirty="0">
                <a:solidFill>
                  <a:srgbClr val="000000"/>
                </a:solidFill>
                <a:latin typeface="Arial"/>
                <a:cs typeface="Arial"/>
              </a:rPr>
              <a:t>b</a:t>
            </a:r>
            <a:r>
              <a:rPr lang="en-GB" sz="1800" b="0" i="0" dirty="0">
                <a:solidFill>
                  <a:srgbClr val="000000"/>
                </a:solidFill>
                <a:effectLst/>
                <a:latin typeface="Arial"/>
                <a:cs typeface="Arial"/>
              </a:rPr>
              <a:t>e 15 minutes in length. </a:t>
            </a:r>
          </a:p>
          <a:p>
            <a:pPr algn="l" rtl="0" fontAlgn="base">
              <a:buFont typeface="Arial" panose="020B0604020202020204" pitchFamily="34" charset="0"/>
              <a:buChar char="•"/>
            </a:pPr>
            <a:endParaRPr lang="en-GB" sz="1800" b="0" i="0" dirty="0">
              <a:solidFill>
                <a:srgbClr val="000000"/>
              </a:solidFill>
              <a:effectLst/>
              <a:latin typeface="Arial"/>
              <a:cs typeface="Arial"/>
            </a:endParaRPr>
          </a:p>
          <a:p>
            <a:pPr algn="r" rtl="0" fontAlgn="base"/>
            <a:r>
              <a:rPr lang="en-GB" sz="1800" b="0" i="0" dirty="0">
                <a:solidFill>
                  <a:srgbClr val="000000"/>
                </a:solidFill>
                <a:effectLst/>
                <a:latin typeface="Arial"/>
                <a:cs typeface="Arial"/>
              </a:rPr>
              <a:t>(60 minutes) </a:t>
            </a:r>
          </a:p>
          <a:p>
            <a:endParaRPr lang="en-GB" sz="1800" dirty="0">
              <a:latin typeface="Arial"/>
              <a:cs typeface="Arial"/>
            </a:endParaRPr>
          </a:p>
        </p:txBody>
      </p:sp>
      <p:sp>
        <p:nvSpPr>
          <p:cNvPr id="6" name="Slide Number Placeholder 1">
            <a:extLst>
              <a:ext uri="{FF2B5EF4-FFF2-40B4-BE49-F238E27FC236}">
                <a16:creationId xmlns:a16="http://schemas.microsoft.com/office/drawing/2014/main" id="{261EC630-0249-109C-2FD1-8F55988A47BD}"/>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74</a:t>
            </a:fld>
            <a:endParaRPr lang="en-GB" sz="1400">
              <a:solidFill>
                <a:schemeClr val="tx1"/>
              </a:solidFill>
              <a:latin typeface="Arial"/>
              <a:cs typeface="Arial"/>
            </a:endParaRPr>
          </a:p>
        </p:txBody>
      </p:sp>
    </p:spTree>
    <p:extLst>
      <p:ext uri="{BB962C8B-B14F-4D97-AF65-F5344CB8AC3E}">
        <p14:creationId xmlns:p14="http://schemas.microsoft.com/office/powerpoint/2010/main" val="249884765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8D56BB-84CC-6D3E-3DF8-53A40A6BC87A}"/>
              </a:ext>
            </a:extLst>
          </p:cNvPr>
          <p:cNvSpPr>
            <a:spLocks noGrp="1"/>
          </p:cNvSpPr>
          <p:nvPr>
            <p:ph type="title"/>
          </p:nvPr>
        </p:nvSpPr>
        <p:spPr/>
        <p:txBody>
          <a:bodyPr/>
          <a:lstStyle/>
          <a:p>
            <a:r>
              <a:rPr lang="en-GB" dirty="0">
                <a:latin typeface="Arial"/>
                <a:cs typeface="Arial"/>
              </a:rPr>
              <a:t>Task 2: In groups of 4</a:t>
            </a:r>
          </a:p>
        </p:txBody>
      </p:sp>
      <p:sp>
        <p:nvSpPr>
          <p:cNvPr id="4" name="Text Placeholder 3">
            <a:extLst>
              <a:ext uri="{FF2B5EF4-FFF2-40B4-BE49-F238E27FC236}">
                <a16:creationId xmlns:a16="http://schemas.microsoft.com/office/drawing/2014/main" id="{2E62F0E0-17A9-1FA6-F1A7-0E0EAB6E467B}"/>
              </a:ext>
            </a:extLst>
          </p:cNvPr>
          <p:cNvSpPr>
            <a:spLocks noGrp="1"/>
          </p:cNvSpPr>
          <p:nvPr>
            <p:ph type="body" sz="quarter" idx="12"/>
          </p:nvPr>
        </p:nvSpPr>
        <p:spPr/>
        <p:txBody>
          <a:bodyPr vert="horz" lIns="91440" tIns="45720" rIns="91440" bIns="45720" rtlCol="0" anchor="t">
            <a:noAutofit/>
          </a:bodyPr>
          <a:lstStyle/>
          <a:p>
            <a:pPr algn="l" rtl="0" fontAlgn="base"/>
            <a:r>
              <a:rPr lang="en-GB" sz="1800" b="0" i="0" dirty="0">
                <a:solidFill>
                  <a:srgbClr val="000000"/>
                </a:solidFill>
                <a:effectLst/>
                <a:latin typeface="Arial"/>
                <a:cs typeface="Arial"/>
              </a:rPr>
              <a:t>Give your presentation to the class – with all students contributing to the oral presentation. </a:t>
            </a:r>
          </a:p>
          <a:p>
            <a:pPr algn="l" rtl="0" fontAlgn="base"/>
            <a:endParaRPr lang="en-GB" sz="1800" b="0" i="0" dirty="0">
              <a:solidFill>
                <a:srgbClr val="000000"/>
              </a:solidFill>
              <a:effectLst/>
              <a:latin typeface="Arial"/>
              <a:cs typeface="Arial"/>
            </a:endParaRPr>
          </a:p>
          <a:p>
            <a:pPr algn="l" rtl="0" fontAlgn="base"/>
            <a:r>
              <a:rPr lang="en-GB" sz="1800" b="0" i="0" dirty="0">
                <a:solidFill>
                  <a:srgbClr val="000000"/>
                </a:solidFill>
                <a:effectLst/>
                <a:latin typeface="Arial"/>
                <a:cs typeface="Arial"/>
              </a:rPr>
              <a:t>Be prepared to answer </a:t>
            </a:r>
            <a:r>
              <a:rPr lang="en-GB" sz="1800" b="1" i="0" dirty="0">
                <a:solidFill>
                  <a:srgbClr val="000000"/>
                </a:solidFill>
                <a:effectLst/>
                <a:latin typeface="Arial"/>
                <a:cs typeface="Arial"/>
              </a:rPr>
              <a:t>four</a:t>
            </a:r>
            <a:r>
              <a:rPr lang="en-GB" sz="1800" b="0" i="0" dirty="0">
                <a:solidFill>
                  <a:srgbClr val="000000"/>
                </a:solidFill>
                <a:effectLst/>
                <a:latin typeface="Arial"/>
                <a:cs typeface="Arial"/>
              </a:rPr>
              <a:t> questions from your peers.</a:t>
            </a:r>
          </a:p>
          <a:p>
            <a:pPr algn="l" rtl="0" fontAlgn="base"/>
            <a:endParaRPr lang="en-GB" sz="1800" dirty="0">
              <a:solidFill>
                <a:srgbClr val="000000"/>
              </a:solidFill>
              <a:latin typeface="Arial"/>
              <a:cs typeface="Arial"/>
            </a:endParaRPr>
          </a:p>
          <a:p>
            <a:pPr algn="l" rtl="0" fontAlgn="base"/>
            <a:r>
              <a:rPr lang="en-GB" sz="1800" b="0" i="0" dirty="0">
                <a:solidFill>
                  <a:srgbClr val="000000"/>
                </a:solidFill>
                <a:effectLst/>
                <a:latin typeface="Arial"/>
                <a:cs typeface="Arial"/>
              </a:rPr>
              <a:t>You will need to answer one question each. </a:t>
            </a:r>
          </a:p>
          <a:p>
            <a:pPr algn="l" rtl="0" fontAlgn="base"/>
            <a:endParaRPr lang="en-GB" sz="1800" b="0" i="0" dirty="0">
              <a:solidFill>
                <a:srgbClr val="000000"/>
              </a:solidFill>
              <a:effectLst/>
              <a:latin typeface="Arial"/>
              <a:cs typeface="Arial"/>
            </a:endParaRPr>
          </a:p>
          <a:p>
            <a:pPr algn="r" rtl="0" fontAlgn="base"/>
            <a:r>
              <a:rPr lang="en-GB" sz="1800" b="0" i="0" dirty="0">
                <a:solidFill>
                  <a:srgbClr val="000000"/>
                </a:solidFill>
                <a:effectLst/>
                <a:latin typeface="Arial"/>
                <a:cs typeface="Arial"/>
              </a:rPr>
              <a:t>(120 minutes) </a:t>
            </a:r>
          </a:p>
          <a:p>
            <a:endParaRPr lang="en-GB" sz="1800" dirty="0">
              <a:latin typeface="Arial"/>
              <a:cs typeface="Arial"/>
            </a:endParaRPr>
          </a:p>
        </p:txBody>
      </p:sp>
      <p:sp>
        <p:nvSpPr>
          <p:cNvPr id="6" name="Slide Number Placeholder 1">
            <a:extLst>
              <a:ext uri="{FF2B5EF4-FFF2-40B4-BE49-F238E27FC236}">
                <a16:creationId xmlns:a16="http://schemas.microsoft.com/office/drawing/2014/main" id="{82133B8B-30E0-CFDA-46E4-F9A85C101DAA}"/>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75</a:t>
            </a:fld>
            <a:endParaRPr lang="en-GB" sz="1400">
              <a:solidFill>
                <a:schemeClr val="tx1"/>
              </a:solidFill>
              <a:latin typeface="Arial"/>
              <a:cs typeface="Arial"/>
            </a:endParaRPr>
          </a:p>
        </p:txBody>
      </p:sp>
    </p:spTree>
    <p:extLst>
      <p:ext uri="{BB962C8B-B14F-4D97-AF65-F5344CB8AC3E}">
        <p14:creationId xmlns:p14="http://schemas.microsoft.com/office/powerpoint/2010/main" val="321314248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rgbClr val="E51C4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a:cs typeface="Arial"/>
              </a:rPr>
              <a:t>14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latin typeface="Arial"/>
                <a:cs typeface="Arial"/>
              </a:rPr>
              <a:t>Presentations</a:t>
            </a:r>
          </a:p>
        </p:txBody>
      </p:sp>
    </p:spTree>
    <p:extLst>
      <p:ext uri="{BB962C8B-B14F-4D97-AF65-F5344CB8AC3E}">
        <p14:creationId xmlns:p14="http://schemas.microsoft.com/office/powerpoint/2010/main" val="369071738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5CDD0B2-7717-8008-5192-30963FE74CD5}"/>
              </a:ext>
            </a:extLst>
          </p:cNvPr>
          <p:cNvSpPr>
            <a:spLocks noGrp="1"/>
          </p:cNvSpPr>
          <p:nvPr>
            <p:ph type="title"/>
          </p:nvPr>
        </p:nvSpPr>
        <p:spPr/>
        <p:txBody>
          <a:bodyPr/>
          <a:lstStyle/>
          <a:p>
            <a:r>
              <a:rPr lang="en-GB" dirty="0">
                <a:latin typeface="Arial"/>
                <a:cs typeface="Arial"/>
              </a:rPr>
              <a:t>Lesson objectives</a:t>
            </a:r>
          </a:p>
        </p:txBody>
      </p:sp>
      <p:sp>
        <p:nvSpPr>
          <p:cNvPr id="4" name="Text Placeholder 3">
            <a:extLst>
              <a:ext uri="{FF2B5EF4-FFF2-40B4-BE49-F238E27FC236}">
                <a16:creationId xmlns:a16="http://schemas.microsoft.com/office/drawing/2014/main" id="{BB597089-E563-DB8B-CC19-F5F3EAFBBF62}"/>
              </a:ext>
            </a:extLst>
          </p:cNvPr>
          <p:cNvSpPr>
            <a:spLocks noGrp="1"/>
          </p:cNvSpPr>
          <p:nvPr>
            <p:ph type="body" sz="quarter" idx="12"/>
          </p:nvPr>
        </p:nvSpPr>
        <p:spPr/>
        <p:txBody>
          <a:bodyPr vert="horz" lIns="91440" tIns="45720" rIns="91440" bIns="45720" rtlCol="0" anchor="t">
            <a:noAutofit/>
          </a:bodyPr>
          <a:lstStyle/>
          <a:p>
            <a:pPr marL="514350" indent="-514350" algn="l" rtl="0" fontAlgn="base">
              <a:buFont typeface="+mj-lt"/>
              <a:buAutoNum type="arabicPeriod"/>
            </a:pPr>
            <a:r>
              <a:rPr lang="en-GB" sz="1800" i="0" dirty="0">
                <a:solidFill>
                  <a:srgbClr val="000000"/>
                </a:solidFill>
                <a:effectLst/>
                <a:latin typeface="Arial"/>
                <a:cs typeface="Arial"/>
              </a:rPr>
              <a:t>Prepare a slide deck presentation in pairs on a given topic based on your previous experience and the checklists from lessons 11–13. </a:t>
            </a:r>
          </a:p>
          <a:p>
            <a:pPr algn="l" rtl="0" fontAlgn="base"/>
            <a:endParaRPr lang="en-GB" sz="1800" i="0" dirty="0">
              <a:solidFill>
                <a:srgbClr val="000000"/>
              </a:solidFill>
              <a:effectLst/>
              <a:latin typeface="Arial" panose="020B0604020202020204" pitchFamily="34" charset="0"/>
              <a:cs typeface="Arial"/>
            </a:endParaRPr>
          </a:p>
          <a:p>
            <a:pPr marL="514350" indent="-514350" algn="l" rtl="0" fontAlgn="base">
              <a:buFont typeface="+mj-lt"/>
              <a:buAutoNum type="arabicPeriod"/>
            </a:pPr>
            <a:r>
              <a:rPr lang="en-GB" sz="1800" dirty="0">
                <a:solidFill>
                  <a:srgbClr val="000000"/>
                </a:solidFill>
                <a:latin typeface="Arial"/>
                <a:cs typeface="Arial"/>
              </a:rPr>
              <a:t>P</a:t>
            </a:r>
            <a:r>
              <a:rPr lang="en-GB" sz="1800" i="0" dirty="0">
                <a:solidFill>
                  <a:srgbClr val="000000"/>
                </a:solidFill>
                <a:effectLst/>
                <a:latin typeface="Arial"/>
                <a:cs typeface="Arial"/>
              </a:rPr>
              <a:t>resent the slide deck in pairs to the rest of the class within a set time limit. </a:t>
            </a:r>
          </a:p>
          <a:p>
            <a:endParaRPr lang="en-GB" sz="1800" dirty="0">
              <a:latin typeface="Arial"/>
              <a:cs typeface="Arial"/>
            </a:endParaRPr>
          </a:p>
        </p:txBody>
      </p:sp>
      <p:sp>
        <p:nvSpPr>
          <p:cNvPr id="6" name="Slide Number Placeholder 1">
            <a:extLst>
              <a:ext uri="{FF2B5EF4-FFF2-40B4-BE49-F238E27FC236}">
                <a16:creationId xmlns:a16="http://schemas.microsoft.com/office/drawing/2014/main" id="{C4419A97-03A5-7ADA-FC44-439E19C049B9}"/>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77</a:t>
            </a:fld>
            <a:endParaRPr lang="en-GB" sz="1400">
              <a:solidFill>
                <a:schemeClr val="tx1"/>
              </a:solidFill>
              <a:latin typeface="Arial"/>
              <a:cs typeface="Arial"/>
            </a:endParaRPr>
          </a:p>
        </p:txBody>
      </p:sp>
    </p:spTree>
    <p:extLst>
      <p:ext uri="{BB962C8B-B14F-4D97-AF65-F5344CB8AC3E}">
        <p14:creationId xmlns:p14="http://schemas.microsoft.com/office/powerpoint/2010/main" val="298247244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94060B-591B-C68E-B5DD-E1D4FC2A86F9}"/>
              </a:ext>
            </a:extLst>
          </p:cNvPr>
          <p:cNvSpPr>
            <a:spLocks noGrp="1"/>
          </p:cNvSpPr>
          <p:nvPr>
            <p:ph type="title"/>
          </p:nvPr>
        </p:nvSpPr>
        <p:spPr/>
        <p:txBody>
          <a:bodyPr/>
          <a:lstStyle/>
          <a:p>
            <a:r>
              <a:rPr lang="en-GB" dirty="0">
                <a:latin typeface="Arial"/>
                <a:cs typeface="Arial"/>
              </a:rPr>
              <a:t>Task 1: In pairs</a:t>
            </a:r>
          </a:p>
        </p:txBody>
      </p:sp>
      <p:sp>
        <p:nvSpPr>
          <p:cNvPr id="4" name="Text Placeholder 3">
            <a:extLst>
              <a:ext uri="{FF2B5EF4-FFF2-40B4-BE49-F238E27FC236}">
                <a16:creationId xmlns:a16="http://schemas.microsoft.com/office/drawing/2014/main" id="{6A6FA380-1325-E916-508E-D2F6AF615FFC}"/>
              </a:ext>
            </a:extLst>
          </p:cNvPr>
          <p:cNvSpPr>
            <a:spLocks noGrp="1"/>
          </p:cNvSpPr>
          <p:nvPr>
            <p:ph type="body" sz="quarter" idx="12"/>
          </p:nvPr>
        </p:nvSpPr>
        <p:spPr/>
        <p:txBody>
          <a:bodyPr vert="horz" lIns="91440" tIns="45720" rIns="91440" bIns="45720" rtlCol="0" anchor="t">
            <a:noAutofit/>
          </a:bodyPr>
          <a:lstStyle/>
          <a:p>
            <a:pPr algn="l" rtl="0" fontAlgn="base"/>
            <a:r>
              <a:rPr lang="en-GB" sz="1800" b="0" i="0" dirty="0">
                <a:solidFill>
                  <a:srgbClr val="000000"/>
                </a:solidFill>
                <a:effectLst/>
                <a:latin typeface="Arial"/>
                <a:cs typeface="Arial"/>
              </a:rPr>
              <a:t>Use all the knowledge you have gained to</a:t>
            </a:r>
            <a:r>
              <a:rPr lang="en-GB" sz="1800" dirty="0">
                <a:solidFill>
                  <a:srgbClr val="000000"/>
                </a:solidFill>
                <a:latin typeface="Arial"/>
                <a:cs typeface="Arial"/>
              </a:rPr>
              <a:t> c</a:t>
            </a:r>
            <a:r>
              <a:rPr lang="en-GB" sz="1800" b="0" i="0" dirty="0">
                <a:solidFill>
                  <a:srgbClr val="000000"/>
                </a:solidFill>
                <a:effectLst/>
                <a:latin typeface="Arial"/>
                <a:cs typeface="Arial"/>
              </a:rPr>
              <a:t>reate a structured slide deck presentation on the following theme: </a:t>
            </a:r>
          </a:p>
          <a:p>
            <a:pPr algn="l" rtl="0" fontAlgn="base"/>
            <a:endParaRPr lang="en-GB" sz="1800" b="0" i="0" dirty="0">
              <a:solidFill>
                <a:srgbClr val="000000"/>
              </a:solidFill>
              <a:effectLst/>
              <a:latin typeface="Arial"/>
              <a:cs typeface="Arial"/>
            </a:endParaRPr>
          </a:p>
          <a:p>
            <a:pPr algn="l" rtl="0" fontAlgn="base"/>
            <a:r>
              <a:rPr lang="en-GB" sz="1800" dirty="0">
                <a:solidFill>
                  <a:srgbClr val="000000"/>
                </a:solidFill>
                <a:latin typeface="Arial"/>
                <a:cs typeface="Arial"/>
              </a:rPr>
              <a:t>“</a:t>
            </a:r>
            <a:r>
              <a:rPr lang="en-GB" sz="1800" dirty="0">
                <a:solidFill>
                  <a:srgbClr val="000000"/>
                </a:solidFill>
                <a:effectLst/>
                <a:latin typeface="Arial"/>
                <a:cs typeface="Arial"/>
              </a:rPr>
              <a:t>Consider an alternative to fossil fuels for powering a small remote village (30 dwellings).” </a:t>
            </a:r>
          </a:p>
          <a:p>
            <a:pPr algn="l" rtl="0" fontAlgn="base"/>
            <a:endParaRPr lang="en-GB" sz="1800" b="0" i="0" dirty="0">
              <a:solidFill>
                <a:srgbClr val="000000"/>
              </a:solidFill>
              <a:effectLst/>
              <a:latin typeface="Arial"/>
              <a:cs typeface="Arial"/>
            </a:endParaRPr>
          </a:p>
          <a:p>
            <a:pPr algn="r" rtl="0" fontAlgn="base"/>
            <a:r>
              <a:rPr lang="en-GB" sz="1800" b="0" i="0" dirty="0">
                <a:solidFill>
                  <a:srgbClr val="000000"/>
                </a:solidFill>
                <a:effectLst/>
                <a:latin typeface="Arial"/>
                <a:cs typeface="Arial"/>
              </a:rPr>
              <a:t>(60 minutes) </a:t>
            </a:r>
          </a:p>
          <a:p>
            <a:endParaRPr lang="en-GB" sz="1800" dirty="0">
              <a:latin typeface="Arial"/>
              <a:cs typeface="Arial"/>
            </a:endParaRPr>
          </a:p>
        </p:txBody>
      </p:sp>
      <p:sp>
        <p:nvSpPr>
          <p:cNvPr id="6" name="Slide Number Placeholder 1">
            <a:extLst>
              <a:ext uri="{FF2B5EF4-FFF2-40B4-BE49-F238E27FC236}">
                <a16:creationId xmlns:a16="http://schemas.microsoft.com/office/drawing/2014/main" id="{781D93F8-26C7-8E0E-604D-2F18B2AAA180}"/>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78</a:t>
            </a:fld>
            <a:endParaRPr lang="en-GB" sz="1400">
              <a:solidFill>
                <a:schemeClr val="tx1"/>
              </a:solidFill>
              <a:latin typeface="Arial"/>
              <a:cs typeface="Arial"/>
            </a:endParaRPr>
          </a:p>
        </p:txBody>
      </p:sp>
    </p:spTree>
    <p:extLst>
      <p:ext uri="{BB962C8B-B14F-4D97-AF65-F5344CB8AC3E}">
        <p14:creationId xmlns:p14="http://schemas.microsoft.com/office/powerpoint/2010/main" val="291753237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660E644-B637-C153-1C24-8DDF0C9B7ACB}"/>
              </a:ext>
            </a:extLst>
          </p:cNvPr>
          <p:cNvSpPr>
            <a:spLocks noGrp="1"/>
          </p:cNvSpPr>
          <p:nvPr>
            <p:ph type="title"/>
          </p:nvPr>
        </p:nvSpPr>
        <p:spPr/>
        <p:txBody>
          <a:bodyPr/>
          <a:lstStyle/>
          <a:p>
            <a:r>
              <a:rPr lang="en-GB" dirty="0">
                <a:latin typeface="Arial"/>
                <a:cs typeface="Arial"/>
              </a:rPr>
              <a:t>Task 2: In pairs</a:t>
            </a:r>
          </a:p>
        </p:txBody>
      </p:sp>
      <p:sp>
        <p:nvSpPr>
          <p:cNvPr id="4" name="Text Placeholder 3">
            <a:extLst>
              <a:ext uri="{FF2B5EF4-FFF2-40B4-BE49-F238E27FC236}">
                <a16:creationId xmlns:a16="http://schemas.microsoft.com/office/drawing/2014/main" id="{76DC8C70-741D-C6F5-1006-C44E1DE3361A}"/>
              </a:ext>
            </a:extLst>
          </p:cNvPr>
          <p:cNvSpPr>
            <a:spLocks noGrp="1"/>
          </p:cNvSpPr>
          <p:nvPr>
            <p:ph type="body" sz="quarter" idx="12"/>
          </p:nvPr>
        </p:nvSpPr>
        <p:spPr/>
        <p:txBody>
          <a:bodyPr vert="horz" lIns="91440" tIns="45720" rIns="91440" bIns="45720" rtlCol="0" anchor="t">
            <a:noAutofit/>
          </a:bodyPr>
          <a:lstStyle/>
          <a:p>
            <a:pPr algn="l" rtl="0" fontAlgn="base"/>
            <a:r>
              <a:rPr lang="en-GB" sz="1800" dirty="0">
                <a:solidFill>
                  <a:srgbClr val="000000"/>
                </a:solidFill>
                <a:latin typeface="Arial"/>
                <a:cs typeface="Arial"/>
              </a:rPr>
              <a:t>Give</a:t>
            </a:r>
            <a:r>
              <a:rPr lang="en-GB" sz="1800" b="0" i="0" dirty="0">
                <a:solidFill>
                  <a:srgbClr val="000000"/>
                </a:solidFill>
                <a:effectLst/>
                <a:latin typeface="Arial"/>
                <a:cs typeface="Arial"/>
              </a:rPr>
              <a:t> the presentation to the class</a:t>
            </a:r>
            <a:r>
              <a:rPr lang="en-GB" sz="1800" dirty="0">
                <a:solidFill>
                  <a:srgbClr val="000000"/>
                </a:solidFill>
                <a:latin typeface="Arial"/>
                <a:cs typeface="Arial"/>
              </a:rPr>
              <a:t>.</a:t>
            </a:r>
            <a:endParaRPr lang="en-GB" sz="1800" b="0" i="0" dirty="0">
              <a:solidFill>
                <a:srgbClr val="000000"/>
              </a:solidFill>
              <a:effectLst/>
              <a:latin typeface="Arial"/>
              <a:cs typeface="Arial"/>
            </a:endParaRPr>
          </a:p>
          <a:p>
            <a:pPr algn="l" rtl="0" fontAlgn="base"/>
            <a:endParaRPr lang="en-GB" sz="1800" b="0" i="0" dirty="0">
              <a:solidFill>
                <a:srgbClr val="000000"/>
              </a:solidFill>
              <a:effectLst/>
              <a:latin typeface="Arial"/>
              <a:cs typeface="Arial"/>
            </a:endParaRPr>
          </a:p>
          <a:p>
            <a:pPr marL="457200" indent="-457200" fontAlgn="base">
              <a:buFont typeface="Arial" panose="020B0604020202020204" pitchFamily="34" charset="0"/>
              <a:buChar char="•"/>
            </a:pPr>
            <a:r>
              <a:rPr lang="en-GB" sz="1800" dirty="0">
                <a:solidFill>
                  <a:srgbClr val="000000"/>
                </a:solidFill>
                <a:latin typeface="Arial"/>
                <a:cs typeface="Arial"/>
              </a:rPr>
              <a:t>Make </a:t>
            </a:r>
            <a:r>
              <a:rPr lang="en-GB" sz="1800" b="0" i="0" dirty="0">
                <a:solidFill>
                  <a:srgbClr val="000000"/>
                </a:solidFill>
                <a:effectLst/>
                <a:latin typeface="Arial"/>
                <a:cs typeface="Arial"/>
              </a:rPr>
              <a:t>sure it is 10 minutes in length</a:t>
            </a:r>
            <a:r>
              <a:rPr lang="en-GB" sz="1800" dirty="0">
                <a:solidFill>
                  <a:srgbClr val="000000"/>
                </a:solidFill>
                <a:latin typeface="Arial"/>
                <a:cs typeface="Arial"/>
              </a:rPr>
              <a:t> </a:t>
            </a:r>
          </a:p>
          <a:p>
            <a:pPr fontAlgn="base"/>
            <a:r>
              <a:rPr lang="en-GB" sz="1800" dirty="0">
                <a:solidFill>
                  <a:srgbClr val="000000"/>
                </a:solidFill>
                <a:latin typeface="Arial"/>
                <a:cs typeface="Arial"/>
              </a:rPr>
              <a:t>    </a:t>
            </a:r>
            <a:r>
              <a:rPr lang="en-GB" sz="1800" b="0" i="0" dirty="0">
                <a:solidFill>
                  <a:srgbClr val="000000"/>
                </a:solidFill>
                <a:effectLst/>
                <a:latin typeface="Arial"/>
                <a:cs typeface="Arial"/>
              </a:rPr>
              <a:t> (+/– 1 minute). </a:t>
            </a:r>
          </a:p>
          <a:p>
            <a:pPr marL="457200" indent="-457200" algn="l" rtl="0" fontAlgn="base">
              <a:buFont typeface="Arial" panose="020B0604020202020204" pitchFamily="34" charset="0"/>
              <a:buChar char="•"/>
            </a:pPr>
            <a:endParaRPr lang="en-GB" sz="1800" b="0" i="0" dirty="0">
              <a:solidFill>
                <a:srgbClr val="000000"/>
              </a:solidFill>
              <a:effectLst/>
              <a:latin typeface="Arial"/>
              <a:cs typeface="Arial"/>
            </a:endParaRPr>
          </a:p>
          <a:p>
            <a:pPr marL="457200" indent="-457200" algn="l" rtl="0" fontAlgn="base">
              <a:buFont typeface="Arial" panose="020B0604020202020204" pitchFamily="34" charset="0"/>
              <a:buChar char="•"/>
            </a:pPr>
            <a:r>
              <a:rPr lang="en-GB" sz="1800" b="0" i="0" dirty="0">
                <a:solidFill>
                  <a:srgbClr val="000000"/>
                </a:solidFill>
                <a:effectLst/>
                <a:latin typeface="Arial"/>
                <a:cs typeface="Arial"/>
              </a:rPr>
              <a:t>Be prepared to answer questions at the end (not included in the time limit), making sure you both answer at least one question each. </a:t>
            </a:r>
          </a:p>
          <a:p>
            <a:pPr algn="l" rtl="0" fontAlgn="base">
              <a:buFont typeface="Arial" panose="020B0604020202020204" pitchFamily="34" charset="0"/>
              <a:buChar char="•"/>
            </a:pPr>
            <a:endParaRPr lang="en-GB" sz="1800" b="0" i="0" dirty="0">
              <a:solidFill>
                <a:srgbClr val="000000"/>
              </a:solidFill>
              <a:effectLst/>
              <a:latin typeface="Arial"/>
              <a:cs typeface="Arial"/>
            </a:endParaRPr>
          </a:p>
          <a:p>
            <a:pPr algn="r" rtl="0" fontAlgn="base"/>
            <a:r>
              <a:rPr lang="en-GB" sz="1800" b="0" i="0" dirty="0">
                <a:solidFill>
                  <a:srgbClr val="000000"/>
                </a:solidFill>
                <a:effectLst/>
                <a:latin typeface="Arial"/>
                <a:cs typeface="Arial"/>
              </a:rPr>
              <a:t>(180 minutes) </a:t>
            </a:r>
          </a:p>
          <a:p>
            <a:endParaRPr lang="en-GB" sz="1800" dirty="0">
              <a:latin typeface="Arial"/>
              <a:cs typeface="Arial"/>
            </a:endParaRPr>
          </a:p>
        </p:txBody>
      </p:sp>
      <p:sp>
        <p:nvSpPr>
          <p:cNvPr id="6" name="Slide Number Placeholder 1">
            <a:extLst>
              <a:ext uri="{FF2B5EF4-FFF2-40B4-BE49-F238E27FC236}">
                <a16:creationId xmlns:a16="http://schemas.microsoft.com/office/drawing/2014/main" id="{4D873B3C-C38A-B841-AE1C-1C2809EE10E1}"/>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79</a:t>
            </a:fld>
            <a:endParaRPr lang="en-GB" sz="1400">
              <a:solidFill>
                <a:schemeClr val="tx1"/>
              </a:solidFill>
              <a:latin typeface="Arial"/>
              <a:cs typeface="Arial"/>
            </a:endParaRPr>
          </a:p>
        </p:txBody>
      </p:sp>
    </p:spTree>
    <p:extLst>
      <p:ext uri="{BB962C8B-B14F-4D97-AF65-F5344CB8AC3E}">
        <p14:creationId xmlns:p14="http://schemas.microsoft.com/office/powerpoint/2010/main" val="6716123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751523E-0CCF-18CC-064B-C78DD05E8279}"/>
              </a:ext>
            </a:extLst>
          </p:cNvPr>
          <p:cNvSpPr>
            <a:spLocks noGrp="1"/>
          </p:cNvSpPr>
          <p:nvPr>
            <p:ph type="title"/>
          </p:nvPr>
        </p:nvSpPr>
        <p:spPr/>
        <p:txBody>
          <a:bodyPr/>
          <a:lstStyle/>
          <a:p>
            <a:r>
              <a:rPr lang="en-US" dirty="0">
                <a:latin typeface="Arial"/>
                <a:cs typeface="Arial"/>
              </a:rPr>
              <a:t>Lesson objectives</a:t>
            </a:r>
            <a:endParaRPr lang="en-US">
              <a:latin typeface="Arial"/>
              <a:cs typeface="Arial"/>
            </a:endParaRPr>
          </a:p>
        </p:txBody>
      </p:sp>
      <p:sp>
        <p:nvSpPr>
          <p:cNvPr id="4" name="Text Placeholder 3">
            <a:extLst>
              <a:ext uri="{FF2B5EF4-FFF2-40B4-BE49-F238E27FC236}">
                <a16:creationId xmlns:a16="http://schemas.microsoft.com/office/drawing/2014/main" id="{DBC559F1-77CB-2EA5-03D3-D894D0F9FC98}"/>
              </a:ext>
            </a:extLst>
          </p:cNvPr>
          <p:cNvSpPr>
            <a:spLocks noGrp="1"/>
          </p:cNvSpPr>
          <p:nvPr>
            <p:ph type="body" sz="quarter" idx="12"/>
          </p:nvPr>
        </p:nvSpPr>
        <p:spPr/>
        <p:txBody>
          <a:bodyPr vert="horz" lIns="0" tIns="0" rIns="0" bIns="0" rtlCol="0" anchor="t">
            <a:noAutofit/>
          </a:bodyPr>
          <a:lstStyle/>
          <a:p>
            <a:pPr marL="514350" indent="-514350">
              <a:buFont typeface="+mj-lt"/>
              <a:buAutoNum type="arabicPeriod"/>
            </a:pPr>
            <a:r>
              <a:rPr lang="en-GB" sz="1800" dirty="0">
                <a:latin typeface="Arial"/>
                <a:cs typeface="Arial"/>
              </a:rPr>
              <a:t>Engage in short conversations including different viewpoints.</a:t>
            </a:r>
          </a:p>
          <a:p>
            <a:pPr marL="514350" indent="-514350">
              <a:buFont typeface="+mj-lt"/>
              <a:buAutoNum type="arabicPeriod"/>
            </a:pPr>
            <a:endParaRPr lang="en-GB" sz="1800" dirty="0">
              <a:latin typeface="Arial"/>
              <a:cs typeface="Arial"/>
            </a:endParaRPr>
          </a:p>
          <a:p>
            <a:pPr marL="514350" indent="-514350">
              <a:buFont typeface="+mj-lt"/>
              <a:buAutoNum type="arabicPeriod"/>
            </a:pPr>
            <a:r>
              <a:rPr lang="en-GB" sz="1800" dirty="0">
                <a:latin typeface="Arial"/>
                <a:cs typeface="Arial"/>
              </a:rPr>
              <a:t>Demonstrate how to justify a point of view through conversation. </a:t>
            </a:r>
          </a:p>
          <a:p>
            <a:endParaRPr lang="en-GB" sz="1800" dirty="0">
              <a:latin typeface="Arial"/>
              <a:cs typeface="Arial"/>
            </a:endParaRPr>
          </a:p>
        </p:txBody>
      </p:sp>
      <p:sp>
        <p:nvSpPr>
          <p:cNvPr id="7" name="Slide Number Placeholder 1">
            <a:extLst>
              <a:ext uri="{FF2B5EF4-FFF2-40B4-BE49-F238E27FC236}">
                <a16:creationId xmlns:a16="http://schemas.microsoft.com/office/drawing/2014/main" id="{1B37E3DA-D89C-C735-3111-DCC727A4A1F9}"/>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8</a:t>
            </a:fld>
            <a:endParaRPr lang="en-GB" sz="1400">
              <a:solidFill>
                <a:schemeClr val="tx1"/>
              </a:solidFill>
              <a:latin typeface="Arial"/>
              <a:cs typeface="Arial"/>
            </a:endParaRPr>
          </a:p>
        </p:txBody>
      </p:sp>
    </p:spTree>
    <p:extLst>
      <p:ext uri="{BB962C8B-B14F-4D97-AF65-F5344CB8AC3E}">
        <p14:creationId xmlns:p14="http://schemas.microsoft.com/office/powerpoint/2010/main" val="89442050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5961108-FD8E-5CD4-BC9A-C3E6091F6FBB}"/>
              </a:ext>
            </a:extLst>
          </p:cNvPr>
          <p:cNvSpPr>
            <a:spLocks noGrp="1"/>
          </p:cNvSpPr>
          <p:nvPr>
            <p:ph type="title"/>
          </p:nvPr>
        </p:nvSpPr>
        <p:spPr/>
        <p:txBody>
          <a:bodyPr/>
          <a:lstStyle/>
          <a:p>
            <a:r>
              <a:rPr lang="en-GB" dirty="0">
                <a:latin typeface="Arial"/>
                <a:cs typeface="Arial"/>
              </a:rPr>
              <a:t>Task 3: Individual</a:t>
            </a:r>
          </a:p>
        </p:txBody>
      </p:sp>
      <p:sp>
        <p:nvSpPr>
          <p:cNvPr id="4" name="Text Placeholder 3">
            <a:extLst>
              <a:ext uri="{FF2B5EF4-FFF2-40B4-BE49-F238E27FC236}">
                <a16:creationId xmlns:a16="http://schemas.microsoft.com/office/drawing/2014/main" id="{9296ABCA-3FFC-775C-C8C5-2A6FC259D4F3}"/>
              </a:ext>
            </a:extLst>
          </p:cNvPr>
          <p:cNvSpPr>
            <a:spLocks noGrp="1"/>
          </p:cNvSpPr>
          <p:nvPr>
            <p:ph type="body" sz="quarter" idx="12"/>
          </p:nvPr>
        </p:nvSpPr>
        <p:spPr/>
        <p:txBody>
          <a:bodyPr vert="horz" lIns="91440" tIns="45720" rIns="91440" bIns="45720" rtlCol="0" anchor="t">
            <a:noAutofit/>
          </a:bodyPr>
          <a:lstStyle/>
          <a:p>
            <a:r>
              <a:rPr lang="en-GB" sz="1800" dirty="0">
                <a:solidFill>
                  <a:srgbClr val="000000"/>
                </a:solidFill>
                <a:latin typeface="Arial"/>
                <a:cs typeface="Arial"/>
              </a:rPr>
              <a:t>Make a s</a:t>
            </a:r>
            <a:r>
              <a:rPr lang="en-GB" sz="1800" b="0" i="0" dirty="0">
                <a:solidFill>
                  <a:srgbClr val="000000"/>
                </a:solidFill>
                <a:effectLst/>
                <a:latin typeface="Arial"/>
                <a:cs typeface="Arial"/>
              </a:rPr>
              <a:t>elf-assessment of your performance – consider what went well, and how it could be improved.</a:t>
            </a:r>
            <a:r>
              <a:rPr lang="en-GB" sz="1800" dirty="0">
                <a:solidFill>
                  <a:srgbClr val="000000"/>
                </a:solidFill>
                <a:latin typeface="Arial"/>
                <a:cs typeface="Arial"/>
              </a:rPr>
              <a:t> </a:t>
            </a:r>
            <a:endParaRPr lang="en-GB" sz="1800" b="0" i="0" dirty="0">
              <a:solidFill>
                <a:srgbClr val="000000"/>
              </a:solidFill>
              <a:effectLst/>
              <a:latin typeface="Arial" panose="020B0604020202020204" pitchFamily="34" charset="0"/>
              <a:cs typeface="Arial"/>
            </a:endParaRPr>
          </a:p>
          <a:p>
            <a:endParaRPr lang="en-GB" sz="1800" dirty="0">
              <a:solidFill>
                <a:srgbClr val="000000"/>
              </a:solidFill>
              <a:latin typeface="Arial" panose="020B0604020202020204" pitchFamily="34" charset="0"/>
              <a:cs typeface="Arial"/>
            </a:endParaRPr>
          </a:p>
          <a:p>
            <a:r>
              <a:rPr lang="en-GB" sz="1800" dirty="0">
                <a:solidFill>
                  <a:srgbClr val="000000"/>
                </a:solidFill>
                <a:latin typeface="Arial"/>
                <a:cs typeface="Arial"/>
              </a:rPr>
              <a:t>A</a:t>
            </a:r>
            <a:r>
              <a:rPr lang="en-GB" sz="1800" b="0" i="0" dirty="0">
                <a:solidFill>
                  <a:srgbClr val="000000"/>
                </a:solidFill>
                <a:effectLst/>
                <a:latin typeface="Arial"/>
                <a:cs typeface="Arial"/>
              </a:rPr>
              <a:t>udience members give written peer feedback. </a:t>
            </a:r>
            <a:endParaRPr lang="en-GB" sz="1800">
              <a:latin typeface="Arial"/>
              <a:cs typeface="Arial"/>
            </a:endParaRPr>
          </a:p>
        </p:txBody>
      </p:sp>
      <p:sp>
        <p:nvSpPr>
          <p:cNvPr id="6" name="Slide Number Placeholder 1">
            <a:extLst>
              <a:ext uri="{FF2B5EF4-FFF2-40B4-BE49-F238E27FC236}">
                <a16:creationId xmlns:a16="http://schemas.microsoft.com/office/drawing/2014/main" id="{3E0DA0E9-643C-0750-FEAA-F921B35B8C29}"/>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80</a:t>
            </a:fld>
            <a:endParaRPr lang="en-GB" sz="1400">
              <a:solidFill>
                <a:schemeClr val="tx1"/>
              </a:solidFill>
              <a:latin typeface="Arial"/>
              <a:cs typeface="Arial"/>
            </a:endParaRPr>
          </a:p>
        </p:txBody>
      </p:sp>
    </p:spTree>
    <p:extLst>
      <p:ext uri="{BB962C8B-B14F-4D97-AF65-F5344CB8AC3E}">
        <p14:creationId xmlns:p14="http://schemas.microsoft.com/office/powerpoint/2010/main" val="346764936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r>
              <a:rPr lang="en-GB" sz="1200" dirty="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r>
              <a:rPr lang="en-GB" sz="1200" dirty="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r>
              <a:rPr lang="en-GB" sz="1050" dirty="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83803" y="2787774"/>
            <a:ext cx="2088232" cy="484748"/>
          </a:xfrm>
          <a:prstGeom prst="rect">
            <a:avLst/>
          </a:prstGeom>
          <a:noFill/>
        </p:spPr>
        <p:txBody>
          <a:bodyPr wrap="square" lIns="0" tIns="0" rIns="0" bIns="0" rtlCol="0">
            <a:spAutoFit/>
          </a:bodyPr>
          <a:lstStyle/>
          <a:p>
            <a:r>
              <a:rPr lang="en-GB" sz="1050" dirty="0"/>
              <a:t>Leicester College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nchor="t">
            <a:spAutoFit/>
          </a:bodyPr>
          <a:lstStyle/>
          <a:p>
            <a:pPr algn="ctr"/>
            <a:r>
              <a:rPr lang="en-GB" sz="2400" b="1" dirty="0">
                <a:solidFill>
                  <a:srgbClr val="E51C41"/>
                </a:solidFill>
                <a:latin typeface="Arial"/>
                <a:cs typeface="Aria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2" name="Picture 1" descr="A black and white logo&#10;&#10;Description automatically generated">
            <a:extLst>
              <a:ext uri="{FF2B5EF4-FFF2-40B4-BE49-F238E27FC236}">
                <a16:creationId xmlns:a16="http://schemas.microsoft.com/office/drawing/2014/main" id="{6F9ABF5B-3052-BF12-B26D-8C025BCF5B5F}"/>
              </a:ext>
            </a:extLst>
          </p:cNvPr>
          <p:cNvPicPr>
            <a:picLocks noChangeAspect="1"/>
          </p:cNvPicPr>
          <p:nvPr/>
        </p:nvPicPr>
        <p:blipFill>
          <a:blip r:embed="rId5"/>
          <a:stretch>
            <a:fillRect/>
          </a:stretch>
        </p:blipFill>
        <p:spPr>
          <a:xfrm>
            <a:off x="1799692" y="1503356"/>
            <a:ext cx="1080120" cy="1248966"/>
          </a:xfrm>
          <a:prstGeom prst="rect">
            <a:avLst/>
          </a:prstGeom>
        </p:spPr>
      </p:pic>
      <p:sp>
        <p:nvSpPr>
          <p:cNvPr id="6" name="Slide Number Placeholder 1">
            <a:extLst>
              <a:ext uri="{FF2B5EF4-FFF2-40B4-BE49-F238E27FC236}">
                <a16:creationId xmlns:a16="http://schemas.microsoft.com/office/drawing/2014/main" id="{AE46B178-9094-2D8F-FE9D-EC1879266094}"/>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81</a:t>
            </a:fld>
            <a:endParaRPr lang="en-GB" sz="1400">
              <a:solidFill>
                <a:schemeClr val="tx1"/>
              </a:solidFill>
              <a:latin typeface="Arial"/>
              <a:cs typeface="Arial"/>
            </a:endParaRPr>
          </a:p>
        </p:txBody>
      </p:sp>
    </p:spTree>
    <p:extLst>
      <p:ext uri="{BB962C8B-B14F-4D97-AF65-F5344CB8AC3E}">
        <p14:creationId xmlns:p14="http://schemas.microsoft.com/office/powerpoint/2010/main" val="32693146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D3447C6-BD85-6705-38D4-2FD32DC4B620}"/>
              </a:ext>
            </a:extLst>
          </p:cNvPr>
          <p:cNvSpPr>
            <a:spLocks noGrp="1"/>
          </p:cNvSpPr>
          <p:nvPr>
            <p:ph type="title"/>
          </p:nvPr>
        </p:nvSpPr>
        <p:spPr/>
        <p:txBody>
          <a:bodyPr/>
          <a:lstStyle/>
          <a:p>
            <a:r>
              <a:rPr lang="en-US" dirty="0">
                <a:latin typeface="Arial"/>
                <a:cs typeface="Arial"/>
              </a:rPr>
              <a:t>Task: In groups of 4</a:t>
            </a:r>
            <a:endParaRPr lang="en-US">
              <a:latin typeface="Arial"/>
              <a:cs typeface="Arial"/>
            </a:endParaRPr>
          </a:p>
        </p:txBody>
      </p:sp>
      <p:sp>
        <p:nvSpPr>
          <p:cNvPr id="4" name="Text Placeholder 3">
            <a:extLst>
              <a:ext uri="{FF2B5EF4-FFF2-40B4-BE49-F238E27FC236}">
                <a16:creationId xmlns:a16="http://schemas.microsoft.com/office/drawing/2014/main" id="{84CDC4D5-C4BA-2512-A2E0-1E01C4F577E4}"/>
              </a:ext>
            </a:extLst>
          </p:cNvPr>
          <p:cNvSpPr>
            <a:spLocks noGrp="1"/>
          </p:cNvSpPr>
          <p:nvPr>
            <p:ph type="body" sz="quarter" idx="12"/>
          </p:nvPr>
        </p:nvSpPr>
        <p:spPr/>
        <p:txBody>
          <a:bodyPr vert="horz" lIns="0" tIns="0" rIns="0" bIns="0" rtlCol="0" anchor="t">
            <a:noAutofit/>
          </a:bodyPr>
          <a:lstStyle/>
          <a:p>
            <a:r>
              <a:rPr lang="en-GB" sz="1800" dirty="0">
                <a:latin typeface="Arial"/>
                <a:cs typeface="Arial"/>
              </a:rPr>
              <a:t>Engage in a conversation on the following topic:</a:t>
            </a:r>
            <a:endParaRPr lang="en-US" sz="1800" dirty="0">
              <a:latin typeface="Arial"/>
              <a:cs typeface="Arial"/>
            </a:endParaRPr>
          </a:p>
          <a:p>
            <a:endParaRPr lang="en-GB" sz="1800" dirty="0">
              <a:latin typeface="Arial"/>
              <a:cs typeface="Arial"/>
            </a:endParaRPr>
          </a:p>
          <a:p>
            <a:r>
              <a:rPr lang="en-GB" sz="1800" dirty="0">
                <a:latin typeface="Arial"/>
                <a:cs typeface="Arial"/>
              </a:rPr>
              <a:t>“What is the best form of green energy in use now? Justify your views.”</a:t>
            </a:r>
            <a:endParaRPr lang="en-US" sz="1800" dirty="0">
              <a:latin typeface="Arial"/>
              <a:cs typeface="Arial"/>
            </a:endParaRPr>
          </a:p>
          <a:p>
            <a:endParaRPr lang="en-GB" sz="1800" b="1" dirty="0">
              <a:latin typeface="Arial"/>
              <a:cs typeface="Arial"/>
            </a:endParaRPr>
          </a:p>
          <a:p>
            <a:pPr algn="r"/>
            <a:r>
              <a:rPr lang="en-GB" sz="1800" dirty="0">
                <a:latin typeface="Arial"/>
                <a:cs typeface="Arial"/>
              </a:rPr>
              <a:t>(60 minutes)</a:t>
            </a:r>
          </a:p>
          <a:p>
            <a:endParaRPr lang="en-US" sz="1800" dirty="0">
              <a:latin typeface="Arial"/>
              <a:cs typeface="Arial"/>
            </a:endParaRPr>
          </a:p>
          <a:p>
            <a:endParaRPr lang="en-US" sz="1800" dirty="0">
              <a:latin typeface="Arial"/>
              <a:cs typeface="Arial"/>
            </a:endParaRPr>
          </a:p>
        </p:txBody>
      </p:sp>
      <p:sp>
        <p:nvSpPr>
          <p:cNvPr id="7" name="Slide Number Placeholder 1">
            <a:extLst>
              <a:ext uri="{FF2B5EF4-FFF2-40B4-BE49-F238E27FC236}">
                <a16:creationId xmlns:a16="http://schemas.microsoft.com/office/drawing/2014/main" id="{9E833643-02DA-A82C-01EC-CC10EDA8D256}"/>
              </a:ext>
            </a:extLst>
          </p:cNvPr>
          <p:cNvSpPr>
            <a:spLocks noGrp="1"/>
          </p:cNvSpPr>
          <p:nvPr>
            <p:ph type="sldNum" sz="quarter" idx="11"/>
          </p:nvPr>
        </p:nvSpPr>
        <p:spPr>
          <a:xfrm>
            <a:off x="6873586" y="4670776"/>
            <a:ext cx="2057400" cy="273844"/>
          </a:xfrm>
        </p:spPr>
        <p:txBody>
          <a:bodyPr/>
          <a:lstStyle/>
          <a:p>
            <a:fld id="{DA2C159E-F13C-4A85-9A41-E7669D3E0D70}" type="slidenum">
              <a:rPr lang="en-GB" sz="1400" dirty="0" smtClean="0">
                <a:solidFill>
                  <a:schemeClr val="tx1"/>
                </a:solidFill>
                <a:latin typeface="Arial"/>
                <a:cs typeface="Arial"/>
              </a:rPr>
              <a:pPr/>
              <a:t>9</a:t>
            </a:fld>
            <a:endParaRPr lang="en-GB" sz="1400">
              <a:solidFill>
                <a:schemeClr val="tx1"/>
              </a:solidFill>
              <a:latin typeface="Arial"/>
              <a:cs typeface="Arial"/>
            </a:endParaRPr>
          </a:p>
        </p:txBody>
      </p:sp>
    </p:spTree>
    <p:extLst>
      <p:ext uri="{BB962C8B-B14F-4D97-AF65-F5344CB8AC3E}">
        <p14:creationId xmlns:p14="http://schemas.microsoft.com/office/powerpoint/2010/main" val="260065204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A76E745-D9E8-4D93-8B7F-BCE1E4A491AA}">
  <ds:schemaRefs>
    <ds:schemaRef ds:uri="http://purl.org/dc/elements/1.1/"/>
    <ds:schemaRef ds:uri="http://schemas.microsoft.com/office/2006/metadata/properties"/>
    <ds:schemaRef ds:uri="http://purl.org/dc/dcmitype/"/>
    <ds:schemaRef ds:uri="http://schemas.microsoft.com/office/2006/documentManagement/types"/>
    <ds:schemaRef ds:uri="http://purl.org/dc/terms/"/>
    <ds:schemaRef ds:uri="http://www.w3.org/XML/1998/namespace"/>
    <ds:schemaRef ds:uri="http://schemas.microsoft.com/office/infopath/2007/PartnerControls"/>
    <ds:schemaRef ds:uri="http://schemas.openxmlformats.org/package/2006/metadata/core-properties"/>
    <ds:schemaRef ds:uri="2535e2ef-38b8-4f7f-958b-3342b9edab64"/>
    <ds:schemaRef ds:uri="414d2ded-29cc-4abd-a1df-c646721ce55b"/>
    <ds:schemaRef ds:uri="2847a094-2edf-4950-a853-13ec668231ed"/>
  </ds:schemaRefs>
</ds:datastoreItem>
</file>

<file path=customXml/itemProps2.xml><?xml version="1.0" encoding="utf-8"?>
<ds:datastoreItem xmlns:ds="http://schemas.openxmlformats.org/officeDocument/2006/customXml" ds:itemID="{F9729C5E-FC3E-4187-92B8-5FE37E61E9DA}">
  <ds:schemaRefs>
    <ds:schemaRef ds:uri="http://schemas.microsoft.com/sharepoint/v3/contenttype/forms"/>
  </ds:schemaRefs>
</ds:datastoreItem>
</file>

<file path=customXml/itemProps3.xml><?xml version="1.0" encoding="utf-8"?>
<ds:datastoreItem xmlns:ds="http://schemas.openxmlformats.org/officeDocument/2006/customXml" ds:itemID="{EBF08EE5-3DAE-4CDE-8224-365065D00C3B}"/>
</file>

<file path=docProps/app.xml><?xml version="1.0" encoding="utf-8"?>
<Properties xmlns="http://schemas.openxmlformats.org/officeDocument/2006/extended-properties" xmlns:vt="http://schemas.openxmlformats.org/officeDocument/2006/docPropsVTypes">
  <TotalTime>3422</TotalTime>
  <Words>2565</Words>
  <Application>Microsoft Office PowerPoint</Application>
  <PresentationFormat>On-screen Show (16:9)</PresentationFormat>
  <Paragraphs>514</Paragraphs>
  <Slides>81</Slides>
  <Notes>31</Notes>
  <HiddenSlides>0</HiddenSlides>
  <MMClips>2</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81</vt:i4>
      </vt:variant>
    </vt:vector>
  </HeadingPairs>
  <TitlesOfParts>
    <vt:vector size="91" baseType="lpstr">
      <vt:lpstr>Algerian</vt:lpstr>
      <vt:lpstr>Arial</vt:lpstr>
      <vt:lpstr>Brush Script MT</vt:lpstr>
      <vt:lpstr>Calibri</vt:lpstr>
      <vt:lpstr>Calibri Light</vt:lpstr>
      <vt:lpstr>Magneto</vt:lpstr>
      <vt:lpstr>Symbol</vt:lpstr>
      <vt:lpstr>Viner Hand ITC</vt:lpstr>
      <vt:lpstr>Wingdings</vt:lpstr>
      <vt:lpstr>Office Theme</vt:lpstr>
      <vt:lpstr>Underpinning excellence</vt:lpstr>
      <vt:lpstr>01</vt:lpstr>
      <vt:lpstr>Lesson objectives</vt:lpstr>
      <vt:lpstr>Task: In groups of 3</vt:lpstr>
      <vt:lpstr>The “three rules” of conversation</vt:lpstr>
      <vt:lpstr>Reflection</vt:lpstr>
      <vt:lpstr>02</vt:lpstr>
      <vt:lpstr>Lesson objectives</vt:lpstr>
      <vt:lpstr>Task: In groups of 4</vt:lpstr>
      <vt:lpstr>03</vt:lpstr>
      <vt:lpstr>Lesson objectives</vt:lpstr>
      <vt:lpstr>Question</vt:lpstr>
      <vt:lpstr>The “four rules” of discussion</vt:lpstr>
      <vt:lpstr>Task: In groups of 6–8</vt:lpstr>
      <vt:lpstr>04</vt:lpstr>
      <vt:lpstr>Lesson objectives</vt:lpstr>
      <vt:lpstr>Task 1: In pairs</vt:lpstr>
      <vt:lpstr>Task 2: In groups of 4 (2 pairs)</vt:lpstr>
      <vt:lpstr>Task 3: In groups of 8 (2 groups of 4)</vt:lpstr>
      <vt:lpstr>Task 4: In original pairs</vt:lpstr>
      <vt:lpstr>05</vt:lpstr>
      <vt:lpstr>Lesson objectives</vt:lpstr>
      <vt:lpstr>Task 1: In pairs</vt:lpstr>
      <vt:lpstr>Task 2: In groups of 4 (2 pairs)</vt:lpstr>
      <vt:lpstr>Task 3</vt:lpstr>
      <vt:lpstr>Task 4: Full group</vt:lpstr>
      <vt:lpstr>06</vt:lpstr>
      <vt:lpstr>Lesson objectives</vt:lpstr>
      <vt:lpstr>Task</vt:lpstr>
      <vt:lpstr>Task: In groups of 3–4</vt:lpstr>
      <vt:lpstr>07</vt:lpstr>
      <vt:lpstr>Learning objectives</vt:lpstr>
      <vt:lpstr>Task 1: In pairs</vt:lpstr>
      <vt:lpstr>Task 2: In pairs</vt:lpstr>
      <vt:lpstr>Task 3: Full group</vt:lpstr>
      <vt:lpstr>08</vt:lpstr>
      <vt:lpstr>Lesson objectives</vt:lpstr>
      <vt:lpstr>Tasks 1 and 2: In groups of 4–6</vt:lpstr>
      <vt:lpstr>Task 3: In groups of 4–6</vt:lpstr>
      <vt:lpstr>09</vt:lpstr>
      <vt:lpstr>Lesson objectives</vt:lpstr>
      <vt:lpstr>Task 1: In pairs</vt:lpstr>
      <vt:lpstr>Task 2: In pairs</vt:lpstr>
      <vt:lpstr>10</vt:lpstr>
      <vt:lpstr>Lesson objectives</vt:lpstr>
      <vt:lpstr>Task: In pairs</vt:lpstr>
      <vt:lpstr>11</vt:lpstr>
      <vt:lpstr>Lesson objectives</vt:lpstr>
      <vt:lpstr>What makes a good presentation?</vt:lpstr>
      <vt:lpstr>PowerPoint Presentation</vt:lpstr>
      <vt:lpstr>What makes a good presentation?</vt:lpstr>
      <vt:lpstr>Making a good presentation</vt:lpstr>
      <vt:lpstr>Spellin</vt:lpstr>
      <vt:lpstr>Grammar</vt:lpstr>
      <vt:lpstr>Colours</vt:lpstr>
      <vt:lpstr>Font</vt:lpstr>
      <vt:lpstr>Use pictures and images</vt:lpstr>
      <vt:lpstr>Sentences</vt:lpstr>
      <vt:lpstr>Bullets and numbers</vt:lpstr>
      <vt:lpstr>PowerPoint Presentation</vt:lpstr>
      <vt:lpstr>And finally</vt:lpstr>
      <vt:lpstr>Name Email</vt:lpstr>
      <vt:lpstr>Task 1: In groups of 4–6</vt:lpstr>
      <vt:lpstr>Task 2: In pairs</vt:lpstr>
      <vt:lpstr>Task 3: In groups of 4–6</vt:lpstr>
      <vt:lpstr>12</vt:lpstr>
      <vt:lpstr>Lesson objectives</vt:lpstr>
      <vt:lpstr>Task 1: Individual</vt:lpstr>
      <vt:lpstr>Task 1: individual (continued)</vt:lpstr>
      <vt:lpstr>Task 2: Full group</vt:lpstr>
      <vt:lpstr>13</vt:lpstr>
      <vt:lpstr>Lesson objectives</vt:lpstr>
      <vt:lpstr>Task 1: In groups of 4</vt:lpstr>
      <vt:lpstr>Task 1: In groups of 4 (continued)</vt:lpstr>
      <vt:lpstr>Task 2: In groups of 4</vt:lpstr>
      <vt:lpstr>14</vt:lpstr>
      <vt:lpstr>Lesson objectives</vt:lpstr>
      <vt:lpstr>Task 1: In pairs</vt:lpstr>
      <vt:lpstr>Task 2: In pairs</vt:lpstr>
      <vt:lpstr>Task 3: Individual</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underpinning excellence</dc:title>
  <dc:creator>Richard Overton</dc:creator>
  <cp:lastModifiedBy>Gemma Brezinski</cp:lastModifiedBy>
  <cp:revision>632</cp:revision>
  <dcterms:created xsi:type="dcterms:W3CDTF">2020-10-20T08:50:32Z</dcterms:created>
  <dcterms:modified xsi:type="dcterms:W3CDTF">2024-01-09T10:26:34Z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