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2.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4"/>
    <p:sldMasterId id="2147483709" r:id="rId5"/>
    <p:sldMasterId id="2147483771" r:id="rId6"/>
  </p:sldMasterIdLst>
  <p:notesMasterIdLst>
    <p:notesMasterId r:id="rId36"/>
  </p:notesMasterIdLst>
  <p:sldIdLst>
    <p:sldId id="303" r:id="rId7"/>
    <p:sldId id="297" r:id="rId8"/>
    <p:sldId id="29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99" r:id="rId27"/>
    <p:sldId id="300" r:id="rId28"/>
    <p:sldId id="301" r:id="rId29"/>
    <p:sldId id="279" r:id="rId30"/>
    <p:sldId id="284" r:id="rId31"/>
    <p:sldId id="285" r:id="rId32"/>
    <p:sldId id="280" r:id="rId33"/>
    <p:sldId id="302" r:id="rId34"/>
    <p:sldId id="282"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44" roundtripDataSignature="AMtx7mgrbOdEg7cDGTFGVbR3I+pzz7scZ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6" clrIdx="0">
    <p:extLst>
      <p:ext uri="{19B8F6BF-5375-455C-9EA6-DF929625EA0E}">
        <p15:presenceInfo xmlns:p15="http://schemas.microsoft.com/office/powerpoint/2012/main" userId="88ebfc7785ff76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332B9B-E552-4F71-89D2-E86AF3EEEDE8}" v="15" dt="2023-05-23T16:51:20.598"/>
    <p1510:client id="{E4854976-CB71-5DF7-E435-06B313897741}" v="9" dt="2023-07-26T12:59:37.210"/>
  </p1510:revLst>
</p1510:revInfo>
</file>

<file path=ppt/tableStyles.xml><?xml version="1.0" encoding="utf-8"?>
<a:tblStyleLst xmlns:a="http://schemas.openxmlformats.org/drawingml/2006/main" def="{AF1D3EF8-D1B2-4005-AEF9-19D4BFF1289D}">
  <a:tblStyle styleId="{AF1D3EF8-D1B2-4005-AEF9-19D4BFF1289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600" y="64"/>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3.fntdata"/><Relationship Id="rId21" Type="http://schemas.openxmlformats.org/officeDocument/2006/relationships/slide" Target="slides/slide15.xml"/><Relationship Id="rId34" Type="http://schemas.openxmlformats.org/officeDocument/2006/relationships/slide" Target="slides/slide2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customschemas.google.com/relationships/presentationmetadata" Target="metadata"/><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8" Type="http://schemas.openxmlformats.org/officeDocument/2006/relationships/theme" Target="theme/theme1.xml"/><Relationship Id="rId8" Type="http://schemas.openxmlformats.org/officeDocument/2006/relationships/slide" Target="slides/slide2.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font" Target="fonts/font2.fntdata"/><Relationship Id="rId46" Type="http://schemas.openxmlformats.org/officeDocument/2006/relationships/presProps" Target="presProps.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wena Scott" userId="S::rowena.scott_leedscitycollege.ac.uk#ext#@aoctenant.onmicrosoft.com::9852bc76-1901-4b88-baa3-87a173338e51" providerId="AD" clId="Web-{39937802-AD43-7D84-2559-D1119E9486E0}"/>
    <pc:docChg chg="modSld">
      <pc:chgData name="Rowena Scott" userId="S::rowena.scott_leedscitycollege.ac.uk#ext#@aoctenant.onmicrosoft.com::9852bc76-1901-4b88-baa3-87a173338e51" providerId="AD" clId="Web-{39937802-AD43-7D84-2559-D1119E9486E0}" dt="2023-03-01T20:54:43.819" v="120" actId="20577"/>
      <pc:docMkLst>
        <pc:docMk/>
      </pc:docMkLst>
      <pc:sldChg chg="modSp">
        <pc:chgData name="Rowena Scott" userId="S::rowena.scott_leedscitycollege.ac.uk#ext#@aoctenant.onmicrosoft.com::9852bc76-1901-4b88-baa3-87a173338e51" providerId="AD" clId="Web-{39937802-AD43-7D84-2559-D1119E9486E0}" dt="2023-03-01T20:25:01.526" v="1" actId="20577"/>
        <pc:sldMkLst>
          <pc:docMk/>
          <pc:sldMk cId="0" sldId="270"/>
        </pc:sldMkLst>
        <pc:spChg chg="mod">
          <ac:chgData name="Rowena Scott" userId="S::rowena.scott_leedscitycollege.ac.uk#ext#@aoctenant.onmicrosoft.com::9852bc76-1901-4b88-baa3-87a173338e51" providerId="AD" clId="Web-{39937802-AD43-7D84-2559-D1119E9486E0}" dt="2023-03-01T20:25:01.526" v="1" actId="20577"/>
          <ac:spMkLst>
            <pc:docMk/>
            <pc:sldMk cId="0" sldId="270"/>
            <ac:spMk id="697" creationId="{00000000-0000-0000-0000-000000000000}"/>
          </ac:spMkLst>
        </pc:spChg>
      </pc:sldChg>
      <pc:sldChg chg="modSp">
        <pc:chgData name="Rowena Scott" userId="S::rowena.scott_leedscitycollege.ac.uk#ext#@aoctenant.onmicrosoft.com::9852bc76-1901-4b88-baa3-87a173338e51" providerId="AD" clId="Web-{39937802-AD43-7D84-2559-D1119E9486E0}" dt="2023-03-01T20:25:07.433" v="2" actId="20577"/>
        <pc:sldMkLst>
          <pc:docMk/>
          <pc:sldMk cId="0" sldId="271"/>
        </pc:sldMkLst>
        <pc:spChg chg="mod">
          <ac:chgData name="Rowena Scott" userId="S::rowena.scott_leedscitycollege.ac.uk#ext#@aoctenant.onmicrosoft.com::9852bc76-1901-4b88-baa3-87a173338e51" providerId="AD" clId="Web-{39937802-AD43-7D84-2559-D1119E9486E0}" dt="2023-03-01T20:25:07.433" v="2" actId="20577"/>
          <ac:spMkLst>
            <pc:docMk/>
            <pc:sldMk cId="0" sldId="271"/>
            <ac:spMk id="711" creationId="{00000000-0000-0000-0000-000000000000}"/>
          </ac:spMkLst>
        </pc:spChg>
      </pc:sldChg>
      <pc:sldChg chg="modSp modNotes">
        <pc:chgData name="Rowena Scott" userId="S::rowena.scott_leedscitycollege.ac.uk#ext#@aoctenant.onmicrosoft.com::9852bc76-1901-4b88-baa3-87a173338e51" providerId="AD" clId="Web-{39937802-AD43-7D84-2559-D1119E9486E0}" dt="2023-03-01T20:48:40.545" v="26"/>
        <pc:sldMkLst>
          <pc:docMk/>
          <pc:sldMk cId="0" sldId="272"/>
        </pc:sldMkLst>
        <pc:spChg chg="mod">
          <ac:chgData name="Rowena Scott" userId="S::rowena.scott_leedscitycollege.ac.uk#ext#@aoctenant.onmicrosoft.com::9852bc76-1901-4b88-baa3-87a173338e51" providerId="AD" clId="Web-{39937802-AD43-7D84-2559-D1119E9486E0}" dt="2023-03-01T20:25:12.027" v="6" actId="20577"/>
          <ac:spMkLst>
            <pc:docMk/>
            <pc:sldMk cId="0" sldId="272"/>
            <ac:spMk id="725" creationId="{00000000-0000-0000-0000-000000000000}"/>
          </ac:spMkLst>
        </pc:spChg>
      </pc:sldChg>
      <pc:sldChg chg="modNotes">
        <pc:chgData name="Rowena Scott" userId="S::rowena.scott_leedscitycollege.ac.uk#ext#@aoctenant.onmicrosoft.com::9852bc76-1901-4b88-baa3-87a173338e51" providerId="AD" clId="Web-{39937802-AD43-7D84-2559-D1119E9486E0}" dt="2023-03-01T20:46:40.355" v="14"/>
        <pc:sldMkLst>
          <pc:docMk/>
          <pc:sldMk cId="0" sldId="276"/>
        </pc:sldMkLst>
      </pc:sldChg>
      <pc:sldChg chg="modSp">
        <pc:chgData name="Rowena Scott" userId="S::rowena.scott_leedscitycollege.ac.uk#ext#@aoctenant.onmicrosoft.com::9852bc76-1901-4b88-baa3-87a173338e51" providerId="AD" clId="Web-{39937802-AD43-7D84-2559-D1119E9486E0}" dt="2023-03-01T20:54:43.819" v="120" actId="20577"/>
        <pc:sldMkLst>
          <pc:docMk/>
          <pc:sldMk cId="0" sldId="280"/>
        </pc:sldMkLst>
        <pc:spChg chg="mod">
          <ac:chgData name="Rowena Scott" userId="S::rowena.scott_leedscitycollege.ac.uk#ext#@aoctenant.onmicrosoft.com::9852bc76-1901-4b88-baa3-87a173338e51" providerId="AD" clId="Web-{39937802-AD43-7D84-2559-D1119E9486E0}" dt="2023-03-01T20:54:43.819" v="120" actId="20577"/>
          <ac:spMkLst>
            <pc:docMk/>
            <pc:sldMk cId="0" sldId="280"/>
            <ac:spMk id="839" creationId="{00000000-0000-0000-0000-000000000000}"/>
          </ac:spMkLst>
        </pc:spChg>
      </pc:sldChg>
    </pc:docChg>
  </pc:docChgLst>
  <pc:docChgLst>
    <pc:chgData name="Rowena Scott" userId="S::rowena.scott_leedscitycollege.ac.uk#ext#@aoctenant.onmicrosoft.com::9852bc76-1901-4b88-baa3-87a173338e51" providerId="AD" clId="Web-{FB6D2310-0DAB-D5B6-74DC-C8BC01DEE76B}"/>
    <pc:docChg chg="modSld sldOrd">
      <pc:chgData name="Rowena Scott" userId="S::rowena.scott_leedscitycollege.ac.uk#ext#@aoctenant.onmicrosoft.com::9852bc76-1901-4b88-baa3-87a173338e51" providerId="AD" clId="Web-{FB6D2310-0DAB-D5B6-74DC-C8BC01DEE76B}" dt="2023-03-01T15:52:51.711" v="72" actId="20577"/>
      <pc:docMkLst>
        <pc:docMk/>
      </pc:docMkLst>
      <pc:sldChg chg="modNotes">
        <pc:chgData name="Rowena Scott" userId="S::rowena.scott_leedscitycollege.ac.uk#ext#@aoctenant.onmicrosoft.com::9852bc76-1901-4b88-baa3-87a173338e51" providerId="AD" clId="Web-{FB6D2310-0DAB-D5B6-74DC-C8BC01DEE76B}" dt="2023-03-01T15:29:36.333" v="28"/>
        <pc:sldMkLst>
          <pc:docMk/>
          <pc:sldMk cId="0" sldId="262"/>
        </pc:sldMkLst>
      </pc:sldChg>
      <pc:sldChg chg="addAnim modAnim">
        <pc:chgData name="Rowena Scott" userId="S::rowena.scott_leedscitycollege.ac.uk#ext#@aoctenant.onmicrosoft.com::9852bc76-1901-4b88-baa3-87a173338e51" providerId="AD" clId="Web-{FB6D2310-0DAB-D5B6-74DC-C8BC01DEE76B}" dt="2023-03-01T15:36:03.827" v="50"/>
        <pc:sldMkLst>
          <pc:docMk/>
          <pc:sldMk cId="0" sldId="263"/>
        </pc:sldMkLst>
      </pc:sldChg>
      <pc:sldChg chg="addAnim modAnim">
        <pc:chgData name="Rowena Scott" userId="S::rowena.scott_leedscitycollege.ac.uk#ext#@aoctenant.onmicrosoft.com::9852bc76-1901-4b88-baa3-87a173338e51" providerId="AD" clId="Web-{FB6D2310-0DAB-D5B6-74DC-C8BC01DEE76B}" dt="2023-03-01T15:36:13.264" v="54"/>
        <pc:sldMkLst>
          <pc:docMk/>
          <pc:sldMk cId="0" sldId="265"/>
        </pc:sldMkLst>
      </pc:sldChg>
      <pc:sldChg chg="modSp addAnim modAnim">
        <pc:chgData name="Rowena Scott" userId="S::rowena.scott_leedscitycollege.ac.uk#ext#@aoctenant.onmicrosoft.com::9852bc76-1901-4b88-baa3-87a173338e51" providerId="AD" clId="Web-{FB6D2310-0DAB-D5B6-74DC-C8BC01DEE76B}" dt="2023-03-01T15:37:15.500" v="59" actId="20577"/>
        <pc:sldMkLst>
          <pc:docMk/>
          <pc:sldMk cId="0" sldId="267"/>
        </pc:sldMkLst>
        <pc:spChg chg="mod">
          <ac:chgData name="Rowena Scott" userId="S::rowena.scott_leedscitycollege.ac.uk#ext#@aoctenant.onmicrosoft.com::9852bc76-1901-4b88-baa3-87a173338e51" providerId="AD" clId="Web-{FB6D2310-0DAB-D5B6-74DC-C8BC01DEE76B}" dt="2023-03-01T15:37:15.500" v="59" actId="20577"/>
          <ac:spMkLst>
            <pc:docMk/>
            <pc:sldMk cId="0" sldId="267"/>
            <ac:spMk id="655" creationId="{00000000-0000-0000-0000-000000000000}"/>
          </ac:spMkLst>
        </pc:spChg>
      </pc:sldChg>
      <pc:sldChg chg="modSp">
        <pc:chgData name="Rowena Scott" userId="S::rowena.scott_leedscitycollege.ac.uk#ext#@aoctenant.onmicrosoft.com::9852bc76-1901-4b88-baa3-87a173338e51" providerId="AD" clId="Web-{FB6D2310-0DAB-D5B6-74DC-C8BC01DEE76B}" dt="2023-03-01T15:52:19.444" v="60" actId="20577"/>
        <pc:sldMkLst>
          <pc:docMk/>
          <pc:sldMk cId="0" sldId="275"/>
        </pc:sldMkLst>
        <pc:spChg chg="mod">
          <ac:chgData name="Rowena Scott" userId="S::rowena.scott_leedscitycollege.ac.uk#ext#@aoctenant.onmicrosoft.com::9852bc76-1901-4b88-baa3-87a173338e51" providerId="AD" clId="Web-{FB6D2310-0DAB-D5B6-74DC-C8BC01DEE76B}" dt="2023-03-01T15:52:19.444" v="60" actId="20577"/>
          <ac:spMkLst>
            <pc:docMk/>
            <pc:sldMk cId="0" sldId="275"/>
            <ac:spMk id="774" creationId="{00000000-0000-0000-0000-000000000000}"/>
          </ac:spMkLst>
        </pc:spChg>
      </pc:sldChg>
      <pc:sldChg chg="modSp ord">
        <pc:chgData name="Rowena Scott" userId="S::rowena.scott_leedscitycollege.ac.uk#ext#@aoctenant.onmicrosoft.com::9852bc76-1901-4b88-baa3-87a173338e51" providerId="AD" clId="Web-{FB6D2310-0DAB-D5B6-74DC-C8BC01DEE76B}" dt="2023-03-01T15:52:32.210" v="65"/>
        <pc:sldMkLst>
          <pc:docMk/>
          <pc:sldMk cId="0" sldId="276"/>
        </pc:sldMkLst>
        <pc:spChg chg="mod">
          <ac:chgData name="Rowena Scott" userId="S::rowena.scott_leedscitycollege.ac.uk#ext#@aoctenant.onmicrosoft.com::9852bc76-1901-4b88-baa3-87a173338e51" providerId="AD" clId="Web-{FB6D2310-0DAB-D5B6-74DC-C8BC01DEE76B}" dt="2023-03-01T15:52:29.304" v="64" actId="20577"/>
          <ac:spMkLst>
            <pc:docMk/>
            <pc:sldMk cId="0" sldId="276"/>
            <ac:spMk id="785" creationId="{00000000-0000-0000-0000-000000000000}"/>
          </ac:spMkLst>
        </pc:spChg>
      </pc:sldChg>
      <pc:sldChg chg="modSp">
        <pc:chgData name="Rowena Scott" userId="S::rowena.scott_leedscitycollege.ac.uk#ext#@aoctenant.onmicrosoft.com::9852bc76-1901-4b88-baa3-87a173338e51" providerId="AD" clId="Web-{FB6D2310-0DAB-D5B6-74DC-C8BC01DEE76B}" dt="2023-03-01T15:52:37.210" v="67" actId="20577"/>
        <pc:sldMkLst>
          <pc:docMk/>
          <pc:sldMk cId="0" sldId="277"/>
        </pc:sldMkLst>
        <pc:spChg chg="mod">
          <ac:chgData name="Rowena Scott" userId="S::rowena.scott_leedscitycollege.ac.uk#ext#@aoctenant.onmicrosoft.com::9852bc76-1901-4b88-baa3-87a173338e51" providerId="AD" clId="Web-{FB6D2310-0DAB-D5B6-74DC-C8BC01DEE76B}" dt="2023-03-01T15:52:37.210" v="67" actId="20577"/>
          <ac:spMkLst>
            <pc:docMk/>
            <pc:sldMk cId="0" sldId="277"/>
            <ac:spMk id="796" creationId="{00000000-0000-0000-0000-000000000000}"/>
          </ac:spMkLst>
        </pc:spChg>
      </pc:sldChg>
      <pc:sldChg chg="modSp">
        <pc:chgData name="Rowena Scott" userId="S::rowena.scott_leedscitycollege.ac.uk#ext#@aoctenant.onmicrosoft.com::9852bc76-1901-4b88-baa3-87a173338e51" providerId="AD" clId="Web-{FB6D2310-0DAB-D5B6-74DC-C8BC01DEE76B}" dt="2023-03-01T15:52:51.711" v="72" actId="20577"/>
        <pc:sldMkLst>
          <pc:docMk/>
          <pc:sldMk cId="0" sldId="278"/>
        </pc:sldMkLst>
        <pc:spChg chg="mod">
          <ac:chgData name="Rowena Scott" userId="S::rowena.scott_leedscitycollege.ac.uk#ext#@aoctenant.onmicrosoft.com::9852bc76-1901-4b88-baa3-87a173338e51" providerId="AD" clId="Web-{FB6D2310-0DAB-D5B6-74DC-C8BC01DEE76B}" dt="2023-03-01T15:52:51.711" v="72" actId="20577"/>
          <ac:spMkLst>
            <pc:docMk/>
            <pc:sldMk cId="0" sldId="278"/>
            <ac:spMk id="807" creationId="{00000000-0000-0000-0000-000000000000}"/>
          </ac:spMkLst>
        </pc:spChg>
      </pc:sldChg>
    </pc:docChg>
  </pc:docChgLst>
  <pc:docChgLst>
    <pc:chgData name="Rowena Scott" userId="S::rowena.scott_leedscitycollege.ac.uk#ext#@aoctenant.onmicrosoft.com::9852bc76-1901-4b88-baa3-87a173338e51" providerId="AD" clId="Web-{F53BA551-A700-94F0-6A02-59D25845FB28}"/>
    <pc:docChg chg="addSld modSld sldOrd">
      <pc:chgData name="Rowena Scott" userId="S::rowena.scott_leedscitycollege.ac.uk#ext#@aoctenant.onmicrosoft.com::9852bc76-1901-4b88-baa3-87a173338e51" providerId="AD" clId="Web-{F53BA551-A700-94F0-6A02-59D25845FB28}" dt="2023-03-01T21:20:52.984" v="375" actId="20577"/>
      <pc:docMkLst>
        <pc:docMk/>
      </pc:docMkLst>
      <pc:sldChg chg="modSp add ord replId">
        <pc:chgData name="Rowena Scott" userId="S::rowena.scott_leedscitycollege.ac.uk#ext#@aoctenant.onmicrosoft.com::9852bc76-1901-4b88-baa3-87a173338e51" providerId="AD" clId="Web-{F53BA551-A700-94F0-6A02-59D25845FB28}" dt="2023-03-01T21:20:52.984" v="375" actId="20577"/>
        <pc:sldMkLst>
          <pc:docMk/>
          <pc:sldMk cId="3608424453" sldId="284"/>
        </pc:sldMkLst>
        <pc:spChg chg="mod">
          <ac:chgData name="Rowena Scott" userId="S::rowena.scott_leedscitycollege.ac.uk#ext#@aoctenant.onmicrosoft.com::9852bc76-1901-4b88-baa3-87a173338e51" providerId="AD" clId="Web-{F53BA551-A700-94F0-6A02-59D25845FB28}" dt="2023-03-01T21:07:32.109" v="34" actId="20577"/>
          <ac:spMkLst>
            <pc:docMk/>
            <pc:sldMk cId="3608424453" sldId="284"/>
            <ac:spMk id="739" creationId="{00000000-0000-0000-0000-000000000000}"/>
          </ac:spMkLst>
        </pc:spChg>
        <pc:spChg chg="mod">
          <ac:chgData name="Rowena Scott" userId="S::rowena.scott_leedscitycollege.ac.uk#ext#@aoctenant.onmicrosoft.com::9852bc76-1901-4b88-baa3-87a173338e51" providerId="AD" clId="Web-{F53BA551-A700-94F0-6A02-59D25845FB28}" dt="2023-03-01T21:12:10.307" v="205" actId="20577"/>
          <ac:spMkLst>
            <pc:docMk/>
            <pc:sldMk cId="3608424453" sldId="284"/>
            <ac:spMk id="740" creationId="{00000000-0000-0000-0000-000000000000}"/>
          </ac:spMkLst>
        </pc:spChg>
        <pc:spChg chg="mod">
          <ac:chgData name="Rowena Scott" userId="S::rowena.scott_leedscitycollege.ac.uk#ext#@aoctenant.onmicrosoft.com::9852bc76-1901-4b88-baa3-87a173338e51" providerId="AD" clId="Web-{F53BA551-A700-94F0-6A02-59D25845FB28}" dt="2023-03-01T21:20:52.984" v="375" actId="20577"/>
          <ac:spMkLst>
            <pc:docMk/>
            <pc:sldMk cId="3608424453" sldId="284"/>
            <ac:spMk id="741" creationId="{00000000-0000-0000-0000-000000000000}"/>
          </ac:spMkLst>
        </pc:spChg>
      </pc:sldChg>
      <pc:sldChg chg="delSp modSp add replId">
        <pc:chgData name="Rowena Scott" userId="S::rowena.scott_leedscitycollege.ac.uk#ext#@aoctenant.onmicrosoft.com::9852bc76-1901-4b88-baa3-87a173338e51" providerId="AD" clId="Web-{F53BA551-A700-94F0-6A02-59D25845FB28}" dt="2023-03-01T21:16:27.974" v="370" actId="20577"/>
        <pc:sldMkLst>
          <pc:docMk/>
          <pc:sldMk cId="2061114167" sldId="285"/>
        </pc:sldMkLst>
        <pc:spChg chg="mod">
          <ac:chgData name="Rowena Scott" userId="S::rowena.scott_leedscitycollege.ac.uk#ext#@aoctenant.onmicrosoft.com::9852bc76-1901-4b88-baa3-87a173338e51" providerId="AD" clId="Web-{F53BA551-A700-94F0-6A02-59D25845FB28}" dt="2023-03-01T21:12:41.637" v="210" actId="1076"/>
          <ac:spMkLst>
            <pc:docMk/>
            <pc:sldMk cId="2061114167" sldId="285"/>
            <ac:spMk id="739" creationId="{00000000-0000-0000-0000-000000000000}"/>
          </ac:spMkLst>
        </pc:spChg>
        <pc:spChg chg="mod">
          <ac:chgData name="Rowena Scott" userId="S::rowena.scott_leedscitycollege.ac.uk#ext#@aoctenant.onmicrosoft.com::9852bc76-1901-4b88-baa3-87a173338e51" providerId="AD" clId="Web-{F53BA551-A700-94F0-6A02-59D25845FB28}" dt="2023-03-01T21:16:27.974" v="370" actId="20577"/>
          <ac:spMkLst>
            <pc:docMk/>
            <pc:sldMk cId="2061114167" sldId="285"/>
            <ac:spMk id="740" creationId="{00000000-0000-0000-0000-000000000000}"/>
          </ac:spMkLst>
        </pc:spChg>
        <pc:spChg chg="del">
          <ac:chgData name="Rowena Scott" userId="S::rowena.scott_leedscitycollege.ac.uk#ext#@aoctenant.onmicrosoft.com::9852bc76-1901-4b88-baa3-87a173338e51" providerId="AD" clId="Web-{F53BA551-A700-94F0-6A02-59D25845FB28}" dt="2023-03-01T21:12:28.308" v="207"/>
          <ac:spMkLst>
            <pc:docMk/>
            <pc:sldMk cId="2061114167" sldId="285"/>
            <ac:spMk id="741" creationId="{00000000-0000-0000-0000-000000000000}"/>
          </ac:spMkLst>
        </pc:spChg>
      </pc:sldChg>
    </pc:docChg>
  </pc:docChgLst>
  <pc:docChgLst>
    <pc:chgData name="Rowena Scott" userId="S::rowena.scott_leedscitycollege.ac.uk#ext#@aoctenant.onmicrosoft.com::9852bc76-1901-4b88-baa3-87a173338e51" providerId="AD" clId="Web-{8887A3B9-B917-CA4F-1D58-E880C07319F1}"/>
    <pc:docChg chg="modSld">
      <pc:chgData name="Rowena Scott" userId="S::rowena.scott_leedscitycollege.ac.uk#ext#@aoctenant.onmicrosoft.com::9852bc76-1901-4b88-baa3-87a173338e51" providerId="AD" clId="Web-{8887A3B9-B917-CA4F-1D58-E880C07319F1}" dt="2023-03-01T21:01:08.282" v="29" actId="20577"/>
      <pc:docMkLst>
        <pc:docMk/>
      </pc:docMkLst>
      <pc:sldChg chg="modSp">
        <pc:chgData name="Rowena Scott" userId="S::rowena.scott_leedscitycollege.ac.uk#ext#@aoctenant.onmicrosoft.com::9852bc76-1901-4b88-baa3-87a173338e51" providerId="AD" clId="Web-{8887A3B9-B917-CA4F-1D58-E880C07319F1}" dt="2023-03-01T20:59:56.390" v="6" actId="20577"/>
        <pc:sldMkLst>
          <pc:docMk/>
          <pc:sldMk cId="0" sldId="257"/>
        </pc:sldMkLst>
        <pc:spChg chg="mod">
          <ac:chgData name="Rowena Scott" userId="S::rowena.scott_leedscitycollege.ac.uk#ext#@aoctenant.onmicrosoft.com::9852bc76-1901-4b88-baa3-87a173338e51" providerId="AD" clId="Web-{8887A3B9-B917-CA4F-1D58-E880C07319F1}" dt="2023-03-01T20:59:56.390" v="6" actId="20577"/>
          <ac:spMkLst>
            <pc:docMk/>
            <pc:sldMk cId="0" sldId="257"/>
            <ac:spMk id="527" creationId="{00000000-0000-0000-0000-000000000000}"/>
          </ac:spMkLst>
        </pc:spChg>
        <pc:spChg chg="mod">
          <ac:chgData name="Rowena Scott" userId="S::rowena.scott_leedscitycollege.ac.uk#ext#@aoctenant.onmicrosoft.com::9852bc76-1901-4b88-baa3-87a173338e51" providerId="AD" clId="Web-{8887A3B9-B917-CA4F-1D58-E880C07319F1}" dt="2023-03-01T20:59:45.827" v="1" actId="20577"/>
          <ac:spMkLst>
            <pc:docMk/>
            <pc:sldMk cId="0" sldId="257"/>
            <ac:spMk id="532"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00.390" v="8" actId="20577"/>
        <pc:sldMkLst>
          <pc:docMk/>
          <pc:sldMk cId="0" sldId="258"/>
        </pc:sldMkLst>
        <pc:spChg chg="mod">
          <ac:chgData name="Rowena Scott" userId="S::rowena.scott_leedscitycollege.ac.uk#ext#@aoctenant.onmicrosoft.com::9852bc76-1901-4b88-baa3-87a173338e51" providerId="AD" clId="Web-{8887A3B9-B917-CA4F-1D58-E880C07319F1}" dt="2023-03-01T21:00:00.390" v="8" actId="20577"/>
          <ac:spMkLst>
            <pc:docMk/>
            <pc:sldMk cId="0" sldId="258"/>
            <ac:spMk id="540"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23.671" v="11" actId="20577"/>
        <pc:sldMkLst>
          <pc:docMk/>
          <pc:sldMk cId="0" sldId="261"/>
        </pc:sldMkLst>
        <pc:spChg chg="mod">
          <ac:chgData name="Rowena Scott" userId="S::rowena.scott_leedscitycollege.ac.uk#ext#@aoctenant.onmicrosoft.com::9852bc76-1901-4b88-baa3-87a173338e51" providerId="AD" clId="Web-{8887A3B9-B917-CA4F-1D58-E880C07319F1}" dt="2023-03-01T21:00:08.859" v="10" actId="20577"/>
          <ac:spMkLst>
            <pc:docMk/>
            <pc:sldMk cId="0" sldId="261"/>
            <ac:spMk id="582" creationId="{00000000-0000-0000-0000-000000000000}"/>
          </ac:spMkLst>
        </pc:spChg>
        <pc:spChg chg="mod">
          <ac:chgData name="Rowena Scott" userId="S::rowena.scott_leedscitycollege.ac.uk#ext#@aoctenant.onmicrosoft.com::9852bc76-1901-4b88-baa3-87a173338e51" providerId="AD" clId="Web-{8887A3B9-B917-CA4F-1D58-E880C07319F1}" dt="2023-03-01T21:00:23.671" v="11" actId="20577"/>
          <ac:spMkLst>
            <pc:docMk/>
            <pc:sldMk cId="0" sldId="261"/>
            <ac:spMk id="584"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31.156" v="12" actId="20577"/>
        <pc:sldMkLst>
          <pc:docMk/>
          <pc:sldMk cId="0" sldId="269"/>
        </pc:sldMkLst>
        <pc:spChg chg="mod">
          <ac:chgData name="Rowena Scott" userId="S::rowena.scott_leedscitycollege.ac.uk#ext#@aoctenant.onmicrosoft.com::9852bc76-1901-4b88-baa3-87a173338e51" providerId="AD" clId="Web-{8887A3B9-B917-CA4F-1D58-E880C07319F1}" dt="2023-03-01T21:00:31.156" v="12" actId="20577"/>
          <ac:spMkLst>
            <pc:docMk/>
            <pc:sldMk cId="0" sldId="269"/>
            <ac:spMk id="688"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50.094" v="20" actId="20577"/>
        <pc:sldMkLst>
          <pc:docMk/>
          <pc:sldMk cId="0" sldId="275"/>
        </pc:sldMkLst>
        <pc:spChg chg="mod">
          <ac:chgData name="Rowena Scott" userId="S::rowena.scott_leedscitycollege.ac.uk#ext#@aoctenant.onmicrosoft.com::9852bc76-1901-4b88-baa3-87a173338e51" providerId="AD" clId="Web-{8887A3B9-B917-CA4F-1D58-E880C07319F1}" dt="2023-03-01T21:00:50.094" v="20" actId="20577"/>
          <ac:spMkLst>
            <pc:docMk/>
            <pc:sldMk cId="0" sldId="275"/>
            <ac:spMk id="773"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57.141" v="24" actId="20577"/>
        <pc:sldMkLst>
          <pc:docMk/>
          <pc:sldMk cId="0" sldId="276"/>
        </pc:sldMkLst>
        <pc:spChg chg="mod">
          <ac:chgData name="Rowena Scott" userId="S::rowena.scott_leedscitycollege.ac.uk#ext#@aoctenant.onmicrosoft.com::9852bc76-1901-4b88-baa3-87a173338e51" providerId="AD" clId="Web-{8887A3B9-B917-CA4F-1D58-E880C07319F1}" dt="2023-03-01T21:00:57.141" v="24" actId="20577"/>
          <ac:spMkLst>
            <pc:docMk/>
            <pc:sldMk cId="0" sldId="276"/>
            <ac:spMk id="784"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0:54.438" v="22" actId="20577"/>
        <pc:sldMkLst>
          <pc:docMk/>
          <pc:sldMk cId="0" sldId="277"/>
        </pc:sldMkLst>
        <pc:spChg chg="mod">
          <ac:chgData name="Rowena Scott" userId="S::rowena.scott_leedscitycollege.ac.uk#ext#@aoctenant.onmicrosoft.com::9852bc76-1901-4b88-baa3-87a173338e51" providerId="AD" clId="Web-{8887A3B9-B917-CA4F-1D58-E880C07319F1}" dt="2023-03-01T21:00:54.438" v="22" actId="20577"/>
          <ac:spMkLst>
            <pc:docMk/>
            <pc:sldMk cId="0" sldId="277"/>
            <ac:spMk id="795"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1:00.547" v="26" actId="20577"/>
        <pc:sldMkLst>
          <pc:docMk/>
          <pc:sldMk cId="0" sldId="278"/>
        </pc:sldMkLst>
        <pc:spChg chg="mod">
          <ac:chgData name="Rowena Scott" userId="S::rowena.scott_leedscitycollege.ac.uk#ext#@aoctenant.onmicrosoft.com::9852bc76-1901-4b88-baa3-87a173338e51" providerId="AD" clId="Web-{8887A3B9-B917-CA4F-1D58-E880C07319F1}" dt="2023-03-01T21:01:00.547" v="26" actId="20577"/>
          <ac:spMkLst>
            <pc:docMk/>
            <pc:sldMk cId="0" sldId="278"/>
            <ac:spMk id="806" creationId="{00000000-0000-0000-0000-000000000000}"/>
          </ac:spMkLst>
        </pc:spChg>
      </pc:sldChg>
      <pc:sldChg chg="modSp">
        <pc:chgData name="Rowena Scott" userId="S::rowena.scott_leedscitycollege.ac.uk#ext#@aoctenant.onmicrosoft.com::9852bc76-1901-4b88-baa3-87a173338e51" providerId="AD" clId="Web-{8887A3B9-B917-CA4F-1D58-E880C07319F1}" dt="2023-03-01T21:01:08.282" v="29" actId="20577"/>
        <pc:sldMkLst>
          <pc:docMk/>
          <pc:sldMk cId="0" sldId="280"/>
        </pc:sldMkLst>
        <pc:spChg chg="mod">
          <ac:chgData name="Rowena Scott" userId="S::rowena.scott_leedscitycollege.ac.uk#ext#@aoctenant.onmicrosoft.com::9852bc76-1901-4b88-baa3-87a173338e51" providerId="AD" clId="Web-{8887A3B9-B917-CA4F-1D58-E880C07319F1}" dt="2023-03-01T21:01:08.282" v="29" actId="20577"/>
          <ac:spMkLst>
            <pc:docMk/>
            <pc:sldMk cId="0" sldId="280"/>
            <ac:spMk id="839" creationId="{00000000-0000-0000-0000-000000000000}"/>
          </ac:spMkLst>
        </pc:spChg>
      </pc:sldChg>
      <pc:sldChg chg="modSp">
        <pc:chgData name="Rowena Scott" userId="S::rowena.scott_leedscitycollege.ac.uk#ext#@aoctenant.onmicrosoft.com::9852bc76-1901-4b88-baa3-87a173338e51" providerId="AD" clId="Web-{8887A3B9-B917-CA4F-1D58-E880C07319F1}" dt="2023-03-01T20:59:40.795" v="0" actId="20577"/>
        <pc:sldMkLst>
          <pc:docMk/>
          <pc:sldMk cId="1490119190" sldId="283"/>
        </pc:sldMkLst>
        <pc:spChg chg="mod">
          <ac:chgData name="Rowena Scott" userId="S::rowena.scott_leedscitycollege.ac.uk#ext#@aoctenant.onmicrosoft.com::9852bc76-1901-4b88-baa3-87a173338e51" providerId="AD" clId="Web-{8887A3B9-B917-CA4F-1D58-E880C07319F1}" dt="2023-03-01T20:59:40.795" v="0" actId="20577"/>
          <ac:spMkLst>
            <pc:docMk/>
            <pc:sldMk cId="1490119190" sldId="283"/>
            <ac:spMk id="515" creationId="{00000000-0000-0000-0000-000000000000}"/>
          </ac:spMkLst>
        </pc:spChg>
      </pc:sldChg>
    </pc:docChg>
  </pc:docChgLst>
  <pc:docChgLst>
    <pc:chgData name="Lucy Springall" userId="e4236610-272f-44af-aba9-45f426dfe81c" providerId="ADAL" clId="{9A429A3C-406A-473F-9C47-63A0D54089C6}"/>
    <pc:docChg chg="modSld">
      <pc:chgData name="Lucy Springall" userId="e4236610-272f-44af-aba9-45f426dfe81c" providerId="ADAL" clId="{9A429A3C-406A-473F-9C47-63A0D54089C6}" dt="2023-05-12T14:06:30.863" v="2" actId="20577"/>
      <pc:docMkLst>
        <pc:docMk/>
      </pc:docMkLst>
      <pc:sldChg chg="modSp mod modCm">
        <pc:chgData name="Lucy Springall" userId="e4236610-272f-44af-aba9-45f426dfe81c" providerId="ADAL" clId="{9A429A3C-406A-473F-9C47-63A0D54089C6}" dt="2023-05-12T14:06:30.863" v="2" actId="20577"/>
        <pc:sldMkLst>
          <pc:docMk/>
          <pc:sldMk cId="3608424453" sldId="284"/>
        </pc:sldMkLst>
        <pc:spChg chg="mod">
          <ac:chgData name="Lucy Springall" userId="e4236610-272f-44af-aba9-45f426dfe81c" providerId="ADAL" clId="{9A429A3C-406A-473F-9C47-63A0D54089C6}" dt="2023-05-12T14:06:30.863" v="2" actId="20577"/>
          <ac:spMkLst>
            <pc:docMk/>
            <pc:sldMk cId="3608424453" sldId="284"/>
            <ac:spMk id="740" creationId="{00000000-0000-0000-0000-000000000000}"/>
          </ac:spMkLst>
        </pc:spChg>
      </pc:sldChg>
    </pc:docChg>
  </pc:docChgLst>
  <pc:docChgLst>
    <pc:chgData name="Rowena Scott" userId="S::rowena.scott_leedscitycollege.ac.uk#ext#@aoctenant.onmicrosoft.com::9852bc76-1901-4b88-baa3-87a173338e51" providerId="AD" clId="Web-{0065F865-DF2F-C5D7-EBF8-CD0923EF503F}"/>
    <pc:docChg chg="modSld">
      <pc:chgData name="Rowena Scott" userId="S::rowena.scott_leedscitycollege.ac.uk#ext#@aoctenant.onmicrosoft.com::9852bc76-1901-4b88-baa3-87a173338e51" providerId="AD" clId="Web-{0065F865-DF2F-C5D7-EBF8-CD0923EF503F}" dt="2023-03-02T11:21:21.515" v="4" actId="20577"/>
      <pc:docMkLst>
        <pc:docMk/>
      </pc:docMkLst>
      <pc:sldChg chg="modSp">
        <pc:chgData name="Rowena Scott" userId="S::rowena.scott_leedscitycollege.ac.uk#ext#@aoctenant.onmicrosoft.com::9852bc76-1901-4b88-baa3-87a173338e51" providerId="AD" clId="Web-{0065F865-DF2F-C5D7-EBF8-CD0923EF503F}" dt="2023-03-02T11:21:21.515" v="4" actId="20577"/>
        <pc:sldMkLst>
          <pc:docMk/>
          <pc:sldMk cId="1490119190" sldId="283"/>
        </pc:sldMkLst>
        <pc:spChg chg="mod">
          <ac:chgData name="Rowena Scott" userId="S::rowena.scott_leedscitycollege.ac.uk#ext#@aoctenant.onmicrosoft.com::9852bc76-1901-4b88-baa3-87a173338e51" providerId="AD" clId="Web-{0065F865-DF2F-C5D7-EBF8-CD0923EF503F}" dt="2023-03-02T11:21:21.515" v="4" actId="20577"/>
          <ac:spMkLst>
            <pc:docMk/>
            <pc:sldMk cId="1490119190" sldId="283"/>
            <ac:spMk id="515" creationId="{00000000-0000-0000-0000-000000000000}"/>
          </ac:spMkLst>
        </pc:spChg>
      </pc:sldChg>
    </pc:docChg>
  </pc:docChgLst>
  <pc:docChgLst>
    <pc:chgData name="Rowena Scott" userId="S::rowena.scott_leedscitycollege.ac.uk#ext#@aoctenant.onmicrosoft.com::9852bc76-1901-4b88-baa3-87a173338e51" providerId="AD" clId="Web-{8393000C-1899-2E3F-00AF-1D95BB0B4B04}"/>
    <pc:docChg chg="modSld">
      <pc:chgData name="Rowena Scott" userId="S::rowena.scott_leedscitycollege.ac.uk#ext#@aoctenant.onmicrosoft.com::9852bc76-1901-4b88-baa3-87a173338e51" providerId="AD" clId="Web-{8393000C-1899-2E3F-00AF-1D95BB0B4B04}" dt="2023-01-23T13:52:10.962" v="50"/>
      <pc:docMkLst>
        <pc:docMk/>
      </pc:docMkLst>
      <pc:sldChg chg="delCm">
        <pc:chgData name="Rowena Scott" userId="S::rowena.scott_leedscitycollege.ac.uk#ext#@aoctenant.onmicrosoft.com::9852bc76-1901-4b88-baa3-87a173338e51" providerId="AD" clId="Web-{8393000C-1899-2E3F-00AF-1D95BB0B4B04}" dt="2023-01-23T13:42:24.644" v="0"/>
        <pc:sldMkLst>
          <pc:docMk/>
          <pc:sldMk cId="0" sldId="257"/>
        </pc:sldMkLst>
      </pc:sldChg>
      <pc:sldChg chg="addSp delSp modSp delCm">
        <pc:chgData name="Rowena Scott" userId="S::rowena.scott_leedscitycollege.ac.uk#ext#@aoctenant.onmicrosoft.com::9852bc76-1901-4b88-baa3-87a173338e51" providerId="AD" clId="Web-{8393000C-1899-2E3F-00AF-1D95BB0B4B04}" dt="2023-01-23T13:43:48.616" v="8"/>
        <pc:sldMkLst>
          <pc:docMk/>
          <pc:sldMk cId="0" sldId="259"/>
        </pc:sldMkLst>
        <pc:picChg chg="add mod">
          <ac:chgData name="Rowena Scott" userId="S::rowena.scott_leedscitycollege.ac.uk#ext#@aoctenant.onmicrosoft.com::9852bc76-1901-4b88-baa3-87a173338e51" providerId="AD" clId="Web-{8393000C-1899-2E3F-00AF-1D95BB0B4B04}" dt="2023-01-23T13:43:33.693" v="5" actId="1076"/>
          <ac:picMkLst>
            <pc:docMk/>
            <pc:sldMk cId="0" sldId="259"/>
            <ac:picMk id="2" creationId="{6504AC36-08F9-92BD-4208-2B69C1F7BFC2}"/>
          </ac:picMkLst>
        </pc:picChg>
        <pc:picChg chg="add mod">
          <ac:chgData name="Rowena Scott" userId="S::rowena.scott_leedscitycollege.ac.uk#ext#@aoctenant.onmicrosoft.com::9852bc76-1901-4b88-baa3-87a173338e51" providerId="AD" clId="Web-{8393000C-1899-2E3F-00AF-1D95BB0B4B04}" dt="2023-01-23T13:43:46.647" v="7" actId="1076"/>
          <ac:picMkLst>
            <pc:docMk/>
            <pc:sldMk cId="0" sldId="259"/>
            <ac:picMk id="3" creationId="{766FB0B4-2594-DBF5-1325-3951A8F858A0}"/>
          </ac:picMkLst>
        </pc:picChg>
        <pc:picChg chg="del">
          <ac:chgData name="Rowena Scott" userId="S::rowena.scott_leedscitycollege.ac.uk#ext#@aoctenant.onmicrosoft.com::9852bc76-1901-4b88-baa3-87a173338e51" providerId="AD" clId="Web-{8393000C-1899-2E3F-00AF-1D95BB0B4B04}" dt="2023-01-23T13:43:01.426" v="1"/>
          <ac:picMkLst>
            <pc:docMk/>
            <pc:sldMk cId="0" sldId="259"/>
            <ac:picMk id="550" creationId="{00000000-0000-0000-0000-000000000000}"/>
          </ac:picMkLst>
        </pc:picChg>
      </pc:sldChg>
      <pc:sldChg chg="delCm">
        <pc:chgData name="Rowena Scott" userId="S::rowena.scott_leedscitycollege.ac.uk#ext#@aoctenant.onmicrosoft.com::9852bc76-1901-4b88-baa3-87a173338e51" providerId="AD" clId="Web-{8393000C-1899-2E3F-00AF-1D95BB0B4B04}" dt="2023-01-23T13:44:10.679" v="9"/>
        <pc:sldMkLst>
          <pc:docMk/>
          <pc:sldMk cId="0" sldId="261"/>
        </pc:sldMkLst>
      </pc:sldChg>
      <pc:sldChg chg="delCm">
        <pc:chgData name="Rowena Scott" userId="S::rowena.scott_leedscitycollege.ac.uk#ext#@aoctenant.onmicrosoft.com::9852bc76-1901-4b88-baa3-87a173338e51" providerId="AD" clId="Web-{8393000C-1899-2E3F-00AF-1D95BB0B4B04}" dt="2023-01-23T13:49:56.270" v="10"/>
        <pc:sldMkLst>
          <pc:docMk/>
          <pc:sldMk cId="0" sldId="263"/>
        </pc:sldMkLst>
      </pc:sldChg>
      <pc:sldChg chg="modNotes">
        <pc:chgData name="Rowena Scott" userId="S::rowena.scott_leedscitycollege.ac.uk#ext#@aoctenant.onmicrosoft.com::9852bc76-1901-4b88-baa3-87a173338e51" providerId="AD" clId="Web-{8393000C-1899-2E3F-00AF-1D95BB0B4B04}" dt="2023-01-23T13:52:10.962" v="50"/>
        <pc:sldMkLst>
          <pc:docMk/>
          <pc:sldMk cId="0" sldId="269"/>
        </pc:sldMkLst>
      </pc:sldChg>
    </pc:docChg>
  </pc:docChgLst>
  <pc:docChgLst>
    <pc:chgData name="Rowena Scott" userId="S::rowena.scott_leedscitycollege.ac.uk#ext#@aoctenant.onmicrosoft.com::9852bc76-1901-4b88-baa3-87a173338e51" providerId="AD" clId="Web-{849E366A-82C2-8EA7-4517-757CE7957A12}"/>
    <pc:docChg chg="addSld delSld modSld sldOrd addMainMaster">
      <pc:chgData name="Rowena Scott" userId="S::rowena.scott_leedscitycollege.ac.uk#ext#@aoctenant.onmicrosoft.com::9852bc76-1901-4b88-baa3-87a173338e51" providerId="AD" clId="Web-{849E366A-82C2-8EA7-4517-757CE7957A12}" dt="2023-02-27T21:09:09.749" v="792" actId="20577"/>
      <pc:docMkLst>
        <pc:docMk/>
      </pc:docMkLst>
      <pc:sldChg chg="del">
        <pc:chgData name="Rowena Scott" userId="S::rowena.scott_leedscitycollege.ac.uk#ext#@aoctenant.onmicrosoft.com::9852bc76-1901-4b88-baa3-87a173338e51" providerId="AD" clId="Web-{849E366A-82C2-8EA7-4517-757CE7957A12}" dt="2023-02-27T20:49:42.724" v="12"/>
        <pc:sldMkLst>
          <pc:docMk/>
          <pc:sldMk cId="0" sldId="256"/>
        </pc:sldMkLst>
      </pc:sldChg>
      <pc:sldChg chg="modSp">
        <pc:chgData name="Rowena Scott" userId="S::rowena.scott_leedscitycollege.ac.uk#ext#@aoctenant.onmicrosoft.com::9852bc76-1901-4b88-baa3-87a173338e51" providerId="AD" clId="Web-{849E366A-82C2-8EA7-4517-757CE7957A12}" dt="2023-02-27T20:50:47.100" v="13" actId="20577"/>
        <pc:sldMkLst>
          <pc:docMk/>
          <pc:sldMk cId="0" sldId="259"/>
        </pc:sldMkLst>
        <pc:spChg chg="mod">
          <ac:chgData name="Rowena Scott" userId="S::rowena.scott_leedscitycollege.ac.uk#ext#@aoctenant.onmicrosoft.com::9852bc76-1901-4b88-baa3-87a173338e51" providerId="AD" clId="Web-{849E366A-82C2-8EA7-4517-757CE7957A12}" dt="2023-02-27T20:50:47.100" v="13" actId="20577"/>
          <ac:spMkLst>
            <pc:docMk/>
            <pc:sldMk cId="0" sldId="259"/>
            <ac:spMk id="549" creationId="{00000000-0000-0000-0000-000000000000}"/>
          </ac:spMkLst>
        </pc:spChg>
      </pc:sldChg>
      <pc:sldChg chg="addSp delSp modSp addAnim delAnim modAnim">
        <pc:chgData name="Rowena Scott" userId="S::rowena.scott_leedscitycollege.ac.uk#ext#@aoctenant.onmicrosoft.com::9852bc76-1901-4b88-baa3-87a173338e51" providerId="AD" clId="Web-{849E366A-82C2-8EA7-4517-757CE7957A12}" dt="2023-02-27T20:58:13.891" v="139"/>
        <pc:sldMkLst>
          <pc:docMk/>
          <pc:sldMk cId="0" sldId="262"/>
        </pc:sldMkLst>
        <pc:spChg chg="mod">
          <ac:chgData name="Rowena Scott" userId="S::rowena.scott_leedscitycollege.ac.uk#ext#@aoctenant.onmicrosoft.com::9852bc76-1901-4b88-baa3-87a173338e51" providerId="AD" clId="Web-{849E366A-82C2-8EA7-4517-757CE7957A12}" dt="2023-02-27T20:52:03.539" v="57" actId="20577"/>
          <ac:spMkLst>
            <pc:docMk/>
            <pc:sldMk cId="0" sldId="262"/>
            <ac:spMk id="595"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0:51:06.491" v="29"/>
          <ac:graphicFrameMkLst>
            <pc:docMk/>
            <pc:sldMk cId="0" sldId="262"/>
            <ac:graphicFrameMk id="594"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0:57:24.155" v="131"/>
          <ac:graphicFrameMkLst>
            <pc:docMk/>
            <pc:sldMk cId="0" sldId="262"/>
            <ac:graphicFrameMk id="596" creationId="{00000000-0000-0000-0000-000000000000}"/>
          </ac:graphicFrameMkLst>
        </pc:graphicFrameChg>
        <pc:picChg chg="add del mod">
          <ac:chgData name="Rowena Scott" userId="S::rowena.scott_leedscitycollege.ac.uk#ext#@aoctenant.onmicrosoft.com::9852bc76-1901-4b88-baa3-87a173338e51" providerId="AD" clId="Web-{849E366A-82C2-8EA7-4517-757CE7957A12}" dt="2023-02-27T20:56:08.857" v="113"/>
          <ac:picMkLst>
            <pc:docMk/>
            <pc:sldMk cId="0" sldId="262"/>
            <ac:picMk id="2" creationId="{E4BE939F-E773-C22F-4884-C99F1E37DF12}"/>
          </ac:picMkLst>
        </pc:picChg>
        <pc:picChg chg="add del mod">
          <ac:chgData name="Rowena Scott" userId="S::rowena.scott_leedscitycollege.ac.uk#ext#@aoctenant.onmicrosoft.com::9852bc76-1901-4b88-baa3-87a173338e51" providerId="AD" clId="Web-{849E366A-82C2-8EA7-4517-757CE7957A12}" dt="2023-02-27T20:56:07.263" v="112"/>
          <ac:picMkLst>
            <pc:docMk/>
            <pc:sldMk cId="0" sldId="262"/>
            <ac:picMk id="3" creationId="{628E87CE-A8B8-AE63-78F4-9A22EBFDF3EA}"/>
          </ac:picMkLst>
        </pc:picChg>
        <pc:picChg chg="add mod">
          <ac:chgData name="Rowena Scott" userId="S::rowena.scott_leedscitycollege.ac.uk#ext#@aoctenant.onmicrosoft.com::9852bc76-1901-4b88-baa3-87a173338e51" providerId="AD" clId="Web-{849E366A-82C2-8EA7-4517-757CE7957A12}" dt="2023-02-27T20:57:36.468" v="133" actId="1076"/>
          <ac:picMkLst>
            <pc:docMk/>
            <pc:sldMk cId="0" sldId="262"/>
            <ac:picMk id="5" creationId="{259A8B2D-0357-8A70-7A46-3350BC257FA8}"/>
          </ac:picMkLst>
        </pc:picChg>
        <pc:picChg chg="add mod">
          <ac:chgData name="Rowena Scott" userId="S::rowena.scott_leedscitycollege.ac.uk#ext#@aoctenant.onmicrosoft.com::9852bc76-1901-4b88-baa3-87a173338e51" providerId="AD" clId="Web-{849E366A-82C2-8EA7-4517-757CE7957A12}" dt="2023-02-27T20:58:03.250" v="135" actId="1076"/>
          <ac:picMkLst>
            <pc:docMk/>
            <pc:sldMk cId="0" sldId="262"/>
            <ac:picMk id="7" creationId="{C48BD77A-BDFD-F11D-FFBE-35C45AED0E88}"/>
          </ac:picMkLst>
        </pc:picChg>
      </pc:sldChg>
      <pc:sldChg chg="modSp">
        <pc:chgData name="Rowena Scott" userId="S::rowena.scott_leedscitycollege.ac.uk#ext#@aoctenant.onmicrosoft.com::9852bc76-1901-4b88-baa3-87a173338e51" providerId="AD" clId="Web-{849E366A-82C2-8EA7-4517-757CE7957A12}" dt="2023-02-27T20:58:58.221" v="179" actId="1076"/>
        <pc:sldMkLst>
          <pc:docMk/>
          <pc:sldMk cId="0" sldId="263"/>
        </pc:sldMkLst>
        <pc:spChg chg="mod">
          <ac:chgData name="Rowena Scott" userId="S::rowena.scott_leedscitycollege.ac.uk#ext#@aoctenant.onmicrosoft.com::9852bc76-1901-4b88-baa3-87a173338e51" providerId="AD" clId="Web-{849E366A-82C2-8EA7-4517-757CE7957A12}" dt="2023-02-27T20:58:58.221" v="179" actId="1076"/>
          <ac:spMkLst>
            <pc:docMk/>
            <pc:sldMk cId="0" sldId="263"/>
            <ac:spMk id="609"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0:58:35.313" v="167" actId="1076"/>
          <ac:graphicFrameMkLst>
            <pc:docMk/>
            <pc:sldMk cId="0" sldId="263"/>
            <ac:graphicFrameMk id="607"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0:59:22.862" v="221"/>
        <pc:sldMkLst>
          <pc:docMk/>
          <pc:sldMk cId="0" sldId="264"/>
        </pc:sldMkLst>
        <pc:graphicFrameChg chg="mod modGraphic">
          <ac:chgData name="Rowena Scott" userId="S::rowena.scott_leedscitycollege.ac.uk#ext#@aoctenant.onmicrosoft.com::9852bc76-1901-4b88-baa3-87a173338e51" providerId="AD" clId="Web-{849E366A-82C2-8EA7-4517-757CE7957A12}" dt="2023-02-27T20:59:16.831" v="195"/>
          <ac:graphicFrameMkLst>
            <pc:docMk/>
            <pc:sldMk cId="0" sldId="264"/>
            <ac:graphicFrameMk id="620"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0:59:22.862" v="221"/>
          <ac:graphicFrameMkLst>
            <pc:docMk/>
            <pc:sldMk cId="0" sldId="264"/>
            <ac:graphicFrameMk id="621"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0:59:56.738" v="262" actId="1076"/>
        <pc:sldMkLst>
          <pc:docMk/>
          <pc:sldMk cId="0" sldId="265"/>
        </pc:sldMkLst>
        <pc:spChg chg="mod">
          <ac:chgData name="Rowena Scott" userId="S::rowena.scott_leedscitycollege.ac.uk#ext#@aoctenant.onmicrosoft.com::9852bc76-1901-4b88-baa3-87a173338e51" providerId="AD" clId="Web-{849E366A-82C2-8EA7-4517-757CE7957A12}" dt="2023-02-27T20:59:50.659" v="261" actId="1076"/>
          <ac:spMkLst>
            <pc:docMk/>
            <pc:sldMk cId="0" sldId="265"/>
            <ac:spMk id="631"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0:59:56.738" v="262" actId="1076"/>
          <ac:graphicFrameMkLst>
            <pc:docMk/>
            <pc:sldMk cId="0" sldId="265"/>
            <ac:graphicFrameMk id="632"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0:11.269" v="312"/>
        <pc:sldMkLst>
          <pc:docMk/>
          <pc:sldMk cId="0" sldId="266"/>
        </pc:sldMkLst>
        <pc:graphicFrameChg chg="mod modGraphic">
          <ac:chgData name="Rowena Scott" userId="S::rowena.scott_leedscitycollege.ac.uk#ext#@aoctenant.onmicrosoft.com::9852bc76-1901-4b88-baa3-87a173338e51" providerId="AD" clId="Web-{849E366A-82C2-8EA7-4517-757CE7957A12}" dt="2023-02-27T21:00:05.925" v="281"/>
          <ac:graphicFrameMkLst>
            <pc:docMk/>
            <pc:sldMk cId="0" sldId="266"/>
            <ac:graphicFrameMk id="643"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0:11.269" v="312"/>
          <ac:graphicFrameMkLst>
            <pc:docMk/>
            <pc:sldMk cId="0" sldId="266"/>
            <ac:graphicFrameMk id="644"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0:19.269" v="343"/>
        <pc:sldMkLst>
          <pc:docMk/>
          <pc:sldMk cId="0" sldId="267"/>
        </pc:sldMkLst>
        <pc:graphicFrameChg chg="mod modGraphic">
          <ac:chgData name="Rowena Scott" userId="S::rowena.scott_leedscitycollege.ac.uk#ext#@aoctenant.onmicrosoft.com::9852bc76-1901-4b88-baa3-87a173338e51" providerId="AD" clId="Web-{849E366A-82C2-8EA7-4517-757CE7957A12}" dt="2023-02-27T21:00:19.269" v="343"/>
          <ac:graphicFrameMkLst>
            <pc:docMk/>
            <pc:sldMk cId="0" sldId="267"/>
            <ac:graphicFrameMk id="656"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1:09.583" v="396" actId="14100"/>
        <pc:sldMkLst>
          <pc:docMk/>
          <pc:sldMk cId="0" sldId="270"/>
        </pc:sldMkLst>
        <pc:spChg chg="mod">
          <ac:chgData name="Rowena Scott" userId="S::rowena.scott_leedscitycollege.ac.uk#ext#@aoctenant.onmicrosoft.com::9852bc76-1901-4b88-baa3-87a173338e51" providerId="AD" clId="Web-{849E366A-82C2-8EA7-4517-757CE7957A12}" dt="2023-02-27T21:01:09.583" v="396" actId="14100"/>
          <ac:spMkLst>
            <pc:docMk/>
            <pc:sldMk cId="0" sldId="270"/>
            <ac:spMk id="702"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1:00:30.848" v="359"/>
          <ac:graphicFrameMkLst>
            <pc:docMk/>
            <pc:sldMk cId="0" sldId="270"/>
            <ac:graphicFrameMk id="698"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0:40.129" v="391"/>
          <ac:graphicFrameMkLst>
            <pc:docMk/>
            <pc:sldMk cId="0" sldId="270"/>
            <ac:graphicFrameMk id="699"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0:37.410" v="375"/>
          <ac:graphicFrameMkLst>
            <pc:docMk/>
            <pc:sldMk cId="0" sldId="270"/>
            <ac:graphicFrameMk id="700"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2:44.944" v="478" actId="1076"/>
        <pc:sldMkLst>
          <pc:docMk/>
          <pc:sldMk cId="0" sldId="271"/>
        </pc:sldMkLst>
        <pc:spChg chg="mod">
          <ac:chgData name="Rowena Scott" userId="S::rowena.scott_leedscitycollege.ac.uk#ext#@aoctenant.onmicrosoft.com::9852bc76-1901-4b88-baa3-87a173338e51" providerId="AD" clId="Web-{849E366A-82C2-8EA7-4517-757CE7957A12}" dt="2023-02-27T21:02:40.897" v="477" actId="14100"/>
          <ac:spMkLst>
            <pc:docMk/>
            <pc:sldMk cId="0" sldId="271"/>
            <ac:spMk id="716"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1:01:22.052" v="412"/>
          <ac:graphicFrameMkLst>
            <pc:docMk/>
            <pc:sldMk cId="0" sldId="271"/>
            <ac:graphicFrameMk id="713"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2:16.709" v="470"/>
          <ac:graphicFrameMkLst>
            <pc:docMk/>
            <pc:sldMk cId="0" sldId="271"/>
            <ac:graphicFrameMk id="714"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2:11.709" v="454"/>
          <ac:graphicFrameMkLst>
            <pc:docMk/>
            <pc:sldMk cId="0" sldId="271"/>
            <ac:graphicFrameMk id="715" creationId="{00000000-0000-0000-0000-000000000000}"/>
          </ac:graphicFrameMkLst>
        </pc:graphicFrameChg>
        <pc:picChg chg="mod">
          <ac:chgData name="Rowena Scott" userId="S::rowena.scott_leedscitycollege.ac.uk#ext#@aoctenant.onmicrosoft.com::9852bc76-1901-4b88-baa3-87a173338e51" providerId="AD" clId="Web-{849E366A-82C2-8EA7-4517-757CE7957A12}" dt="2023-02-27T21:02:44.944" v="478" actId="1076"/>
          <ac:picMkLst>
            <pc:docMk/>
            <pc:sldMk cId="0" sldId="271"/>
            <ac:picMk id="717" creationId="{00000000-0000-0000-0000-000000000000}"/>
          </ac:picMkLst>
        </pc:picChg>
      </pc:sldChg>
      <pc:sldChg chg="modSp">
        <pc:chgData name="Rowena Scott" userId="S::rowena.scott_leedscitycollege.ac.uk#ext#@aoctenant.onmicrosoft.com::9852bc76-1901-4b88-baa3-87a173338e51" providerId="AD" clId="Web-{849E366A-82C2-8EA7-4517-757CE7957A12}" dt="2023-02-27T21:04:43.009" v="549" actId="20577"/>
        <pc:sldMkLst>
          <pc:docMk/>
          <pc:sldMk cId="0" sldId="272"/>
        </pc:sldMkLst>
        <pc:spChg chg="mod">
          <ac:chgData name="Rowena Scott" userId="S::rowena.scott_leedscitycollege.ac.uk#ext#@aoctenant.onmicrosoft.com::9852bc76-1901-4b88-baa3-87a173338e51" providerId="AD" clId="Web-{849E366A-82C2-8EA7-4517-757CE7957A12}" dt="2023-02-27T21:04:43.009" v="549" actId="20577"/>
          <ac:spMkLst>
            <pc:docMk/>
            <pc:sldMk cId="0" sldId="272"/>
            <ac:spMk id="730" creationId="{00000000-0000-0000-0000-000000000000}"/>
          </ac:spMkLst>
        </pc:spChg>
        <pc:graphicFrameChg chg="mod modGraphic">
          <ac:chgData name="Rowena Scott" userId="S::rowena.scott_leedscitycollege.ac.uk#ext#@aoctenant.onmicrosoft.com::9852bc76-1901-4b88-baa3-87a173338e51" providerId="AD" clId="Web-{849E366A-82C2-8EA7-4517-757CE7957A12}" dt="2023-02-27T21:03:25.242" v="499"/>
          <ac:graphicFrameMkLst>
            <pc:docMk/>
            <pc:sldMk cId="0" sldId="272"/>
            <ac:graphicFrameMk id="727"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3:33.414" v="537"/>
          <ac:graphicFrameMkLst>
            <pc:docMk/>
            <pc:sldMk cId="0" sldId="272"/>
            <ac:graphicFrameMk id="728" creationId="{00000000-0000-0000-0000-000000000000}"/>
          </ac:graphicFrameMkLst>
        </pc:graphicFrameChg>
        <pc:graphicFrameChg chg="mod modGraphic">
          <ac:chgData name="Rowena Scott" userId="S::rowena.scott_leedscitycollege.ac.uk#ext#@aoctenant.onmicrosoft.com::9852bc76-1901-4b88-baa3-87a173338e51" providerId="AD" clId="Web-{849E366A-82C2-8EA7-4517-757CE7957A12}" dt="2023-02-27T21:03:29.289" v="518"/>
          <ac:graphicFrameMkLst>
            <pc:docMk/>
            <pc:sldMk cId="0" sldId="272"/>
            <ac:graphicFrameMk id="729" creationId="{00000000-0000-0000-0000-000000000000}"/>
          </ac:graphicFrameMkLst>
        </pc:graphicFrameChg>
        <pc:picChg chg="mod">
          <ac:chgData name="Rowena Scott" userId="S::rowena.scott_leedscitycollege.ac.uk#ext#@aoctenant.onmicrosoft.com::9852bc76-1901-4b88-baa3-87a173338e51" providerId="AD" clId="Web-{849E366A-82C2-8EA7-4517-757CE7957A12}" dt="2023-02-27T21:03:20.961" v="480" actId="1076"/>
          <ac:picMkLst>
            <pc:docMk/>
            <pc:sldMk cId="0" sldId="272"/>
            <ac:picMk id="731" creationId="{00000000-0000-0000-0000-000000000000}"/>
          </ac:picMkLst>
        </pc:picChg>
      </pc:sldChg>
      <pc:sldChg chg="modSp">
        <pc:chgData name="Rowena Scott" userId="S::rowena.scott_leedscitycollege.ac.uk#ext#@aoctenant.onmicrosoft.com::9852bc76-1901-4b88-baa3-87a173338e51" providerId="AD" clId="Web-{849E366A-82C2-8EA7-4517-757CE7957A12}" dt="2023-02-27T21:05:47.417" v="618"/>
        <pc:sldMkLst>
          <pc:docMk/>
          <pc:sldMk cId="0" sldId="275"/>
        </pc:sldMkLst>
        <pc:graphicFrameChg chg="mod modGraphic">
          <ac:chgData name="Rowena Scott" userId="S::rowena.scott_leedscitycollege.ac.uk#ext#@aoctenant.onmicrosoft.com::9852bc76-1901-4b88-baa3-87a173338e51" providerId="AD" clId="Web-{849E366A-82C2-8EA7-4517-757CE7957A12}" dt="2023-02-27T21:05:47.417" v="618"/>
          <ac:graphicFrameMkLst>
            <pc:docMk/>
            <pc:sldMk cId="0" sldId="275"/>
            <ac:graphicFrameMk id="775"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6:26.996" v="722"/>
        <pc:sldMkLst>
          <pc:docMk/>
          <pc:sldMk cId="0" sldId="276"/>
        </pc:sldMkLst>
        <pc:graphicFrameChg chg="mod modGraphic">
          <ac:chgData name="Rowena Scott" userId="S::rowena.scott_leedscitycollege.ac.uk#ext#@aoctenant.onmicrosoft.com::9852bc76-1901-4b88-baa3-87a173338e51" providerId="AD" clId="Web-{849E366A-82C2-8EA7-4517-757CE7957A12}" dt="2023-02-27T21:06:26.996" v="722"/>
          <ac:graphicFrameMkLst>
            <pc:docMk/>
            <pc:sldMk cId="0" sldId="276"/>
            <ac:graphicFrameMk id="786"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6:41.137" v="739"/>
        <pc:sldMkLst>
          <pc:docMk/>
          <pc:sldMk cId="0" sldId="277"/>
        </pc:sldMkLst>
        <pc:graphicFrameChg chg="mod modGraphic">
          <ac:chgData name="Rowena Scott" userId="S::rowena.scott_leedscitycollege.ac.uk#ext#@aoctenant.onmicrosoft.com::9852bc76-1901-4b88-baa3-87a173338e51" providerId="AD" clId="Web-{849E366A-82C2-8EA7-4517-757CE7957A12}" dt="2023-02-27T21:06:41.137" v="739"/>
          <ac:graphicFrameMkLst>
            <pc:docMk/>
            <pc:sldMk cId="0" sldId="277"/>
            <ac:graphicFrameMk id="797" creationId="{00000000-0000-0000-0000-000000000000}"/>
          </ac:graphicFrameMkLst>
        </pc:graphicFrameChg>
      </pc:sldChg>
      <pc:sldChg chg="modSp">
        <pc:chgData name="Rowena Scott" userId="S::rowena.scott_leedscitycollege.ac.uk#ext#@aoctenant.onmicrosoft.com::9852bc76-1901-4b88-baa3-87a173338e51" providerId="AD" clId="Web-{849E366A-82C2-8EA7-4517-757CE7957A12}" dt="2023-02-27T21:07:21.356" v="788"/>
        <pc:sldMkLst>
          <pc:docMk/>
          <pc:sldMk cId="0" sldId="278"/>
        </pc:sldMkLst>
        <pc:graphicFrameChg chg="mod modGraphic">
          <ac:chgData name="Rowena Scott" userId="S::rowena.scott_leedscitycollege.ac.uk#ext#@aoctenant.onmicrosoft.com::9852bc76-1901-4b88-baa3-87a173338e51" providerId="AD" clId="Web-{849E366A-82C2-8EA7-4517-757CE7957A12}" dt="2023-02-27T21:07:21.356" v="788"/>
          <ac:graphicFrameMkLst>
            <pc:docMk/>
            <pc:sldMk cId="0" sldId="278"/>
            <ac:graphicFrameMk id="808" creationId="{00000000-0000-0000-0000-000000000000}"/>
          </ac:graphicFrameMkLst>
        </pc:graphicFrameChg>
      </pc:sldChg>
      <pc:sldChg chg="delSp delCm">
        <pc:chgData name="Rowena Scott" userId="S::rowena.scott_leedscitycollege.ac.uk#ext#@aoctenant.onmicrosoft.com::9852bc76-1901-4b88-baa3-87a173338e51" providerId="AD" clId="Web-{849E366A-82C2-8EA7-4517-757CE7957A12}" dt="2023-02-27T21:08:57.608" v="790"/>
        <pc:sldMkLst>
          <pc:docMk/>
          <pc:sldMk cId="0" sldId="280"/>
        </pc:sldMkLst>
        <pc:spChg chg="del">
          <ac:chgData name="Rowena Scott" userId="S::rowena.scott_leedscitycollege.ac.uk#ext#@aoctenant.onmicrosoft.com::9852bc76-1901-4b88-baa3-87a173338e51" providerId="AD" clId="Web-{849E366A-82C2-8EA7-4517-757CE7957A12}" dt="2023-02-27T21:08:57.608" v="790"/>
          <ac:spMkLst>
            <pc:docMk/>
            <pc:sldMk cId="0" sldId="280"/>
            <ac:spMk id="841" creationId="{00000000-0000-0000-0000-000000000000}"/>
          </ac:spMkLst>
        </pc:spChg>
      </pc:sldChg>
      <pc:sldChg chg="modSp">
        <pc:chgData name="Rowena Scott" userId="S::rowena.scott_leedscitycollege.ac.uk#ext#@aoctenant.onmicrosoft.com::9852bc76-1901-4b88-baa3-87a173338e51" providerId="AD" clId="Web-{849E366A-82C2-8EA7-4517-757CE7957A12}" dt="2023-02-27T21:09:09.749" v="792" actId="20577"/>
        <pc:sldMkLst>
          <pc:docMk/>
          <pc:sldMk cId="0" sldId="281"/>
        </pc:sldMkLst>
        <pc:spChg chg="mod">
          <ac:chgData name="Rowena Scott" userId="S::rowena.scott_leedscitycollege.ac.uk#ext#@aoctenant.onmicrosoft.com::9852bc76-1901-4b88-baa3-87a173338e51" providerId="AD" clId="Web-{849E366A-82C2-8EA7-4517-757CE7957A12}" dt="2023-02-27T21:09:09.749" v="792" actId="20577"/>
          <ac:spMkLst>
            <pc:docMk/>
            <pc:sldMk cId="0" sldId="281"/>
            <ac:spMk id="848" creationId="{00000000-0000-0000-0000-000000000000}"/>
          </ac:spMkLst>
        </pc:spChg>
      </pc:sldChg>
      <pc:sldChg chg="modSp add">
        <pc:chgData name="Rowena Scott" userId="S::rowena.scott_leedscitycollege.ac.uk#ext#@aoctenant.onmicrosoft.com::9852bc76-1901-4b88-baa3-87a173338e51" providerId="AD" clId="Web-{849E366A-82C2-8EA7-4517-757CE7957A12}" dt="2023-02-27T20:49:37.677" v="11" actId="20577"/>
        <pc:sldMkLst>
          <pc:docMk/>
          <pc:sldMk cId="1490119190" sldId="283"/>
        </pc:sldMkLst>
        <pc:spChg chg="mod">
          <ac:chgData name="Rowena Scott" userId="S::rowena.scott_leedscitycollege.ac.uk#ext#@aoctenant.onmicrosoft.com::9852bc76-1901-4b88-baa3-87a173338e51" providerId="AD" clId="Web-{849E366A-82C2-8EA7-4517-757CE7957A12}" dt="2023-02-27T20:49:37.677" v="11" actId="20577"/>
          <ac:spMkLst>
            <pc:docMk/>
            <pc:sldMk cId="1490119190" sldId="283"/>
            <ac:spMk id="515" creationId="{00000000-0000-0000-0000-000000000000}"/>
          </ac:spMkLst>
        </pc:spChg>
      </pc:sldChg>
      <pc:sldChg chg="addSp modSp add del ord replId">
        <pc:chgData name="Rowena Scott" userId="S::rowena.scott_leedscitycollege.ac.uk#ext#@aoctenant.onmicrosoft.com::9852bc76-1901-4b88-baa3-87a173338e51" providerId="AD" clId="Web-{849E366A-82C2-8EA7-4517-757CE7957A12}" dt="2023-02-27T20:58:18.172" v="140"/>
        <pc:sldMkLst>
          <pc:docMk/>
          <pc:sldMk cId="2401689900" sldId="284"/>
        </pc:sldMkLst>
        <pc:graphicFrameChg chg="modGraphic">
          <ac:chgData name="Rowena Scott" userId="S::rowena.scott_leedscitycollege.ac.uk#ext#@aoctenant.onmicrosoft.com::9852bc76-1901-4b88-baa3-87a173338e51" providerId="AD" clId="Web-{849E366A-82C2-8EA7-4517-757CE7957A12}" dt="2023-02-27T20:56:36.139" v="116"/>
          <ac:graphicFrameMkLst>
            <pc:docMk/>
            <pc:sldMk cId="2401689900" sldId="284"/>
            <ac:graphicFrameMk id="596" creationId="{00000000-0000-0000-0000-000000000000}"/>
          </ac:graphicFrameMkLst>
        </pc:graphicFrameChg>
        <pc:picChg chg="add mod">
          <ac:chgData name="Rowena Scott" userId="S::rowena.scott_leedscitycollege.ac.uk#ext#@aoctenant.onmicrosoft.com::9852bc76-1901-4b88-baa3-87a173338e51" providerId="AD" clId="Web-{849E366A-82C2-8EA7-4517-757CE7957A12}" dt="2023-02-27T20:56:51.530" v="117"/>
          <ac:picMkLst>
            <pc:docMk/>
            <pc:sldMk cId="2401689900" sldId="284"/>
            <ac:picMk id="2" creationId="{18320ECC-A5E4-65DD-A48B-B14D06210491}"/>
          </ac:picMkLst>
        </pc:picChg>
        <pc:picChg chg="add mod">
          <ac:chgData name="Rowena Scott" userId="S::rowena.scott_leedscitycollege.ac.uk#ext#@aoctenant.onmicrosoft.com::9852bc76-1901-4b88-baa3-87a173338e51" providerId="AD" clId="Web-{849E366A-82C2-8EA7-4517-757CE7957A12}" dt="2023-02-27T20:57:16.296" v="119" actId="1076"/>
          <ac:picMkLst>
            <pc:docMk/>
            <pc:sldMk cId="2401689900" sldId="284"/>
            <ac:picMk id="3" creationId="{65E812B6-194B-EC92-485A-ABB8A144F94C}"/>
          </ac:picMkLst>
        </pc:picChg>
      </pc:sldChg>
      <pc:sldMasterChg chg="add addSldLayout">
        <pc:chgData name="Rowena Scott" userId="S::rowena.scott_leedscitycollege.ac.uk#ext#@aoctenant.onmicrosoft.com::9852bc76-1901-4b88-baa3-87a173338e51" providerId="AD" clId="Web-{849E366A-82C2-8EA7-4517-757CE7957A12}" dt="2023-02-27T20:49:23.536" v="0"/>
        <pc:sldMasterMkLst>
          <pc:docMk/>
          <pc:sldMasterMk cId="0" sldId="2147483709"/>
        </pc:sldMasterMkLst>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19"/>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29"/>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39"/>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49"/>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59"/>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0"/>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1"/>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2"/>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3"/>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4"/>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5"/>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6"/>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7"/>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8"/>
          </pc:sldLayoutMkLst>
        </pc:sldLayoutChg>
        <pc:sldLayoutChg chg="add">
          <pc:chgData name="Rowena Scott" userId="S::rowena.scott_leedscitycollege.ac.uk#ext#@aoctenant.onmicrosoft.com::9852bc76-1901-4b88-baa3-87a173338e51" providerId="AD" clId="Web-{849E366A-82C2-8EA7-4517-757CE7957A12}" dt="2023-02-27T20:49:23.536" v="0"/>
          <pc:sldLayoutMkLst>
            <pc:docMk/>
            <pc:sldMasterMk cId="0" sldId="2147483709"/>
            <pc:sldLayoutMk cId="0" sldId="2147483769"/>
          </pc:sldLayoutMkLst>
        </pc:sldLayoutChg>
      </pc:sldMasterChg>
    </pc:docChg>
  </pc:docChgLst>
  <pc:docChgLst>
    <pc:chgData name="Rowena Scott" userId="S::rowena.scott_leedscitycollege.ac.uk#ext#@aoctenant.onmicrosoft.com::9852bc76-1901-4b88-baa3-87a173338e51" providerId="AD" clId="Web-{9ABD6A6A-7011-050B-B1FF-B804EF259969}"/>
    <pc:docChg chg="modSld">
      <pc:chgData name="Rowena Scott" userId="S::rowena.scott_leedscitycollege.ac.uk#ext#@aoctenant.onmicrosoft.com::9852bc76-1901-4b88-baa3-87a173338e51" providerId="AD" clId="Web-{9ABD6A6A-7011-050B-B1FF-B804EF259969}" dt="2023-03-02T10:48:27.010" v="124" actId="20577"/>
      <pc:docMkLst>
        <pc:docMk/>
      </pc:docMkLst>
      <pc:sldChg chg="modSp">
        <pc:chgData name="Rowena Scott" userId="S::rowena.scott_leedscitycollege.ac.uk#ext#@aoctenant.onmicrosoft.com::9852bc76-1901-4b88-baa3-87a173338e51" providerId="AD" clId="Web-{9ABD6A6A-7011-050B-B1FF-B804EF259969}" dt="2023-03-02T10:39:37.319" v="51" actId="20577"/>
        <pc:sldMkLst>
          <pc:docMk/>
          <pc:sldMk cId="0" sldId="257"/>
        </pc:sldMkLst>
        <pc:spChg chg="mod">
          <ac:chgData name="Rowena Scott" userId="S::rowena.scott_leedscitycollege.ac.uk#ext#@aoctenant.onmicrosoft.com::9852bc76-1901-4b88-baa3-87a173338e51" providerId="AD" clId="Web-{9ABD6A6A-7011-050B-B1FF-B804EF259969}" dt="2023-03-02T10:39:37.319" v="51" actId="20577"/>
          <ac:spMkLst>
            <pc:docMk/>
            <pc:sldMk cId="0" sldId="257"/>
            <ac:spMk id="527" creationId="{00000000-0000-0000-0000-000000000000}"/>
          </ac:spMkLst>
        </pc:spChg>
      </pc:sldChg>
      <pc:sldChg chg="delSp modSp delAnim">
        <pc:chgData name="Rowena Scott" userId="S::rowena.scott_leedscitycollege.ac.uk#ext#@aoctenant.onmicrosoft.com::9852bc76-1901-4b88-baa3-87a173338e51" providerId="AD" clId="Web-{9ABD6A6A-7011-050B-B1FF-B804EF259969}" dt="2023-03-02T10:35:40.310" v="48"/>
        <pc:sldMkLst>
          <pc:docMk/>
          <pc:sldMk cId="0" sldId="262"/>
        </pc:sldMkLst>
        <pc:graphicFrameChg chg="mod modGraphic">
          <ac:chgData name="Rowena Scott" userId="S::rowena.scott_leedscitycollege.ac.uk#ext#@aoctenant.onmicrosoft.com::9852bc76-1901-4b88-baa3-87a173338e51" providerId="AD" clId="Web-{9ABD6A6A-7011-050B-B1FF-B804EF259969}" dt="2023-03-02T10:35:40.310" v="48"/>
          <ac:graphicFrameMkLst>
            <pc:docMk/>
            <pc:sldMk cId="0" sldId="262"/>
            <ac:graphicFrameMk id="596" creationId="{00000000-0000-0000-0000-000000000000}"/>
          </ac:graphicFrameMkLst>
        </pc:graphicFrameChg>
        <pc:picChg chg="del">
          <ac:chgData name="Rowena Scott" userId="S::rowena.scott_leedscitycollege.ac.uk#ext#@aoctenant.onmicrosoft.com::9852bc76-1901-4b88-baa3-87a173338e51" providerId="AD" clId="Web-{9ABD6A6A-7011-050B-B1FF-B804EF259969}" dt="2023-03-02T10:35:22.966" v="35"/>
          <ac:picMkLst>
            <pc:docMk/>
            <pc:sldMk cId="0" sldId="262"/>
            <ac:picMk id="5" creationId="{259A8B2D-0357-8A70-7A46-3350BC257FA8}"/>
          </ac:picMkLst>
        </pc:picChg>
        <pc:picChg chg="del">
          <ac:chgData name="Rowena Scott" userId="S::rowena.scott_leedscitycollege.ac.uk#ext#@aoctenant.onmicrosoft.com::9852bc76-1901-4b88-baa3-87a173338e51" providerId="AD" clId="Web-{9ABD6A6A-7011-050B-B1FF-B804EF259969}" dt="2023-03-02T10:35:25.513" v="36"/>
          <ac:picMkLst>
            <pc:docMk/>
            <pc:sldMk cId="0" sldId="262"/>
            <ac:picMk id="7" creationId="{C48BD77A-BDFD-F11D-FFBE-35C45AED0E88}"/>
          </ac:picMkLst>
        </pc:picChg>
      </pc:sldChg>
      <pc:sldChg chg="addSp delSp modSp addAnim modAnim">
        <pc:chgData name="Rowena Scott" userId="S::rowena.scott_leedscitycollege.ac.uk#ext#@aoctenant.onmicrosoft.com::9852bc76-1901-4b88-baa3-87a173338e51" providerId="AD" clId="Web-{9ABD6A6A-7011-050B-B1FF-B804EF259969}" dt="2023-03-02T10:43:42.484" v="121" actId="1076"/>
        <pc:sldMkLst>
          <pc:docMk/>
          <pc:sldMk cId="0" sldId="272"/>
        </pc:sldMkLst>
        <pc:spChg chg="add mod">
          <ac:chgData name="Rowena Scott" userId="S::rowena.scott_leedscitycollege.ac.uk#ext#@aoctenant.onmicrosoft.com::9852bc76-1901-4b88-baa3-87a173338e51" providerId="AD" clId="Web-{9ABD6A6A-7011-050B-B1FF-B804EF259969}" dt="2023-03-02T10:40:50.743" v="53"/>
          <ac:spMkLst>
            <pc:docMk/>
            <pc:sldMk cId="0" sldId="272"/>
            <ac:spMk id="3" creationId="{BEAEFE55-B2E5-F126-633F-4D6AE516FB9F}"/>
          </ac:spMkLst>
        </pc:spChg>
        <pc:spChg chg="add mod">
          <ac:chgData name="Rowena Scott" userId="S::rowena.scott_leedscitycollege.ac.uk#ext#@aoctenant.onmicrosoft.com::9852bc76-1901-4b88-baa3-87a173338e51" providerId="AD" clId="Web-{9ABD6A6A-7011-050B-B1FF-B804EF259969}" dt="2023-03-02T10:42:00.543" v="92" actId="1076"/>
          <ac:spMkLst>
            <pc:docMk/>
            <pc:sldMk cId="0" sldId="272"/>
            <ac:spMk id="5" creationId="{3AA8329A-F381-34B2-E83A-AD04B5ACF31C}"/>
          </ac:spMkLst>
        </pc:spChg>
        <pc:spChg chg="add mod">
          <ac:chgData name="Rowena Scott" userId="S::rowena.scott_leedscitycollege.ac.uk#ext#@aoctenant.onmicrosoft.com::9852bc76-1901-4b88-baa3-87a173338e51" providerId="AD" clId="Web-{9ABD6A6A-7011-050B-B1FF-B804EF259969}" dt="2023-03-02T10:41:48.699" v="90" actId="1076"/>
          <ac:spMkLst>
            <pc:docMk/>
            <pc:sldMk cId="0" sldId="272"/>
            <ac:spMk id="7" creationId="{65FE5236-0FA5-93B9-7614-5AEA75CA98CF}"/>
          </ac:spMkLst>
        </pc:spChg>
        <pc:spChg chg="add mod">
          <ac:chgData name="Rowena Scott" userId="S::rowena.scott_leedscitycollege.ac.uk#ext#@aoctenant.onmicrosoft.com::9852bc76-1901-4b88-baa3-87a173338e51" providerId="AD" clId="Web-{9ABD6A6A-7011-050B-B1FF-B804EF259969}" dt="2023-03-02T10:42:04.027" v="93" actId="1076"/>
          <ac:spMkLst>
            <pc:docMk/>
            <pc:sldMk cId="0" sldId="272"/>
            <ac:spMk id="9" creationId="{733CB377-F3DC-5A48-274A-E619E007833F}"/>
          </ac:spMkLst>
        </pc:spChg>
        <pc:spChg chg="add mod">
          <ac:chgData name="Rowena Scott" userId="S::rowena.scott_leedscitycollege.ac.uk#ext#@aoctenant.onmicrosoft.com::9852bc76-1901-4b88-baa3-87a173338e51" providerId="AD" clId="Web-{9ABD6A6A-7011-050B-B1FF-B804EF259969}" dt="2023-03-02T10:42:10.512" v="94" actId="1076"/>
          <ac:spMkLst>
            <pc:docMk/>
            <pc:sldMk cId="0" sldId="272"/>
            <ac:spMk id="11" creationId="{D45578EB-180D-C1AB-1D73-2C714D3513BC}"/>
          </ac:spMkLst>
        </pc:spChg>
        <pc:spChg chg="add mod">
          <ac:chgData name="Rowena Scott" userId="S::rowena.scott_leedscitycollege.ac.uk#ext#@aoctenant.onmicrosoft.com::9852bc76-1901-4b88-baa3-87a173338e51" providerId="AD" clId="Web-{9ABD6A6A-7011-050B-B1FF-B804EF259969}" dt="2023-03-02T10:42:41.060" v="99" actId="1076"/>
          <ac:spMkLst>
            <pc:docMk/>
            <pc:sldMk cId="0" sldId="272"/>
            <ac:spMk id="13" creationId="{A3F45D29-A7FF-E392-6A57-BD506EC26985}"/>
          </ac:spMkLst>
        </pc:spChg>
        <pc:spChg chg="add mod">
          <ac:chgData name="Rowena Scott" userId="S::rowena.scott_leedscitycollege.ac.uk#ext#@aoctenant.onmicrosoft.com::9852bc76-1901-4b88-baa3-87a173338e51" providerId="AD" clId="Web-{9ABD6A6A-7011-050B-B1FF-B804EF259969}" dt="2023-03-02T10:42:37.700" v="98" actId="1076"/>
          <ac:spMkLst>
            <pc:docMk/>
            <pc:sldMk cId="0" sldId="272"/>
            <ac:spMk id="15" creationId="{6267AF08-BC45-20AD-3BA4-450C769078F0}"/>
          </ac:spMkLst>
        </pc:spChg>
        <pc:spChg chg="add mod">
          <ac:chgData name="Rowena Scott" userId="S::rowena.scott_leedscitycollege.ac.uk#ext#@aoctenant.onmicrosoft.com::9852bc76-1901-4b88-baa3-87a173338e51" providerId="AD" clId="Web-{9ABD6A6A-7011-050B-B1FF-B804EF259969}" dt="2023-03-02T10:41:40.495" v="89" actId="1076"/>
          <ac:spMkLst>
            <pc:docMk/>
            <pc:sldMk cId="0" sldId="272"/>
            <ac:spMk id="17" creationId="{BFE088A0-E705-46A2-F48F-392D318F1B0D}"/>
          </ac:spMkLst>
        </pc:spChg>
        <pc:spChg chg="add mod">
          <ac:chgData name="Rowena Scott" userId="S::rowena.scott_leedscitycollege.ac.uk#ext#@aoctenant.onmicrosoft.com::9852bc76-1901-4b88-baa3-87a173338e51" providerId="AD" clId="Web-{9ABD6A6A-7011-050B-B1FF-B804EF259969}" dt="2023-03-02T10:41:35.370" v="88" actId="1076"/>
          <ac:spMkLst>
            <pc:docMk/>
            <pc:sldMk cId="0" sldId="272"/>
            <ac:spMk id="19" creationId="{A1908429-DF1D-EB64-635F-52363C8FA4DB}"/>
          </ac:spMkLst>
        </pc:spChg>
        <pc:spChg chg="add mod">
          <ac:chgData name="Rowena Scott" userId="S::rowena.scott_leedscitycollege.ac.uk#ext#@aoctenant.onmicrosoft.com::9852bc76-1901-4b88-baa3-87a173338e51" providerId="AD" clId="Web-{9ABD6A6A-7011-050B-B1FF-B804EF259969}" dt="2023-03-02T10:41:30.870" v="87" actId="1076"/>
          <ac:spMkLst>
            <pc:docMk/>
            <pc:sldMk cId="0" sldId="272"/>
            <ac:spMk id="21" creationId="{1123CF0C-4EA4-1B00-B5C9-DAE152039739}"/>
          </ac:spMkLst>
        </pc:spChg>
        <pc:spChg chg="add mod">
          <ac:chgData name="Rowena Scott" userId="S::rowena.scott_leedscitycollege.ac.uk#ext#@aoctenant.onmicrosoft.com::9852bc76-1901-4b88-baa3-87a173338e51" providerId="AD" clId="Web-{9ABD6A6A-7011-050B-B1FF-B804EF259969}" dt="2023-03-02T10:42:56.201" v="108" actId="1076"/>
          <ac:spMkLst>
            <pc:docMk/>
            <pc:sldMk cId="0" sldId="272"/>
            <ac:spMk id="23" creationId="{F9ECC550-406E-8240-97F1-3534EBB5B83A}"/>
          </ac:spMkLst>
        </pc:spChg>
        <pc:spChg chg="add mod">
          <ac:chgData name="Rowena Scott" userId="S::rowena.scott_leedscitycollege.ac.uk#ext#@aoctenant.onmicrosoft.com::9852bc76-1901-4b88-baa3-87a173338e51" providerId="AD" clId="Web-{9ABD6A6A-7011-050B-B1FF-B804EF259969}" dt="2023-03-02T10:43:06.951" v="110" actId="1076"/>
          <ac:spMkLst>
            <pc:docMk/>
            <pc:sldMk cId="0" sldId="272"/>
            <ac:spMk id="25" creationId="{9F144C4A-827E-7906-8A1E-2B9524F05F71}"/>
          </ac:spMkLst>
        </pc:spChg>
        <pc:spChg chg="add mod">
          <ac:chgData name="Rowena Scott" userId="S::rowena.scott_leedscitycollege.ac.uk#ext#@aoctenant.onmicrosoft.com::9852bc76-1901-4b88-baa3-87a173338e51" providerId="AD" clId="Web-{9ABD6A6A-7011-050B-B1FF-B804EF259969}" dt="2023-03-02T10:43:01.467" v="109" actId="1076"/>
          <ac:spMkLst>
            <pc:docMk/>
            <pc:sldMk cId="0" sldId="272"/>
            <ac:spMk id="27" creationId="{837A5222-EC28-1D6E-CBCF-3EAB43DC463A}"/>
          </ac:spMkLst>
        </pc:spChg>
        <pc:spChg chg="add mod">
          <ac:chgData name="Rowena Scott" userId="S::rowena.scott_leedscitycollege.ac.uk#ext#@aoctenant.onmicrosoft.com::9852bc76-1901-4b88-baa3-87a173338e51" providerId="AD" clId="Web-{9ABD6A6A-7011-050B-B1FF-B804EF259969}" dt="2023-03-02T10:43:14.311" v="112" actId="1076"/>
          <ac:spMkLst>
            <pc:docMk/>
            <pc:sldMk cId="0" sldId="272"/>
            <ac:spMk id="29" creationId="{19DAE8B1-760E-011B-2860-753ED6215897}"/>
          </ac:spMkLst>
        </pc:spChg>
        <pc:spChg chg="add mod">
          <ac:chgData name="Rowena Scott" userId="S::rowena.scott_leedscitycollege.ac.uk#ext#@aoctenant.onmicrosoft.com::9852bc76-1901-4b88-baa3-87a173338e51" providerId="AD" clId="Web-{9ABD6A6A-7011-050B-B1FF-B804EF259969}" dt="2023-03-02T10:43:11.889" v="111" actId="1076"/>
          <ac:spMkLst>
            <pc:docMk/>
            <pc:sldMk cId="0" sldId="272"/>
            <ac:spMk id="31" creationId="{EDD75A27-4DF6-38BD-CB55-AA8EB19C7C0D}"/>
          </ac:spMkLst>
        </pc:spChg>
        <pc:spChg chg="add mod">
          <ac:chgData name="Rowena Scott" userId="S::rowena.scott_leedscitycollege.ac.uk#ext#@aoctenant.onmicrosoft.com::9852bc76-1901-4b88-baa3-87a173338e51" providerId="AD" clId="Web-{9ABD6A6A-7011-050B-B1FF-B804EF259969}" dt="2023-03-02T10:43:28.171" v="116" actId="1076"/>
          <ac:spMkLst>
            <pc:docMk/>
            <pc:sldMk cId="0" sldId="272"/>
            <ac:spMk id="33" creationId="{9D237786-DDA6-33A1-27CD-E94D19B9AA59}"/>
          </ac:spMkLst>
        </pc:spChg>
        <pc:spChg chg="add mod">
          <ac:chgData name="Rowena Scott" userId="S::rowena.scott_leedscitycollege.ac.uk#ext#@aoctenant.onmicrosoft.com::9852bc76-1901-4b88-baa3-87a173338e51" providerId="AD" clId="Web-{9ABD6A6A-7011-050B-B1FF-B804EF259969}" dt="2023-03-02T10:43:25.390" v="115" actId="1076"/>
          <ac:spMkLst>
            <pc:docMk/>
            <pc:sldMk cId="0" sldId="272"/>
            <ac:spMk id="35" creationId="{1FB446BC-34B6-F7FF-ED00-D37EECAED191}"/>
          </ac:spMkLst>
        </pc:spChg>
        <pc:spChg chg="add mod">
          <ac:chgData name="Rowena Scott" userId="S::rowena.scott_leedscitycollege.ac.uk#ext#@aoctenant.onmicrosoft.com::9852bc76-1901-4b88-baa3-87a173338e51" providerId="AD" clId="Web-{9ABD6A6A-7011-050B-B1FF-B804EF259969}" dt="2023-03-02T10:43:32.452" v="117" actId="1076"/>
          <ac:spMkLst>
            <pc:docMk/>
            <pc:sldMk cId="0" sldId="272"/>
            <ac:spMk id="37" creationId="{7EE1F57B-A164-5CFB-BD92-3A88BDDAA8DB}"/>
          </ac:spMkLst>
        </pc:spChg>
        <pc:spChg chg="add mod">
          <ac:chgData name="Rowena Scott" userId="S::rowena.scott_leedscitycollege.ac.uk#ext#@aoctenant.onmicrosoft.com::9852bc76-1901-4b88-baa3-87a173338e51" providerId="AD" clId="Web-{9ABD6A6A-7011-050B-B1FF-B804EF259969}" dt="2023-03-02T10:43:42.484" v="121" actId="1076"/>
          <ac:spMkLst>
            <pc:docMk/>
            <pc:sldMk cId="0" sldId="272"/>
            <ac:spMk id="39" creationId="{C5BA5B4F-5EB7-F094-9A19-16D14321A125}"/>
          </ac:spMkLst>
        </pc:spChg>
        <pc:spChg chg="add mod">
          <ac:chgData name="Rowena Scott" userId="S::rowena.scott_leedscitycollege.ac.uk#ext#@aoctenant.onmicrosoft.com::9852bc76-1901-4b88-baa3-87a173338e51" providerId="AD" clId="Web-{9ABD6A6A-7011-050B-B1FF-B804EF259969}" dt="2023-03-02T10:43:38.312" v="120" actId="1076"/>
          <ac:spMkLst>
            <pc:docMk/>
            <pc:sldMk cId="0" sldId="272"/>
            <ac:spMk id="41" creationId="{FD3FA1D0-1D97-9F5B-F429-1549CACDBA71}"/>
          </ac:spMkLst>
        </pc:spChg>
        <pc:graphicFrameChg chg="mod modGraphic">
          <ac:chgData name="Rowena Scott" userId="S::rowena.scott_leedscitycollege.ac.uk#ext#@aoctenant.onmicrosoft.com::9852bc76-1901-4b88-baa3-87a173338e51" providerId="AD" clId="Web-{9ABD6A6A-7011-050B-B1FF-B804EF259969}" dt="2023-03-02T10:41:12.713" v="77"/>
          <ac:graphicFrameMkLst>
            <pc:docMk/>
            <pc:sldMk cId="0" sldId="272"/>
            <ac:graphicFrameMk id="729" creationId="{00000000-0000-0000-0000-000000000000}"/>
          </ac:graphicFrameMkLst>
        </pc:graphicFrameChg>
        <pc:picChg chg="add mod">
          <ac:chgData name="Rowena Scott" userId="S::rowena.scott_leedscitycollege.ac.uk#ext#@aoctenant.onmicrosoft.com::9852bc76-1901-4b88-baa3-87a173338e51" providerId="AD" clId="Web-{9ABD6A6A-7011-050B-B1FF-B804EF259969}" dt="2023-03-02T10:32:54.492" v="34" actId="1076"/>
          <ac:picMkLst>
            <pc:docMk/>
            <pc:sldMk cId="0" sldId="272"/>
            <ac:picMk id="2" creationId="{E8C9DC2D-7BE0-952E-0BCF-2DF335A7FFFA}"/>
          </ac:picMkLst>
        </pc:picChg>
        <pc:picChg chg="del">
          <ac:chgData name="Rowena Scott" userId="S::rowena.scott_leedscitycollege.ac.uk#ext#@aoctenant.onmicrosoft.com::9852bc76-1901-4b88-baa3-87a173338e51" providerId="AD" clId="Web-{9ABD6A6A-7011-050B-B1FF-B804EF259969}" dt="2023-03-02T10:32:39.616" v="30"/>
          <ac:picMkLst>
            <pc:docMk/>
            <pc:sldMk cId="0" sldId="272"/>
            <ac:picMk id="731" creationId="{00000000-0000-0000-0000-000000000000}"/>
          </ac:picMkLst>
        </pc:picChg>
      </pc:sldChg>
      <pc:sldChg chg="modSp">
        <pc:chgData name="Rowena Scott" userId="S::rowena.scott_leedscitycollege.ac.uk#ext#@aoctenant.onmicrosoft.com::9852bc76-1901-4b88-baa3-87a173338e51" providerId="AD" clId="Web-{9ABD6A6A-7011-050B-B1FF-B804EF259969}" dt="2023-03-02T10:20:57.794" v="27" actId="20577"/>
        <pc:sldMkLst>
          <pc:docMk/>
          <pc:sldMk cId="0" sldId="275"/>
        </pc:sldMkLst>
        <pc:spChg chg="mod">
          <ac:chgData name="Rowena Scott" userId="S::rowena.scott_leedscitycollege.ac.uk#ext#@aoctenant.onmicrosoft.com::9852bc76-1901-4b88-baa3-87a173338e51" providerId="AD" clId="Web-{9ABD6A6A-7011-050B-B1FF-B804EF259969}" dt="2023-03-02T10:20:57.794" v="27" actId="20577"/>
          <ac:spMkLst>
            <pc:docMk/>
            <pc:sldMk cId="0" sldId="275"/>
            <ac:spMk id="773" creationId="{00000000-0000-0000-0000-000000000000}"/>
          </ac:spMkLst>
        </pc:spChg>
      </pc:sldChg>
      <pc:sldChg chg="modSp">
        <pc:chgData name="Rowena Scott" userId="S::rowena.scott_leedscitycollege.ac.uk#ext#@aoctenant.onmicrosoft.com::9852bc76-1901-4b88-baa3-87a173338e51" providerId="AD" clId="Web-{9ABD6A6A-7011-050B-B1FF-B804EF259969}" dt="2023-03-02T10:21:04.544" v="29" actId="20577"/>
        <pc:sldMkLst>
          <pc:docMk/>
          <pc:sldMk cId="0" sldId="277"/>
        </pc:sldMkLst>
        <pc:spChg chg="mod">
          <ac:chgData name="Rowena Scott" userId="S::rowena.scott_leedscitycollege.ac.uk#ext#@aoctenant.onmicrosoft.com::9852bc76-1901-4b88-baa3-87a173338e51" providerId="AD" clId="Web-{9ABD6A6A-7011-050B-B1FF-B804EF259969}" dt="2023-03-02T10:21:04.544" v="29" actId="20577"/>
          <ac:spMkLst>
            <pc:docMk/>
            <pc:sldMk cId="0" sldId="277"/>
            <ac:spMk id="795" creationId="{00000000-0000-0000-0000-000000000000}"/>
          </ac:spMkLst>
        </pc:spChg>
      </pc:sldChg>
      <pc:sldChg chg="modSp">
        <pc:chgData name="Rowena Scott" userId="S::rowena.scott_leedscitycollege.ac.uk#ext#@aoctenant.onmicrosoft.com::9852bc76-1901-4b88-baa3-87a173338e51" providerId="AD" clId="Web-{9ABD6A6A-7011-050B-B1FF-B804EF259969}" dt="2023-03-02T10:48:27.010" v="124" actId="20577"/>
        <pc:sldMkLst>
          <pc:docMk/>
          <pc:sldMk cId="1490119190" sldId="283"/>
        </pc:sldMkLst>
        <pc:spChg chg="mod">
          <ac:chgData name="Rowena Scott" userId="S::rowena.scott_leedscitycollege.ac.uk#ext#@aoctenant.onmicrosoft.com::9852bc76-1901-4b88-baa3-87a173338e51" providerId="AD" clId="Web-{9ABD6A6A-7011-050B-B1FF-B804EF259969}" dt="2023-03-02T10:48:27.010" v="124" actId="20577"/>
          <ac:spMkLst>
            <pc:docMk/>
            <pc:sldMk cId="1490119190" sldId="283"/>
            <ac:spMk id="515" creationId="{00000000-0000-0000-0000-000000000000}"/>
          </ac:spMkLst>
        </pc:spChg>
      </pc:sldChg>
    </pc:docChg>
  </pc:docChgLst>
  <pc:docChgLst>
    <pc:chgData name="Lucy Springall" userId="e4236610-272f-44af-aba9-45f426dfe81c" providerId="ADAL" clId="{498E045C-21A0-4A7F-8322-B67CB5C4F68F}"/>
    <pc:docChg chg="undo custSel modSld">
      <pc:chgData name="Lucy Springall" userId="e4236610-272f-44af-aba9-45f426dfe81c" providerId="ADAL" clId="{498E045C-21A0-4A7F-8322-B67CB5C4F68F}" dt="2023-04-20T14:01:24.036" v="50" actId="20577"/>
      <pc:docMkLst>
        <pc:docMk/>
      </pc:docMkLst>
      <pc:sldChg chg="modSp mod">
        <pc:chgData name="Lucy Springall" userId="e4236610-272f-44af-aba9-45f426dfe81c" providerId="ADAL" clId="{498E045C-21A0-4A7F-8322-B67CB5C4F68F}" dt="2023-04-20T13:53:30.406" v="0" actId="14100"/>
        <pc:sldMkLst>
          <pc:docMk/>
          <pc:sldMk cId="0" sldId="257"/>
        </pc:sldMkLst>
        <pc:spChg chg="mod">
          <ac:chgData name="Lucy Springall" userId="e4236610-272f-44af-aba9-45f426dfe81c" providerId="ADAL" clId="{498E045C-21A0-4A7F-8322-B67CB5C4F68F}" dt="2023-04-20T13:53:30.406" v="0" actId="14100"/>
          <ac:spMkLst>
            <pc:docMk/>
            <pc:sldMk cId="0" sldId="257"/>
            <ac:spMk id="527" creationId="{00000000-0000-0000-0000-000000000000}"/>
          </ac:spMkLst>
        </pc:spChg>
      </pc:sldChg>
      <pc:sldChg chg="modSp mod">
        <pc:chgData name="Lucy Springall" userId="e4236610-272f-44af-aba9-45f426dfe81c" providerId="ADAL" clId="{498E045C-21A0-4A7F-8322-B67CB5C4F68F}" dt="2023-04-20T13:57:00.196" v="1" actId="20577"/>
        <pc:sldMkLst>
          <pc:docMk/>
          <pc:sldMk cId="0" sldId="273"/>
        </pc:sldMkLst>
        <pc:spChg chg="mod">
          <ac:chgData name="Lucy Springall" userId="e4236610-272f-44af-aba9-45f426dfe81c" providerId="ADAL" clId="{498E045C-21A0-4A7F-8322-B67CB5C4F68F}" dt="2023-04-20T13:57:00.196" v="1" actId="20577"/>
          <ac:spMkLst>
            <pc:docMk/>
            <pc:sldMk cId="0" sldId="273"/>
            <ac:spMk id="740" creationId="{00000000-0000-0000-0000-000000000000}"/>
          </ac:spMkLst>
        </pc:spChg>
      </pc:sldChg>
      <pc:sldChg chg="modSp mod">
        <pc:chgData name="Lucy Springall" userId="e4236610-272f-44af-aba9-45f426dfe81c" providerId="ADAL" clId="{498E045C-21A0-4A7F-8322-B67CB5C4F68F}" dt="2023-04-20T13:57:17.063" v="2" actId="20577"/>
        <pc:sldMkLst>
          <pc:docMk/>
          <pc:sldMk cId="0" sldId="275"/>
        </pc:sldMkLst>
        <pc:spChg chg="mod">
          <ac:chgData name="Lucy Springall" userId="e4236610-272f-44af-aba9-45f426dfe81c" providerId="ADAL" clId="{498E045C-21A0-4A7F-8322-B67CB5C4F68F}" dt="2023-04-20T13:57:17.063" v="2" actId="20577"/>
          <ac:spMkLst>
            <pc:docMk/>
            <pc:sldMk cId="0" sldId="275"/>
            <ac:spMk id="773" creationId="{00000000-0000-0000-0000-000000000000}"/>
          </ac:spMkLst>
        </pc:spChg>
      </pc:sldChg>
      <pc:sldChg chg="modSp mod">
        <pc:chgData name="Lucy Springall" userId="e4236610-272f-44af-aba9-45f426dfe81c" providerId="ADAL" clId="{498E045C-21A0-4A7F-8322-B67CB5C4F68F}" dt="2023-04-20T13:57:39.914" v="5" actId="20577"/>
        <pc:sldMkLst>
          <pc:docMk/>
          <pc:sldMk cId="0" sldId="276"/>
        </pc:sldMkLst>
        <pc:spChg chg="mod">
          <ac:chgData name="Lucy Springall" userId="e4236610-272f-44af-aba9-45f426dfe81c" providerId="ADAL" clId="{498E045C-21A0-4A7F-8322-B67CB5C4F68F}" dt="2023-04-20T13:57:39.914" v="5" actId="20577"/>
          <ac:spMkLst>
            <pc:docMk/>
            <pc:sldMk cId="0" sldId="276"/>
            <ac:spMk id="784" creationId="{00000000-0000-0000-0000-000000000000}"/>
          </ac:spMkLst>
        </pc:spChg>
      </pc:sldChg>
      <pc:sldChg chg="modSp mod">
        <pc:chgData name="Lucy Springall" userId="e4236610-272f-44af-aba9-45f426dfe81c" providerId="ADAL" clId="{498E045C-21A0-4A7F-8322-B67CB5C4F68F}" dt="2023-04-20T13:57:30.366" v="4" actId="14100"/>
        <pc:sldMkLst>
          <pc:docMk/>
          <pc:sldMk cId="0" sldId="277"/>
        </pc:sldMkLst>
        <pc:spChg chg="mod">
          <ac:chgData name="Lucy Springall" userId="e4236610-272f-44af-aba9-45f426dfe81c" providerId="ADAL" clId="{498E045C-21A0-4A7F-8322-B67CB5C4F68F}" dt="2023-04-20T13:57:30.366" v="4" actId="14100"/>
          <ac:spMkLst>
            <pc:docMk/>
            <pc:sldMk cId="0" sldId="277"/>
            <ac:spMk id="795" creationId="{00000000-0000-0000-0000-000000000000}"/>
          </ac:spMkLst>
        </pc:spChg>
      </pc:sldChg>
      <pc:sldChg chg="modSp mod">
        <pc:chgData name="Lucy Springall" userId="e4236610-272f-44af-aba9-45f426dfe81c" providerId="ADAL" clId="{498E045C-21A0-4A7F-8322-B67CB5C4F68F}" dt="2023-04-20T13:57:44.882" v="6" actId="20577"/>
        <pc:sldMkLst>
          <pc:docMk/>
          <pc:sldMk cId="0" sldId="278"/>
        </pc:sldMkLst>
        <pc:spChg chg="mod">
          <ac:chgData name="Lucy Springall" userId="e4236610-272f-44af-aba9-45f426dfe81c" providerId="ADAL" clId="{498E045C-21A0-4A7F-8322-B67CB5C4F68F}" dt="2023-04-20T13:57:44.882" v="6" actId="20577"/>
          <ac:spMkLst>
            <pc:docMk/>
            <pc:sldMk cId="0" sldId="278"/>
            <ac:spMk id="806" creationId="{00000000-0000-0000-0000-000000000000}"/>
          </ac:spMkLst>
        </pc:spChg>
      </pc:sldChg>
      <pc:sldChg chg="modSp mod">
        <pc:chgData name="Lucy Springall" userId="e4236610-272f-44af-aba9-45f426dfe81c" providerId="ADAL" clId="{498E045C-21A0-4A7F-8322-B67CB5C4F68F}" dt="2023-04-20T14:01:24.036" v="50" actId="20577"/>
        <pc:sldMkLst>
          <pc:docMk/>
          <pc:sldMk cId="3608424453" sldId="284"/>
        </pc:sldMkLst>
        <pc:spChg chg="mod">
          <ac:chgData name="Lucy Springall" userId="e4236610-272f-44af-aba9-45f426dfe81c" providerId="ADAL" clId="{498E045C-21A0-4A7F-8322-B67CB5C4F68F}" dt="2023-04-20T14:01:24.036" v="50" actId="20577"/>
          <ac:spMkLst>
            <pc:docMk/>
            <pc:sldMk cId="3608424453" sldId="284"/>
            <ac:spMk id="740" creationId="{00000000-0000-0000-0000-000000000000}"/>
          </ac:spMkLst>
        </pc:spChg>
      </pc:sldChg>
      <pc:sldChg chg="modSp mod">
        <pc:chgData name="Lucy Springall" userId="e4236610-272f-44af-aba9-45f426dfe81c" providerId="ADAL" clId="{498E045C-21A0-4A7F-8322-B67CB5C4F68F}" dt="2023-04-20T14:00:45.903" v="35" actId="20577"/>
        <pc:sldMkLst>
          <pc:docMk/>
          <pc:sldMk cId="2061114167" sldId="285"/>
        </pc:sldMkLst>
        <pc:spChg chg="mod">
          <ac:chgData name="Lucy Springall" userId="e4236610-272f-44af-aba9-45f426dfe81c" providerId="ADAL" clId="{498E045C-21A0-4A7F-8322-B67CB5C4F68F}" dt="2023-04-20T14:00:45.903" v="35" actId="20577"/>
          <ac:spMkLst>
            <pc:docMk/>
            <pc:sldMk cId="2061114167" sldId="285"/>
            <ac:spMk id="740" creationId="{00000000-0000-0000-0000-000000000000}"/>
          </ac:spMkLst>
        </pc:spChg>
      </pc:sldChg>
    </pc:docChg>
  </pc:docChgLst>
  <pc:docChgLst>
    <pc:chgData name="Gemma Brezinski" userId="S::gemma.brezinski@etfoundation.co.uk::fd066b93-240a-4648-a0fe-c80aa4ee1278" providerId="AD" clId="Web-{E4854976-CB71-5DF7-E435-06B313897741}"/>
    <pc:docChg chg="addSld delSld modSld addMainMaster modMainMaster">
      <pc:chgData name="Gemma Brezinski" userId="S::gemma.brezinski@etfoundation.co.uk::fd066b93-240a-4648-a0fe-c80aa4ee1278" providerId="AD" clId="Web-{E4854976-CB71-5DF7-E435-06B313897741}" dt="2023-07-26T12:59:37.210" v="8" actId="1076"/>
      <pc:docMkLst>
        <pc:docMk/>
      </pc:docMkLst>
      <pc:sldChg chg="del">
        <pc:chgData name="Gemma Brezinski" userId="S::gemma.brezinski@etfoundation.co.uk::fd066b93-240a-4648-a0fe-c80aa4ee1278" providerId="AD" clId="Web-{E4854976-CB71-5DF7-E435-06B313897741}" dt="2023-07-26T12:58:52.381" v="6"/>
        <pc:sldMkLst>
          <pc:docMk/>
          <pc:sldMk cId="1945931993" sldId="296"/>
        </pc:sldMkLst>
      </pc:sldChg>
      <pc:sldChg chg="modSp add">
        <pc:chgData name="Gemma Brezinski" userId="S::gemma.brezinski@etfoundation.co.uk::fd066b93-240a-4648-a0fe-c80aa4ee1278" providerId="AD" clId="Web-{E4854976-CB71-5DF7-E435-06B313897741}" dt="2023-07-26T12:59:37.210" v="8" actId="1076"/>
        <pc:sldMkLst>
          <pc:docMk/>
          <pc:sldMk cId="1698132230" sldId="303"/>
        </pc:sldMkLst>
        <pc:spChg chg="mod">
          <ac:chgData name="Gemma Brezinski" userId="S::gemma.brezinski@etfoundation.co.uk::fd066b93-240a-4648-a0fe-c80aa4ee1278" providerId="AD" clId="Web-{E4854976-CB71-5DF7-E435-06B313897741}" dt="2023-07-26T12:59:37.195" v="7" actId="1076"/>
          <ac:spMkLst>
            <pc:docMk/>
            <pc:sldMk cId="1698132230" sldId="303"/>
            <ac:spMk id="2" creationId="{C707E533-4E2C-D9DF-DE7D-E759C8798613}"/>
          </ac:spMkLst>
        </pc:spChg>
        <pc:spChg chg="mod">
          <ac:chgData name="Gemma Brezinski" userId="S::gemma.brezinski@etfoundation.co.uk::fd066b93-240a-4648-a0fe-c80aa4ee1278" providerId="AD" clId="Web-{E4854976-CB71-5DF7-E435-06B313897741}" dt="2023-07-26T12:59:37.210" v="8" actId="1076"/>
          <ac:spMkLst>
            <pc:docMk/>
            <pc:sldMk cId="1698132230" sldId="303"/>
            <ac:spMk id="3" creationId="{F4D34F95-45E4-165C-CBD8-EC4CC28C24E4}"/>
          </ac:spMkLst>
        </pc:spChg>
      </pc:sldChg>
      <pc:sldMasterChg chg="modSldLayout">
        <pc:chgData name="Gemma Brezinski" userId="S::gemma.brezinski@etfoundation.co.uk::fd066b93-240a-4648-a0fe-c80aa4ee1278" providerId="AD" clId="Web-{E4854976-CB71-5DF7-E435-06B313897741}" dt="2023-07-26T12:58:27.428" v="0"/>
        <pc:sldMasterMkLst>
          <pc:docMk/>
          <pc:sldMasterMk cId="0" sldId="2147483709"/>
        </pc:sldMasterMkLst>
        <pc:sldLayoutChg chg="replId">
          <pc:chgData name="Gemma Brezinski" userId="S::gemma.brezinski@etfoundation.co.uk::fd066b93-240a-4648-a0fe-c80aa4ee1278" providerId="AD" clId="Web-{E4854976-CB71-5DF7-E435-06B313897741}" dt="2023-07-26T12:58:27.428" v="0"/>
          <pc:sldLayoutMkLst>
            <pc:docMk/>
            <pc:sldMasterMk cId="0" sldId="2147483709"/>
            <pc:sldLayoutMk cId="3496002541" sldId="2147483831"/>
          </pc:sldLayoutMkLst>
        </pc:sldLayoutChg>
      </pc:sldMasterChg>
      <pc:sldMasterChg chg="add addSldLayout">
        <pc:chgData name="Gemma Brezinski" userId="S::gemma.brezinski@etfoundation.co.uk::fd066b93-240a-4648-a0fe-c80aa4ee1278" providerId="AD" clId="Web-{E4854976-CB71-5DF7-E435-06B313897741}" dt="2023-07-26T12:58:27.428" v="0"/>
        <pc:sldMasterMkLst>
          <pc:docMk/>
          <pc:sldMasterMk cId="0" sldId="2147483771"/>
        </pc:sldMasterMkLst>
        <pc:sldLayoutChg chg="add">
          <pc:chgData name="Gemma Brezinski" userId="S::gemma.brezinski@etfoundation.co.uk::fd066b93-240a-4648-a0fe-c80aa4ee1278" providerId="AD" clId="Web-{E4854976-CB71-5DF7-E435-06B313897741}" dt="2023-07-26T12:58:27.428" v="0"/>
          <pc:sldLayoutMkLst>
            <pc:docMk/>
            <pc:sldMasterMk cId="0" sldId="2147483771"/>
            <pc:sldLayoutMk cId="2647378747" sldId="214748377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7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1"/>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8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1"/>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79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1"/>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0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1"/>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1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0"/>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1"/>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2"/>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3"/>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4"/>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5"/>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6"/>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7"/>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8"/>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29"/>
          </pc:sldLayoutMkLst>
        </pc:sldLayoutChg>
        <pc:sldLayoutChg chg="add">
          <pc:chgData name="Gemma Brezinski" userId="S::gemma.brezinski@etfoundation.co.uk::fd066b93-240a-4648-a0fe-c80aa4ee1278" providerId="AD" clId="Web-{E4854976-CB71-5DF7-E435-06B313897741}" dt="2023-07-26T12:58:27.428" v="0"/>
          <pc:sldLayoutMkLst>
            <pc:docMk/>
            <pc:sldMasterMk cId="0" sldId="2147483771"/>
            <pc:sldLayoutMk cId="0" sldId="2147483830"/>
          </pc:sldLayoutMkLst>
        </pc:sldLayoutChg>
      </pc:sldMasterChg>
    </pc:docChg>
  </pc:docChgLst>
  <pc:docChgLst>
    <pc:chgData name="Nicola Susans" userId="4da5c4f3-9bda-4b43-a02a-af3285e542de" providerId="ADAL" clId="{52332B9B-E552-4F71-89D2-E86AF3EEEDE8}"/>
    <pc:docChg chg="undo custSel modSld">
      <pc:chgData name="Nicola Susans" userId="4da5c4f3-9bda-4b43-a02a-af3285e542de" providerId="ADAL" clId="{52332B9B-E552-4F71-89D2-E86AF3EEEDE8}" dt="2023-05-23T16:51:20.598" v="69"/>
      <pc:docMkLst>
        <pc:docMk/>
      </pc:docMkLst>
      <pc:sldChg chg="modCm">
        <pc:chgData name="Nicola Susans" userId="4da5c4f3-9bda-4b43-a02a-af3285e542de" providerId="ADAL" clId="{52332B9B-E552-4F71-89D2-E86AF3EEEDE8}" dt="2023-05-23T16:20:48.564" v="0"/>
        <pc:sldMkLst>
          <pc:docMk/>
          <pc:sldMk cId="0" sldId="257"/>
        </pc:sldMkLst>
      </pc:sldChg>
      <pc:sldChg chg="addSp delSp modSp mod modCm">
        <pc:chgData name="Nicola Susans" userId="4da5c4f3-9bda-4b43-a02a-af3285e542de" providerId="ADAL" clId="{52332B9B-E552-4F71-89D2-E86AF3EEEDE8}" dt="2023-05-23T16:51:20.598" v="69"/>
        <pc:sldMkLst>
          <pc:docMk/>
          <pc:sldMk cId="0" sldId="259"/>
        </pc:sldMkLst>
        <pc:spChg chg="add mod">
          <ac:chgData name="Nicola Susans" userId="4da5c4f3-9bda-4b43-a02a-af3285e542de" providerId="ADAL" clId="{52332B9B-E552-4F71-89D2-E86AF3EEEDE8}" dt="2023-05-23T16:50:50.067" v="66" actId="14100"/>
          <ac:spMkLst>
            <pc:docMk/>
            <pc:sldMk cId="0" sldId="259"/>
            <ac:spMk id="5" creationId="{AB967673-39D8-1248-01A5-199F4631CA83}"/>
          </ac:spMkLst>
        </pc:spChg>
        <pc:graphicFrameChg chg="add mod modGraphic">
          <ac:chgData name="Nicola Susans" userId="4da5c4f3-9bda-4b43-a02a-af3285e542de" providerId="ADAL" clId="{52332B9B-E552-4F71-89D2-E86AF3EEEDE8}" dt="2023-05-23T16:51:20.598" v="69"/>
          <ac:graphicFrameMkLst>
            <pc:docMk/>
            <pc:sldMk cId="0" sldId="259"/>
            <ac:graphicFrameMk id="4" creationId="{49D87DA5-05F3-1754-507B-BC9123BEF12C}"/>
          </ac:graphicFrameMkLst>
        </pc:graphicFrameChg>
        <pc:picChg chg="del mod">
          <ac:chgData name="Nicola Susans" userId="4da5c4f3-9bda-4b43-a02a-af3285e542de" providerId="ADAL" clId="{52332B9B-E552-4F71-89D2-E86AF3EEEDE8}" dt="2023-05-23T16:50:38.593" v="63" actId="478"/>
          <ac:picMkLst>
            <pc:docMk/>
            <pc:sldMk cId="0" sldId="259"/>
            <ac:picMk id="2" creationId="{6504AC36-08F9-92BD-4208-2B69C1F7BFC2}"/>
          </ac:picMkLst>
        </pc:picChg>
      </pc:sldChg>
      <pc:sldChg chg="modSp mod modCm">
        <pc:chgData name="Nicola Susans" userId="4da5c4f3-9bda-4b43-a02a-af3285e542de" providerId="ADAL" clId="{52332B9B-E552-4F71-89D2-E86AF3EEEDE8}" dt="2023-05-23T16:26:21.104" v="18"/>
        <pc:sldMkLst>
          <pc:docMk/>
          <pc:sldMk cId="0" sldId="277"/>
        </pc:sldMkLst>
        <pc:spChg chg="mod">
          <ac:chgData name="Nicola Susans" userId="4da5c4f3-9bda-4b43-a02a-af3285e542de" providerId="ADAL" clId="{52332B9B-E552-4F71-89D2-E86AF3EEEDE8}" dt="2023-05-23T16:26:18.170" v="17" actId="20577"/>
          <ac:spMkLst>
            <pc:docMk/>
            <pc:sldMk cId="0" sldId="277"/>
            <ac:spMk id="795" creationId="{00000000-0000-0000-0000-000000000000}"/>
          </ac:spMkLst>
        </pc:spChg>
      </pc:sldChg>
      <pc:sldChg chg="modSp mod modCm">
        <pc:chgData name="Nicola Susans" userId="4da5c4f3-9bda-4b43-a02a-af3285e542de" providerId="ADAL" clId="{52332B9B-E552-4F71-89D2-E86AF3EEEDE8}" dt="2023-05-23T16:28:23.756" v="53"/>
        <pc:sldMkLst>
          <pc:docMk/>
          <pc:sldMk cId="0" sldId="278"/>
        </pc:sldMkLst>
        <pc:spChg chg="mod">
          <ac:chgData name="Nicola Susans" userId="4da5c4f3-9bda-4b43-a02a-af3285e542de" providerId="ADAL" clId="{52332B9B-E552-4F71-89D2-E86AF3EEEDE8}" dt="2023-05-23T16:26:43.419" v="27" actId="20577"/>
          <ac:spMkLst>
            <pc:docMk/>
            <pc:sldMk cId="0" sldId="278"/>
            <ac:spMk id="806" creationId="{00000000-0000-0000-0000-000000000000}"/>
          </ac:spMkLst>
        </pc:spChg>
        <pc:graphicFrameChg chg="modGraphic">
          <ac:chgData name="Nicola Susans" userId="4da5c4f3-9bda-4b43-a02a-af3285e542de" providerId="ADAL" clId="{52332B9B-E552-4F71-89D2-E86AF3EEEDE8}" dt="2023-05-23T16:28:12.705" v="51" actId="20577"/>
          <ac:graphicFrameMkLst>
            <pc:docMk/>
            <pc:sldMk cId="0" sldId="278"/>
            <ac:graphicFrameMk id="808" creationId="{00000000-0000-0000-0000-000000000000}"/>
          </ac:graphicFrameMkLst>
        </pc:graphicFrameChg>
      </pc:sldChg>
      <pc:sldChg chg="modSp mod">
        <pc:chgData name="Nicola Susans" userId="4da5c4f3-9bda-4b43-a02a-af3285e542de" providerId="ADAL" clId="{52332B9B-E552-4F71-89D2-E86AF3EEEDE8}" dt="2023-05-23T16:29:18.561" v="56" actId="1076"/>
        <pc:sldMkLst>
          <pc:docMk/>
          <pc:sldMk cId="0" sldId="281"/>
        </pc:sldMkLst>
        <pc:spChg chg="mod">
          <ac:chgData name="Nicola Susans" userId="4da5c4f3-9bda-4b43-a02a-af3285e542de" providerId="ADAL" clId="{52332B9B-E552-4F71-89D2-E86AF3EEEDE8}" dt="2023-05-23T16:29:18.561" v="56" actId="1076"/>
          <ac:spMkLst>
            <pc:docMk/>
            <pc:sldMk cId="0" sldId="281"/>
            <ac:spMk id="849" creationId="{00000000-0000-0000-0000-000000000000}"/>
          </ac:spMkLst>
        </pc:spChg>
      </pc:sldChg>
      <pc:sldChg chg="modSp mod modCm">
        <pc:chgData name="Nicola Susans" userId="4da5c4f3-9bda-4b43-a02a-af3285e542de" providerId="ADAL" clId="{52332B9B-E552-4F71-89D2-E86AF3EEEDE8}" dt="2023-05-23T16:28:48.328" v="55"/>
        <pc:sldMkLst>
          <pc:docMk/>
          <pc:sldMk cId="3608424453" sldId="284"/>
        </pc:sldMkLst>
        <pc:spChg chg="mod">
          <ac:chgData name="Nicola Susans" userId="4da5c4f3-9bda-4b43-a02a-af3285e542de" providerId="ADAL" clId="{52332B9B-E552-4F71-89D2-E86AF3EEEDE8}" dt="2023-05-23T16:28:44.081" v="54" actId="114"/>
          <ac:spMkLst>
            <pc:docMk/>
            <pc:sldMk cId="3608424453" sldId="284"/>
            <ac:spMk id="740" creationId="{00000000-0000-0000-0000-000000000000}"/>
          </ac:spMkLst>
        </pc:spChg>
      </pc:sldChg>
      <pc:sldChg chg="modSp mod">
        <pc:chgData name="Nicola Susans" userId="4da5c4f3-9bda-4b43-a02a-af3285e542de" providerId="ADAL" clId="{52332B9B-E552-4F71-89D2-E86AF3EEEDE8}" dt="2023-05-23T16:29:26.600" v="57" actId="14100"/>
        <pc:sldMkLst>
          <pc:docMk/>
          <pc:sldMk cId="2061114167" sldId="285"/>
        </pc:sldMkLst>
        <pc:spChg chg="mod">
          <ac:chgData name="Nicola Susans" userId="4da5c4f3-9bda-4b43-a02a-af3285e542de" providerId="ADAL" clId="{52332B9B-E552-4F71-89D2-E86AF3EEEDE8}" dt="2023-05-23T16:29:26.600" v="57" actId="14100"/>
          <ac:spMkLst>
            <pc:docMk/>
            <pc:sldMk cId="2061114167" sldId="285"/>
            <ac:spMk id="74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9009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196ee33f580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196ee33f580_0_5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196ee33f580_0_5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196ee33f580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8" name="Google Shape;648;g196ee33f580_0_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9" name="Google Shape;649;g196ee33f580_0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g196ee33f580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0" name="Google Shape;660;g196ee33f580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1" name="Google Shape;661;g196ee33f580_0_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13</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196ee33f580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196ee33f580_0_10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indent="0"/>
            <a:r>
              <a:rPr lang="en-US"/>
              <a:t>D = difference between ranks</a:t>
            </a:r>
          </a:p>
          <a:p>
            <a:pPr marL="0" indent="0"/>
            <a:r>
              <a:rPr lang="en-US"/>
              <a:t>N = number of samples</a:t>
            </a:r>
          </a:p>
          <a:p>
            <a:pPr marL="0" indent="0"/>
            <a:r>
              <a:rPr lang="en-US"/>
              <a:t>Rs = spearman rank correlation coefficient</a:t>
            </a:r>
          </a:p>
        </p:txBody>
      </p:sp>
      <p:sp>
        <p:nvSpPr>
          <p:cNvPr id="684" name="Google Shape;684;g196ee33f580_0_10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196ee33f580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2" name="Google Shape;692;g196ee33f580_0_1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3" name="Google Shape;693;g196ee33f580_0_1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196ee33f580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6" name="Google Shape;706;g196ee33f580_0_13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7" name="Google Shape;707;g196ee33f580_0_13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g196ee33f580_0_1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0" name="Google Shape;720;g196ee33f580_0_14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indent="0"/>
            <a:r>
              <a:rPr lang="en-US"/>
              <a:t>Rs = -0.93</a:t>
            </a:r>
            <a:endParaRPr/>
          </a:p>
        </p:txBody>
      </p:sp>
      <p:sp>
        <p:nvSpPr>
          <p:cNvPr id="721" name="Google Shape;721;g196ee33f580_0_14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96ee33f580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g196ee33f580_0_2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5" name="Google Shape;735;g196ee33f580_0_2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196ee33f580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4" name="Google Shape;744;g196ee33f580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5" name="Google Shape;745;g196ee33f580_0_16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195737870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7" name="Google Shape;767;g1957378708f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8" name="Google Shape;768;g1957378708f_0_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3</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2032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195737870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7" name="Google Shape;767;g1957378708f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8" name="Google Shape;768;g1957378708f_0_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extLst>
      <p:ext uri="{BB962C8B-B14F-4D97-AF65-F5344CB8AC3E}">
        <p14:creationId xmlns:p14="http://schemas.microsoft.com/office/powerpoint/2010/main" val="700022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195737870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7" name="Google Shape;767;g1957378708f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8" name="Google Shape;768;g1957378708f_0_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extLst>
      <p:ext uri="{BB962C8B-B14F-4D97-AF65-F5344CB8AC3E}">
        <p14:creationId xmlns:p14="http://schemas.microsoft.com/office/powerpoint/2010/main" val="3212076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5"/>
        <p:cNvGrpSpPr/>
        <p:nvPr/>
      </p:nvGrpSpPr>
      <p:grpSpPr>
        <a:xfrm>
          <a:off x="0" y="0"/>
          <a:ext cx="0" cy="0"/>
          <a:chOff x="0" y="0"/>
          <a:chExt cx="0" cy="0"/>
        </a:xfrm>
      </p:grpSpPr>
      <p:sp>
        <p:nvSpPr>
          <p:cNvPr id="766" name="Google Shape;766;g1957378708f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7" name="Google Shape;767;g1957378708f_0_8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8" name="Google Shape;768;g1957378708f_0_8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23</a:t>
            </a:fld>
            <a:endParaRPr/>
          </a:p>
        </p:txBody>
      </p:sp>
    </p:spTree>
    <p:extLst>
      <p:ext uri="{BB962C8B-B14F-4D97-AF65-F5344CB8AC3E}">
        <p14:creationId xmlns:p14="http://schemas.microsoft.com/office/powerpoint/2010/main" val="1699345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174d77c5247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g174d77c5247_0_16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2" name="Google Shape;812;g174d77c5247_0_16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96ee33f580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g196ee33f580_0_2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5" name="Google Shape;735;g196ee33f580_0_2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extLst>
      <p:ext uri="{BB962C8B-B14F-4D97-AF65-F5344CB8AC3E}">
        <p14:creationId xmlns:p14="http://schemas.microsoft.com/office/powerpoint/2010/main" val="1114758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96ee33f580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g196ee33f580_0_2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5" name="Google Shape;735;g196ee33f580_0_2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26</a:t>
            </a:fld>
            <a:endParaRPr/>
          </a:p>
        </p:txBody>
      </p:sp>
    </p:spTree>
    <p:extLst>
      <p:ext uri="{BB962C8B-B14F-4D97-AF65-F5344CB8AC3E}">
        <p14:creationId xmlns:p14="http://schemas.microsoft.com/office/powerpoint/2010/main" val="2942513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g196cebac771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g196cebac771_0_2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20</a:t>
            </a:r>
            <a:endParaRPr/>
          </a:p>
        </p:txBody>
      </p:sp>
      <p:sp>
        <p:nvSpPr>
          <p:cNvPr id="835" name="Google Shape;835;g196cebac771_0_2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g196cebac771_0_2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g196cebac771_0_27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a:t>20</a:t>
            </a:r>
            <a:endParaRPr/>
          </a:p>
        </p:txBody>
      </p:sp>
      <p:sp>
        <p:nvSpPr>
          <p:cNvPr id="835" name="Google Shape;835;g196cebac771_0_27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28</a:t>
            </a:fld>
            <a:endParaRPr/>
          </a:p>
        </p:txBody>
      </p:sp>
    </p:spTree>
    <p:extLst>
      <p:ext uri="{BB962C8B-B14F-4D97-AF65-F5344CB8AC3E}">
        <p14:creationId xmlns:p14="http://schemas.microsoft.com/office/powerpoint/2010/main" val="15094007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56" name="Google Shape;85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4" name="Google Shape;5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5" name="Google Shape;5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196ee33f58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4" name="Google Shape;554;g196ee33f580_1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5" name="Google Shape;555;g196ee33f580_1_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1957378708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g1957378708f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78" name="Google Shape;578;g1957378708f_0_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1957378708f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g1957378708f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indent="0"/>
            <a:r>
              <a:rPr lang="en-US"/>
              <a:t>Ranking can be done in any order; either low to high or high to low</a:t>
            </a:r>
            <a:endParaRPr/>
          </a:p>
        </p:txBody>
      </p:sp>
      <p:sp>
        <p:nvSpPr>
          <p:cNvPr id="589" name="Google Shape;589;g1957378708f_0_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g196ee33f580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0" name="Google Shape;600;g196ee33f580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1" name="Google Shape;601;g196ee33f580_0_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Google Shape;611;g196ee33f58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2" name="Google Shape;612;g196ee33f580_0_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3" name="Google Shape;613;g196ee33f580_0_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196ee33f580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g196ee33f580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5" name="Google Shape;625;g196ee33f580_0_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1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6.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7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6.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Title Slide Option 2">
  <p:cSld name="3_Title Slide Option 2">
    <p:bg>
      <p:bgPr>
        <a:solidFill>
          <a:srgbClr val="E51C41"/>
        </a:solidFill>
        <a:effectLst/>
      </p:bgPr>
    </p:bg>
    <p:spTree>
      <p:nvGrpSpPr>
        <p:cNvPr id="1" name="Shape 14"/>
        <p:cNvGrpSpPr/>
        <p:nvPr/>
      </p:nvGrpSpPr>
      <p:grpSpPr>
        <a:xfrm>
          <a:off x="0" y="0"/>
          <a:ext cx="0" cy="0"/>
          <a:chOff x="0" y="0"/>
          <a:chExt cx="0" cy="0"/>
        </a:xfrm>
      </p:grpSpPr>
      <p:sp>
        <p:nvSpPr>
          <p:cNvPr id="15" name="Google Shape;15;p1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 name="Google Shape;16;p10" descr="Education and Training Foundation"/>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7" name="Google Shape;17;p10"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 name="Google Shape;18;p1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10"/>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 name="Google Shape;21;p1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 name="Google Shape;22;p1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49600254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spcBef>
                <a:spcPts val="560"/>
              </a:spcBef>
              <a:spcAft>
                <a:spcPts val="0"/>
              </a:spcAft>
              <a:buClr>
                <a:schemeClr val="dk1"/>
              </a:buClr>
              <a:buSzPts val="2800"/>
              <a:buNone/>
              <a:defRPr/>
            </a:lvl2pPr>
            <a:lvl3pPr marL="1371600" lvl="2" indent="-228600" algn="l">
              <a:spcBef>
                <a:spcPts val="480"/>
              </a:spcBef>
              <a:spcAft>
                <a:spcPts val="0"/>
              </a:spcAft>
              <a:buClr>
                <a:schemeClr val="dk1"/>
              </a:buClr>
              <a:buSzPts val="2400"/>
              <a:buNone/>
              <a:defRPr/>
            </a:lvl3pPr>
            <a:lvl4pPr marL="1828800" lvl="3" indent="-228600" algn="l">
              <a:spcBef>
                <a:spcPts val="400"/>
              </a:spcBef>
              <a:spcAft>
                <a:spcPts val="0"/>
              </a:spcAft>
              <a:buClr>
                <a:schemeClr val="dk1"/>
              </a:buClr>
              <a:buSzPts val="2000"/>
              <a:buNone/>
              <a:defRPr/>
            </a:lvl4pPr>
            <a:lvl5pPr marL="2286000" lvl="4" indent="-228600" algn="l">
              <a:spcBef>
                <a:spcPts val="400"/>
              </a:spcBef>
              <a:spcAft>
                <a:spcPts val="0"/>
              </a:spcAft>
              <a:buClr>
                <a:schemeClr val="dk1"/>
              </a:buClr>
              <a:buSzPts val="2000"/>
              <a:buNone/>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Education and Training Foundation</a:t>
            </a:r>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None/>
            </a:pPr>
            <a:endParaRPr sz="4500" b="0">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spcBef>
                <a:spcPts val="0"/>
              </a:spcBef>
              <a:spcAft>
                <a:spcPts val="0"/>
              </a:spcAft>
              <a:buNone/>
            </a:pPr>
            <a:r>
              <a:rPr lang="en-GB" sz="1800" u="sng">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None/>
            </a:pPr>
            <a:r>
              <a:rPr lang="en-GB" sz="5400" b="1">
                <a:solidFill>
                  <a:schemeClr val="lt1"/>
                </a:solidFill>
                <a:latin typeface="Arial"/>
                <a:ea typeface="Arial"/>
                <a:cs typeface="Arial"/>
                <a:sym typeface="Arial"/>
              </a:rPr>
              <a:t>Thank you</a:t>
            </a:r>
            <a:endParaRPr sz="5400" b="1">
              <a:solidFill>
                <a:schemeClr val="lt1"/>
              </a:solidFill>
              <a:latin typeface="Arial"/>
              <a:ea typeface="Arial"/>
              <a:cs typeface="Arial"/>
              <a:sym typeface="Arial"/>
            </a:endParaRPr>
          </a:p>
          <a:p>
            <a:pPr marL="0" marR="0" lvl="0" indent="0" algn="l" rtl="0">
              <a:lnSpc>
                <a:spcPct val="100000"/>
              </a:lnSpc>
              <a:spcBef>
                <a:spcPts val="0"/>
              </a:spcBef>
              <a:spcAft>
                <a:spcPts val="0"/>
              </a:spcAft>
              <a:buNone/>
            </a:pPr>
            <a:r>
              <a:rPr lang="en-GB" sz="4500" b="0">
                <a:solidFill>
                  <a:schemeClr val="lt1"/>
                </a:solidFill>
                <a:latin typeface="Arial"/>
                <a:ea typeface="Arial"/>
                <a:cs typeface="Arial"/>
                <a:sym typeface="Arial"/>
              </a:rPr>
              <a:t>Any Questions?</a:t>
            </a:r>
            <a:endParaRPr sz="4500" b="0">
              <a:solidFill>
                <a:schemeClr val="lt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5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47378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3"/>
        <p:cNvGrpSpPr/>
        <p:nvPr/>
      </p:nvGrpSpPr>
      <p:grpSpPr>
        <a:xfrm>
          <a:off x="0" y="0"/>
          <a:ext cx="0" cy="0"/>
          <a:chOff x="0" y="0"/>
          <a:chExt cx="0" cy="0"/>
        </a:xfrm>
      </p:grpSpPr>
      <p:sp>
        <p:nvSpPr>
          <p:cNvPr id="24" name="Google Shape;24;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5" name="Google Shape;25;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 name="Google Shape;27;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8"/>
        <p:cNvGrpSpPr/>
        <p:nvPr/>
      </p:nvGrpSpPr>
      <p:grpSpPr>
        <a:xfrm>
          <a:off x="0" y="0"/>
          <a:ext cx="0" cy="0"/>
          <a:chOff x="0" y="0"/>
          <a:chExt cx="0" cy="0"/>
        </a:xfrm>
      </p:grpSpPr>
      <p:sp>
        <p:nvSpPr>
          <p:cNvPr id="29" name="Google Shape;29;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1" name="Google Shape;31;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3_Divider 2">
  <p:cSld name="3_Divider 2">
    <p:bg>
      <p:bgPr>
        <a:solidFill>
          <a:srgbClr val="00A068"/>
        </a:solidFill>
        <a:effectLst/>
      </p:bgPr>
    </p:bg>
    <p:spTree>
      <p:nvGrpSpPr>
        <p:cNvPr id="1" name="Shape 361"/>
        <p:cNvGrpSpPr/>
        <p:nvPr/>
      </p:nvGrpSpPr>
      <p:grpSpPr>
        <a:xfrm>
          <a:off x="0" y="0"/>
          <a:ext cx="0" cy="0"/>
          <a:chOff x="0" y="0"/>
          <a:chExt cx="0" cy="0"/>
        </a:xfrm>
      </p:grpSpPr>
      <p:sp>
        <p:nvSpPr>
          <p:cNvPr id="362" name="Google Shape;362;p50"/>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3" name="Google Shape;363;p50"/>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pic>
        <p:nvPicPr>
          <p:cNvPr id="364" name="Google Shape;364;p5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3"/>
            <a:ext cx="892437" cy="472466"/>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6_Quote Banner">
  <p:cSld name="6_Quote Banner">
    <p:spTree>
      <p:nvGrpSpPr>
        <p:cNvPr id="1" name="Shape 365"/>
        <p:cNvGrpSpPr/>
        <p:nvPr/>
      </p:nvGrpSpPr>
      <p:grpSpPr>
        <a:xfrm>
          <a:off x="0" y="0"/>
          <a:ext cx="0" cy="0"/>
          <a:chOff x="0" y="0"/>
          <a:chExt cx="0" cy="0"/>
        </a:xfrm>
      </p:grpSpPr>
      <p:sp>
        <p:nvSpPr>
          <p:cNvPr id="366" name="Google Shape;366;p51"/>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7" name="Google Shape;367;p51"/>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68" name="Google Shape;368;p51"/>
          <p:cNvSpPr>
            <a:spLocks noGrp="1"/>
          </p:cNvSpPr>
          <p:nvPr>
            <p:ph type="pic" idx="2"/>
          </p:nvPr>
        </p:nvSpPr>
        <p:spPr>
          <a:xfrm>
            <a:off x="4500564" y="1059582"/>
            <a:ext cx="4362450" cy="3672409"/>
          </a:xfrm>
          <a:prstGeom prst="rect">
            <a:avLst/>
          </a:prstGeom>
          <a:noFill/>
          <a:ln>
            <a:noFill/>
          </a:ln>
        </p:spPr>
      </p:sp>
      <p:pic>
        <p:nvPicPr>
          <p:cNvPr id="369" name="Google Shape;369;p5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13492" y="1059582"/>
            <a:ext cx="4142608" cy="273844"/>
          </a:xfrm>
          <a:prstGeom prst="rect">
            <a:avLst/>
          </a:prstGeom>
          <a:noFill/>
          <a:ln>
            <a:noFill/>
          </a:ln>
        </p:spPr>
      </p:pic>
      <p:sp>
        <p:nvSpPr>
          <p:cNvPr id="370" name="Google Shape;370;p51"/>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1" name="Google Shape;371;p51"/>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7_Quote Banner">
  <p:cSld name="7_Quote Banner">
    <p:spTree>
      <p:nvGrpSpPr>
        <p:cNvPr id="1" name="Shape 372"/>
        <p:cNvGrpSpPr/>
        <p:nvPr/>
      </p:nvGrpSpPr>
      <p:grpSpPr>
        <a:xfrm>
          <a:off x="0" y="0"/>
          <a:ext cx="0" cy="0"/>
          <a:chOff x="0" y="0"/>
          <a:chExt cx="0" cy="0"/>
        </a:xfrm>
      </p:grpSpPr>
      <p:sp>
        <p:nvSpPr>
          <p:cNvPr id="373" name="Google Shape;373;p5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4" name="Google Shape;374;p52"/>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75" name="Google Shape;375;p52"/>
          <p:cNvSpPr>
            <a:spLocks noGrp="1"/>
          </p:cNvSpPr>
          <p:nvPr>
            <p:ph type="pic" idx="2"/>
          </p:nvPr>
        </p:nvSpPr>
        <p:spPr>
          <a:xfrm>
            <a:off x="4500564" y="1059582"/>
            <a:ext cx="4362450" cy="3672409"/>
          </a:xfrm>
          <a:prstGeom prst="rect">
            <a:avLst/>
          </a:prstGeom>
          <a:noFill/>
          <a:ln>
            <a:noFill/>
          </a:ln>
        </p:spPr>
      </p:sp>
      <p:pic>
        <p:nvPicPr>
          <p:cNvPr id="376" name="Google Shape;376;p5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7098"/>
            <a:ext cx="4122737" cy="274223"/>
          </a:xfrm>
          <a:prstGeom prst="rect">
            <a:avLst/>
          </a:prstGeom>
          <a:noFill/>
          <a:ln>
            <a:noFill/>
          </a:ln>
        </p:spPr>
      </p:pic>
      <p:sp>
        <p:nvSpPr>
          <p:cNvPr id="377" name="Google Shape;377;p5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8" name="Google Shape;378;p5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8_Quote Banner">
  <p:cSld name="8_Quote Banner">
    <p:spTree>
      <p:nvGrpSpPr>
        <p:cNvPr id="1" name="Shape 379"/>
        <p:cNvGrpSpPr/>
        <p:nvPr/>
      </p:nvGrpSpPr>
      <p:grpSpPr>
        <a:xfrm>
          <a:off x="0" y="0"/>
          <a:ext cx="0" cy="0"/>
          <a:chOff x="0" y="0"/>
          <a:chExt cx="0" cy="0"/>
        </a:xfrm>
      </p:grpSpPr>
      <p:sp>
        <p:nvSpPr>
          <p:cNvPr id="380" name="Google Shape;380;p5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1" name="Google Shape;381;p53"/>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2" name="Google Shape;382;p53"/>
          <p:cNvSpPr>
            <a:spLocks noGrp="1"/>
          </p:cNvSpPr>
          <p:nvPr>
            <p:ph type="pic" idx="2"/>
          </p:nvPr>
        </p:nvSpPr>
        <p:spPr>
          <a:xfrm>
            <a:off x="4500564" y="1059582"/>
            <a:ext cx="4362450" cy="3672409"/>
          </a:xfrm>
          <a:prstGeom prst="rect">
            <a:avLst/>
          </a:prstGeom>
          <a:noFill/>
          <a:ln>
            <a:noFill/>
          </a:ln>
        </p:spPr>
      </p:sp>
      <p:pic>
        <p:nvPicPr>
          <p:cNvPr id="383" name="Google Shape;383;p5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49" y="1059582"/>
            <a:ext cx="4122737" cy="279078"/>
          </a:xfrm>
          <a:prstGeom prst="rect">
            <a:avLst/>
          </a:prstGeom>
          <a:noFill/>
          <a:ln>
            <a:noFill/>
          </a:ln>
        </p:spPr>
      </p:pic>
      <p:sp>
        <p:nvSpPr>
          <p:cNvPr id="384" name="Google Shape;384;p5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5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9_Quote Banner">
  <p:cSld name="9_Quote Banner">
    <p:spTree>
      <p:nvGrpSpPr>
        <p:cNvPr id="1" name="Shape 386"/>
        <p:cNvGrpSpPr/>
        <p:nvPr/>
      </p:nvGrpSpPr>
      <p:grpSpPr>
        <a:xfrm>
          <a:off x="0" y="0"/>
          <a:ext cx="0" cy="0"/>
          <a:chOff x="0" y="0"/>
          <a:chExt cx="0" cy="0"/>
        </a:xfrm>
      </p:grpSpPr>
      <p:sp>
        <p:nvSpPr>
          <p:cNvPr id="387" name="Google Shape;387;p5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8" name="Google Shape;388;p54"/>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89" name="Google Shape;389;p54"/>
          <p:cNvSpPr>
            <a:spLocks noGrp="1"/>
          </p:cNvSpPr>
          <p:nvPr>
            <p:ph type="pic" idx="2"/>
          </p:nvPr>
        </p:nvSpPr>
        <p:spPr>
          <a:xfrm>
            <a:off x="4500564" y="1059582"/>
            <a:ext cx="4362450" cy="3672409"/>
          </a:xfrm>
          <a:prstGeom prst="rect">
            <a:avLst/>
          </a:prstGeom>
          <a:noFill/>
          <a:ln>
            <a:noFill/>
          </a:ln>
        </p:spPr>
      </p:sp>
      <p:pic>
        <p:nvPicPr>
          <p:cNvPr id="390" name="Google Shape;390;p54" descr="Quote mark Graphic"/>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59582"/>
            <a:ext cx="4122736" cy="279078"/>
          </a:xfrm>
          <a:prstGeom prst="rect">
            <a:avLst/>
          </a:prstGeom>
          <a:noFill/>
          <a:ln>
            <a:noFill/>
          </a:ln>
        </p:spPr>
      </p:pic>
      <p:sp>
        <p:nvSpPr>
          <p:cNvPr id="391" name="Google Shape;391;p5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2" name="Google Shape;392;p5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0_Quote Banner">
  <p:cSld name="10_Quote Banner">
    <p:spTree>
      <p:nvGrpSpPr>
        <p:cNvPr id="1" name="Shape 393"/>
        <p:cNvGrpSpPr/>
        <p:nvPr/>
      </p:nvGrpSpPr>
      <p:grpSpPr>
        <a:xfrm>
          <a:off x="0" y="0"/>
          <a:ext cx="0" cy="0"/>
          <a:chOff x="0" y="0"/>
          <a:chExt cx="0" cy="0"/>
        </a:xfrm>
      </p:grpSpPr>
      <p:sp>
        <p:nvSpPr>
          <p:cNvPr id="394" name="Google Shape;394;p5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55"/>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396" name="Google Shape;396;p55"/>
          <p:cNvSpPr>
            <a:spLocks noGrp="1"/>
          </p:cNvSpPr>
          <p:nvPr>
            <p:ph type="pic" idx="2"/>
          </p:nvPr>
        </p:nvSpPr>
        <p:spPr>
          <a:xfrm>
            <a:off x="4500564" y="1059582"/>
            <a:ext cx="4362450" cy="3672409"/>
          </a:xfrm>
          <a:prstGeom prst="rect">
            <a:avLst/>
          </a:prstGeom>
          <a:noFill/>
          <a:ln>
            <a:noFill/>
          </a:ln>
        </p:spPr>
      </p:sp>
      <p:pic>
        <p:nvPicPr>
          <p:cNvPr id="397" name="Google Shape;397;p5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2208"/>
            <a:ext cx="4122738" cy="288032"/>
          </a:xfrm>
          <a:prstGeom prst="rect">
            <a:avLst/>
          </a:prstGeom>
          <a:noFill/>
          <a:ln>
            <a:noFill/>
          </a:ln>
        </p:spPr>
      </p:pic>
      <p:sp>
        <p:nvSpPr>
          <p:cNvPr id="398" name="Google Shape;398;p5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1_Quote Banner">
  <p:cSld name="11_Quote Banner">
    <p:spTree>
      <p:nvGrpSpPr>
        <p:cNvPr id="1" name="Shape 399"/>
        <p:cNvGrpSpPr/>
        <p:nvPr/>
      </p:nvGrpSpPr>
      <p:grpSpPr>
        <a:xfrm>
          <a:off x="0" y="0"/>
          <a:ext cx="0" cy="0"/>
          <a:chOff x="0" y="0"/>
          <a:chExt cx="0" cy="0"/>
        </a:xfrm>
      </p:grpSpPr>
      <p:sp>
        <p:nvSpPr>
          <p:cNvPr id="400" name="Google Shape;400;p5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1" name="Google Shape;401;p56"/>
          <p:cNvSpPr txBox="1">
            <a:spLocks noGrp="1"/>
          </p:cNvSpPr>
          <p:nvPr>
            <p:ph type="body" idx="1"/>
          </p:nvPr>
        </p:nvSpPr>
        <p:spPr>
          <a:xfrm>
            <a:off x="233363" y="1438717"/>
            <a:ext cx="4122737" cy="329327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700"/>
              <a:buNone/>
              <a:defRPr sz="2700" b="1"/>
            </a:lvl1pPr>
            <a:lvl2pPr marL="914400" lvl="1" indent="-228600" algn="l">
              <a:lnSpc>
                <a:spcPct val="100000"/>
              </a:lnSpc>
              <a:spcBef>
                <a:spcPts val="560"/>
              </a:spcBef>
              <a:spcAft>
                <a:spcPts val="0"/>
              </a:spcAft>
              <a:buClr>
                <a:schemeClr val="dk1"/>
              </a:buClr>
              <a:buSzPts val="2800"/>
              <a:buNone/>
              <a:defRPr/>
            </a:lvl2pPr>
            <a:lvl3pPr marL="1371600" lvl="2" indent="-228600" algn="l">
              <a:lnSpc>
                <a:spcPct val="100000"/>
              </a:lnSpc>
              <a:spcBef>
                <a:spcPts val="480"/>
              </a:spcBef>
              <a:spcAft>
                <a:spcPts val="0"/>
              </a:spcAft>
              <a:buClr>
                <a:schemeClr val="dk1"/>
              </a:buClr>
              <a:buSzPts val="2400"/>
              <a:buNone/>
              <a:defRPr/>
            </a:lvl3pPr>
            <a:lvl4pPr marL="1828800" lvl="3" indent="-228600" algn="l">
              <a:lnSpc>
                <a:spcPct val="100000"/>
              </a:lnSpc>
              <a:spcBef>
                <a:spcPts val="400"/>
              </a:spcBef>
              <a:spcAft>
                <a:spcPts val="0"/>
              </a:spcAft>
              <a:buClr>
                <a:schemeClr val="dk1"/>
              </a:buClr>
              <a:buSzPts val="2000"/>
              <a:buNone/>
              <a:defRPr/>
            </a:lvl4pPr>
            <a:lvl5pPr marL="2286000" lvl="4" indent="-228600" algn="l">
              <a:lnSpc>
                <a:spcPct val="100000"/>
              </a:lnSpc>
              <a:spcBef>
                <a:spcPts val="400"/>
              </a:spcBef>
              <a:spcAft>
                <a:spcPts val="0"/>
              </a:spcAft>
              <a:buClr>
                <a:schemeClr val="dk1"/>
              </a:buClr>
              <a:buSzPts val="2000"/>
              <a:buNone/>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4500564" y="1059582"/>
            <a:ext cx="4362450" cy="3672409"/>
          </a:xfrm>
          <a:prstGeom prst="rect">
            <a:avLst/>
          </a:prstGeom>
          <a:noFill/>
          <a:ln>
            <a:noFill/>
          </a:ln>
        </p:spPr>
      </p:sp>
      <p:pic>
        <p:nvPicPr>
          <p:cNvPr id="403" name="Google Shape;403;p5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32950" y="1076685"/>
            <a:ext cx="4122738" cy="279077"/>
          </a:xfrm>
          <a:prstGeom prst="rect">
            <a:avLst/>
          </a:prstGeom>
          <a:noFill/>
          <a:ln>
            <a:noFill/>
          </a:ln>
        </p:spPr>
      </p:pic>
      <p:sp>
        <p:nvSpPr>
          <p:cNvPr id="404" name="Google Shape;404;p5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5" name="Google Shape;405;p5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ody Text, Content with Image">
  <p:cSld name="Body Text, Content with Image">
    <p:spTree>
      <p:nvGrpSpPr>
        <p:cNvPr id="1" name="Shape 406"/>
        <p:cNvGrpSpPr/>
        <p:nvPr/>
      </p:nvGrpSpPr>
      <p:grpSpPr>
        <a:xfrm>
          <a:off x="0" y="0"/>
          <a:ext cx="0" cy="0"/>
          <a:chOff x="0" y="0"/>
          <a:chExt cx="0" cy="0"/>
        </a:xfrm>
      </p:grpSpPr>
      <p:sp>
        <p:nvSpPr>
          <p:cNvPr id="407" name="Google Shape;407;p57"/>
          <p:cNvSpPr txBox="1">
            <a:spLocks noGrp="1"/>
          </p:cNvSpPr>
          <p:nvPr>
            <p:ph type="body" idx="1"/>
          </p:nvPr>
        </p:nvSpPr>
        <p:spPr>
          <a:xfrm>
            <a:off x="234000" y="1059582"/>
            <a:ext cx="4105275" cy="3528292"/>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8" name="Google Shape;408;p57"/>
          <p:cNvSpPr>
            <a:spLocks noGrp="1"/>
          </p:cNvSpPr>
          <p:nvPr>
            <p:ph type="pic" idx="2"/>
          </p:nvPr>
        </p:nvSpPr>
        <p:spPr>
          <a:xfrm>
            <a:off x="4500564" y="1059582"/>
            <a:ext cx="4362450" cy="3508405"/>
          </a:xfrm>
          <a:prstGeom prst="rect">
            <a:avLst/>
          </a:prstGeom>
          <a:noFill/>
          <a:ln>
            <a:noFill/>
          </a:ln>
        </p:spPr>
      </p:sp>
      <p:sp>
        <p:nvSpPr>
          <p:cNvPr id="409" name="Google Shape;409;p57"/>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0" name="Google Shape;410;p57"/>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1" name="Google Shape;411;p57"/>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412"/>
        <p:cNvGrpSpPr/>
        <p:nvPr/>
      </p:nvGrpSpPr>
      <p:grpSpPr>
        <a:xfrm>
          <a:off x="0" y="0"/>
          <a:ext cx="0" cy="0"/>
          <a:chOff x="0" y="0"/>
          <a:chExt cx="0" cy="0"/>
        </a:xfrm>
      </p:grpSpPr>
      <p:sp>
        <p:nvSpPr>
          <p:cNvPr id="413" name="Google Shape;413;p58"/>
          <p:cNvSpPr txBox="1">
            <a:spLocks noGrp="1"/>
          </p:cNvSpPr>
          <p:nvPr>
            <p:ph type="body" idx="1"/>
          </p:nvPr>
        </p:nvSpPr>
        <p:spPr>
          <a:xfrm>
            <a:off x="234000" y="987425"/>
            <a:ext cx="4122100"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4" name="Google Shape;414;p58"/>
          <p:cNvSpPr txBox="1">
            <a:spLocks noGrp="1"/>
          </p:cNvSpPr>
          <p:nvPr>
            <p:ph type="body" idx="2"/>
          </p:nvPr>
        </p:nvSpPr>
        <p:spPr>
          <a:xfrm>
            <a:off x="4500563" y="987425"/>
            <a:ext cx="4210497" cy="3600449"/>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5" name="Google Shape;415;p5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6" name="Google Shape;416;p5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17" name="Google Shape;417;p58"/>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Chevron etc ">
  <p:cSld name="Chevron etc ">
    <p:spTree>
      <p:nvGrpSpPr>
        <p:cNvPr id="1" name="Shape 418"/>
        <p:cNvGrpSpPr/>
        <p:nvPr/>
      </p:nvGrpSpPr>
      <p:grpSpPr>
        <a:xfrm>
          <a:off x="0" y="0"/>
          <a:ext cx="0" cy="0"/>
          <a:chOff x="0" y="0"/>
          <a:chExt cx="0" cy="0"/>
        </a:xfrm>
      </p:grpSpPr>
      <p:sp>
        <p:nvSpPr>
          <p:cNvPr id="419" name="Google Shape;419;p59"/>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0" name="Google Shape;420;p59"/>
          <p:cNvSpPr txBox="1">
            <a:spLocks noGrp="1"/>
          </p:cNvSpPr>
          <p:nvPr>
            <p:ph type="body" idx="1"/>
          </p:nvPr>
        </p:nvSpPr>
        <p:spPr>
          <a:xfrm>
            <a:off x="251520" y="2825999"/>
            <a:ext cx="252028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1" name="Google Shape;421;p59"/>
          <p:cNvSpPr txBox="1">
            <a:spLocks noGrp="1"/>
          </p:cNvSpPr>
          <p:nvPr>
            <p:ph type="body" idx="2"/>
          </p:nvPr>
        </p:nvSpPr>
        <p:spPr>
          <a:xfrm>
            <a:off x="3304304" y="2825999"/>
            <a:ext cx="25128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2" name="Google Shape;422;p59"/>
          <p:cNvSpPr txBox="1">
            <a:spLocks noGrp="1"/>
          </p:cNvSpPr>
          <p:nvPr>
            <p:ph type="body" idx="3"/>
          </p:nvPr>
        </p:nvSpPr>
        <p:spPr>
          <a:xfrm>
            <a:off x="6349607" y="2825999"/>
            <a:ext cx="251340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423" name="Google Shape;423;p5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4" name="Google Shape;424;p5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hank You">
  <p:cSld name="Thank You">
    <p:bg>
      <p:bgPr>
        <a:solidFill>
          <a:srgbClr val="E51C41"/>
        </a:solidFill>
        <a:effectLst/>
      </p:bgPr>
    </p:bg>
    <p:spTree>
      <p:nvGrpSpPr>
        <p:cNvPr id="1" name="Shape 425"/>
        <p:cNvGrpSpPr/>
        <p:nvPr/>
      </p:nvGrpSpPr>
      <p:grpSpPr>
        <a:xfrm>
          <a:off x="0" y="0"/>
          <a:ext cx="0" cy="0"/>
          <a:chOff x="0" y="0"/>
          <a:chExt cx="0" cy="0"/>
        </a:xfrm>
      </p:grpSpPr>
      <p:pic>
        <p:nvPicPr>
          <p:cNvPr id="426" name="Google Shape;426;p60"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27" name="Google Shape;427;p60"/>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28" name="Google Shape;428;p60"/>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29" name="Google Shape;429;p60"/>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0" name="Google Shape;430;p60"/>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1" name="Google Shape;431;p60"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32" name="Google Shape;432;p60"/>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_Thank You">
  <p:cSld name="2_Thank You">
    <p:bg>
      <p:bgPr>
        <a:solidFill>
          <a:srgbClr val="FEB912"/>
        </a:solidFill>
        <a:effectLst/>
      </p:bgPr>
    </p:bg>
    <p:spTree>
      <p:nvGrpSpPr>
        <p:cNvPr id="1" name="Shape 433"/>
        <p:cNvGrpSpPr/>
        <p:nvPr/>
      </p:nvGrpSpPr>
      <p:grpSpPr>
        <a:xfrm>
          <a:off x="0" y="0"/>
          <a:ext cx="0" cy="0"/>
          <a:chOff x="0" y="0"/>
          <a:chExt cx="0" cy="0"/>
        </a:xfrm>
      </p:grpSpPr>
      <p:pic>
        <p:nvPicPr>
          <p:cNvPr id="434" name="Google Shape;434;p6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35" name="Google Shape;435;p61"/>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36" name="Google Shape;436;p61"/>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7" name="Google Shape;437;p61"/>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8" name="Google Shape;438;p61"/>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39" name="Google Shape;439;p61"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0" name="Google Shape;440;p61"/>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3_Thank You">
  <p:cSld name="3_Thank You">
    <p:bg>
      <p:bgPr>
        <a:solidFill>
          <a:srgbClr val="BE0064"/>
        </a:solidFill>
        <a:effectLst/>
      </p:bgPr>
    </p:bg>
    <p:spTree>
      <p:nvGrpSpPr>
        <p:cNvPr id="1" name="Shape 441"/>
        <p:cNvGrpSpPr/>
        <p:nvPr/>
      </p:nvGrpSpPr>
      <p:grpSpPr>
        <a:xfrm>
          <a:off x="0" y="0"/>
          <a:ext cx="0" cy="0"/>
          <a:chOff x="0" y="0"/>
          <a:chExt cx="0" cy="0"/>
        </a:xfrm>
      </p:grpSpPr>
      <p:pic>
        <p:nvPicPr>
          <p:cNvPr id="442" name="Google Shape;442;p62"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832"/>
            <a:ext cx="892437" cy="472466"/>
          </a:xfrm>
          <a:prstGeom prst="rect">
            <a:avLst/>
          </a:prstGeom>
          <a:noFill/>
          <a:ln>
            <a:noFill/>
          </a:ln>
        </p:spPr>
      </p:pic>
      <p:sp>
        <p:nvSpPr>
          <p:cNvPr id="443" name="Google Shape;443;p62"/>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44" name="Google Shape;444;p62"/>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45" name="Google Shape;445;p62"/>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6" name="Google Shape;446;p62"/>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47" name="Google Shape;447;p62"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48" name="Google Shape;448;p62"/>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4_Thank You">
  <p:cSld name="4_Thank You">
    <p:bg>
      <p:bgPr>
        <a:solidFill>
          <a:srgbClr val="0071F8"/>
        </a:solidFill>
        <a:effectLst/>
      </p:bgPr>
    </p:bg>
    <p:spTree>
      <p:nvGrpSpPr>
        <p:cNvPr id="1" name="Shape 449"/>
        <p:cNvGrpSpPr/>
        <p:nvPr/>
      </p:nvGrpSpPr>
      <p:grpSpPr>
        <a:xfrm>
          <a:off x="0" y="0"/>
          <a:ext cx="0" cy="0"/>
          <a:chOff x="0" y="0"/>
          <a:chExt cx="0" cy="0"/>
        </a:xfrm>
      </p:grpSpPr>
      <p:pic>
        <p:nvPicPr>
          <p:cNvPr id="450" name="Google Shape;450;p63"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1" name="Google Shape;451;p63"/>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52" name="Google Shape;452;p63"/>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53" name="Google Shape;453;p63"/>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4" name="Google Shape;454;p63"/>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55" name="Google Shape;455;p63"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56" name="Google Shape;456;p63"/>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5_Thank You">
  <p:cSld name="5_Thank You">
    <p:bg>
      <p:bgPr>
        <a:solidFill>
          <a:srgbClr val="00A068"/>
        </a:solidFill>
        <a:effectLst/>
      </p:bgPr>
    </p:bg>
    <p:spTree>
      <p:nvGrpSpPr>
        <p:cNvPr id="1" name="Shape 457"/>
        <p:cNvGrpSpPr/>
        <p:nvPr/>
      </p:nvGrpSpPr>
      <p:grpSpPr>
        <a:xfrm>
          <a:off x="0" y="0"/>
          <a:ext cx="0" cy="0"/>
          <a:chOff x="0" y="0"/>
          <a:chExt cx="0" cy="0"/>
        </a:xfrm>
      </p:grpSpPr>
      <p:pic>
        <p:nvPicPr>
          <p:cNvPr id="458" name="Google Shape;458;p64"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59" name="Google Shape;459;p64"/>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0" name="Google Shape;460;p64"/>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1" name="Google Shape;461;p64"/>
          <p:cNvSpPr txBox="1">
            <a:spLocks noGrp="1"/>
          </p:cNvSpPr>
          <p:nvPr>
            <p:ph type="ctrTitle"/>
          </p:nvPr>
        </p:nvSpPr>
        <p:spPr>
          <a:xfrm>
            <a:off x="2447280" y="1455480"/>
            <a:ext cx="6157168"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2" name="Google Shape;462;p64"/>
          <p:cNvSpPr txBox="1">
            <a:spLocks noGrp="1"/>
          </p:cNvSpPr>
          <p:nvPr>
            <p:ph type="subTitle" idx="1"/>
          </p:nvPr>
        </p:nvSpPr>
        <p:spPr>
          <a:xfrm>
            <a:off x="2446020" y="1874878"/>
            <a:ext cx="6157168"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63" name="Google Shape;463;p64"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sp>
        <p:nvSpPr>
          <p:cNvPr id="464" name="Google Shape;464;p64"/>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6_Thank You">
  <p:cSld name="6_Thank You">
    <p:bg>
      <p:bgPr>
        <a:solidFill>
          <a:srgbClr val="E51C41"/>
        </a:solidFill>
        <a:effectLst/>
      </p:bgPr>
    </p:bg>
    <p:spTree>
      <p:nvGrpSpPr>
        <p:cNvPr id="1" name="Shape 465"/>
        <p:cNvGrpSpPr/>
        <p:nvPr/>
      </p:nvGrpSpPr>
      <p:grpSpPr>
        <a:xfrm>
          <a:off x="0" y="0"/>
          <a:ext cx="0" cy="0"/>
          <a:chOff x="0" y="0"/>
          <a:chExt cx="0" cy="0"/>
        </a:xfrm>
      </p:grpSpPr>
      <p:sp>
        <p:nvSpPr>
          <p:cNvPr id="466" name="Google Shape;466;p65"/>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67" name="Google Shape;467;p65"/>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8" name="Google Shape;468;p65"/>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9" name="Google Shape;469;p65"/>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70" name="Google Shape;470;p65"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2">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71" name="Google Shape;471;p65" descr="Supported by Department for Education logo"/>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72" name="Google Shape;472;p65"/>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pic>
        <p:nvPicPr>
          <p:cNvPr id="473" name="Google Shape;473;p65" descr="Education and Training Found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7_Thank You">
  <p:cSld name="7_Thank You">
    <p:bg>
      <p:bgPr>
        <a:solidFill>
          <a:srgbClr val="FEB912"/>
        </a:solidFill>
        <a:effectLst/>
      </p:bgPr>
    </p:bg>
    <p:spTree>
      <p:nvGrpSpPr>
        <p:cNvPr id="1" name="Shape 474"/>
        <p:cNvGrpSpPr/>
        <p:nvPr/>
      </p:nvGrpSpPr>
      <p:grpSpPr>
        <a:xfrm>
          <a:off x="0" y="0"/>
          <a:ext cx="0" cy="0"/>
          <a:chOff x="0" y="0"/>
          <a:chExt cx="0" cy="0"/>
        </a:xfrm>
      </p:grpSpPr>
      <p:pic>
        <p:nvPicPr>
          <p:cNvPr id="475" name="Google Shape;475;p66"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76" name="Google Shape;476;p66"/>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77" name="Google Shape;477;p66"/>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8" name="Google Shape;478;p66"/>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9" name="Google Shape;479;p66"/>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0" name="Google Shape;480;p66"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81" name="Google Shape;481;p66"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82" name="Google Shape;482;p66"/>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9_Thank You">
  <p:cSld name="9_Thank You">
    <p:bg>
      <p:bgPr>
        <a:solidFill>
          <a:srgbClr val="BE0064"/>
        </a:solidFill>
        <a:effectLst/>
      </p:bgPr>
    </p:bg>
    <p:spTree>
      <p:nvGrpSpPr>
        <p:cNvPr id="1" name="Shape 483"/>
        <p:cNvGrpSpPr/>
        <p:nvPr/>
      </p:nvGrpSpPr>
      <p:grpSpPr>
        <a:xfrm>
          <a:off x="0" y="0"/>
          <a:ext cx="0" cy="0"/>
          <a:chOff x="0" y="0"/>
          <a:chExt cx="0" cy="0"/>
        </a:xfrm>
      </p:grpSpPr>
      <p:pic>
        <p:nvPicPr>
          <p:cNvPr id="484" name="Google Shape;484;p6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485" name="Google Shape;485;p67"/>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86" name="Google Shape;486;p67"/>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87" name="Google Shape;487;p67"/>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8" name="Google Shape;488;p67"/>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89" name="Google Shape;489;p67"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0" name="Google Shape;490;p67"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491" name="Google Shape;491;p67"/>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8_Thank You">
  <p:cSld name="8_Thank You">
    <p:bg>
      <p:bgPr>
        <a:solidFill>
          <a:srgbClr val="0071F8"/>
        </a:solidFill>
        <a:effectLst/>
      </p:bgPr>
    </p:bg>
    <p:spTree>
      <p:nvGrpSpPr>
        <p:cNvPr id="1" name="Shape 492"/>
        <p:cNvGrpSpPr/>
        <p:nvPr/>
      </p:nvGrpSpPr>
      <p:grpSpPr>
        <a:xfrm>
          <a:off x="0" y="0"/>
          <a:ext cx="0" cy="0"/>
          <a:chOff x="0" y="0"/>
          <a:chExt cx="0" cy="0"/>
        </a:xfrm>
      </p:grpSpPr>
      <p:pic>
        <p:nvPicPr>
          <p:cNvPr id="493" name="Google Shape;493;p6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6"/>
          </a:xfrm>
          <a:prstGeom prst="rect">
            <a:avLst/>
          </a:prstGeom>
          <a:noFill/>
          <a:ln>
            <a:noFill/>
          </a:ln>
        </p:spPr>
      </p:pic>
      <p:sp>
        <p:nvSpPr>
          <p:cNvPr id="494" name="Google Shape;494;p68"/>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495" name="Google Shape;495;p68"/>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96" name="Google Shape;496;p68"/>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 name="Google Shape;497;p68"/>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498" name="Google Shape;498;p68"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499" name="Google Shape;499;p68"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0" name="Google Shape;500;p68"/>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10_Thank You">
  <p:cSld name="10_Thank You">
    <p:bg>
      <p:bgPr>
        <a:solidFill>
          <a:srgbClr val="00A068"/>
        </a:solidFill>
        <a:effectLst/>
      </p:bgPr>
    </p:bg>
    <p:spTree>
      <p:nvGrpSpPr>
        <p:cNvPr id="1" name="Shape 501"/>
        <p:cNvGrpSpPr/>
        <p:nvPr/>
      </p:nvGrpSpPr>
      <p:grpSpPr>
        <a:xfrm>
          <a:off x="0" y="0"/>
          <a:ext cx="0" cy="0"/>
          <a:chOff x="0" y="0"/>
          <a:chExt cx="0" cy="0"/>
        </a:xfrm>
      </p:grpSpPr>
      <p:pic>
        <p:nvPicPr>
          <p:cNvPr id="502" name="Google Shape;502;p6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2" y="288832"/>
            <a:ext cx="892435" cy="472465"/>
          </a:xfrm>
          <a:prstGeom prst="rect">
            <a:avLst/>
          </a:prstGeom>
          <a:noFill/>
          <a:ln>
            <a:noFill/>
          </a:ln>
        </p:spPr>
      </p:pic>
      <p:sp>
        <p:nvSpPr>
          <p:cNvPr id="503" name="Google Shape;503;p69"/>
          <p:cNvSpPr/>
          <p:nvPr/>
        </p:nvSpPr>
        <p:spPr>
          <a:xfrm>
            <a:off x="2455193" y="3258000"/>
            <a:ext cx="6400805"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100000"/>
              </a:lnSpc>
              <a:spcBef>
                <a:spcPts val="0"/>
              </a:spcBef>
              <a:spcAft>
                <a:spcPts val="0"/>
              </a:spcAft>
              <a:buClr>
                <a:srgbClr val="000000"/>
              </a:buClr>
              <a:buSzPts val="4500"/>
              <a:buFont typeface="Arial"/>
              <a:buNone/>
            </a:pPr>
            <a:endParaRPr sz="4500" b="0" i="0" u="none" strike="noStrike" cap="none">
              <a:solidFill>
                <a:schemeClr val="lt1"/>
              </a:solidFill>
              <a:latin typeface="Arial"/>
              <a:ea typeface="Arial"/>
              <a:cs typeface="Arial"/>
              <a:sym typeface="Arial"/>
            </a:endParaRPr>
          </a:p>
        </p:txBody>
      </p:sp>
      <p:sp>
        <p:nvSpPr>
          <p:cNvPr id="504" name="Google Shape;504;p69"/>
          <p:cNvSpPr/>
          <p:nvPr/>
        </p:nvSpPr>
        <p:spPr>
          <a:xfrm>
            <a:off x="2445121" y="1455480"/>
            <a:ext cx="6409980" cy="158222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05" name="Google Shape;505;p69"/>
          <p:cNvSpPr txBox="1">
            <a:spLocks noGrp="1"/>
          </p:cNvSpPr>
          <p:nvPr>
            <p:ph type="ctrTitle"/>
          </p:nvPr>
        </p:nvSpPr>
        <p:spPr>
          <a:xfrm>
            <a:off x="2447280" y="1455480"/>
            <a:ext cx="5005040" cy="348565"/>
          </a:xfrm>
          <a:prstGeom prst="rect">
            <a:avLst/>
          </a:prstGeom>
          <a:solidFill>
            <a:schemeClr val="lt1"/>
          </a:solidFill>
          <a:ln>
            <a:noFill/>
          </a:ln>
        </p:spPr>
        <p:txBody>
          <a:bodyPr spcFirstLastPara="1" wrap="square" lIns="144000" tIns="126000" rIns="0" bIns="36000" anchor="t" anchorCtr="0">
            <a:noAutofit/>
          </a:bodyPr>
          <a:lstStyle>
            <a:lvl1pPr lvl="0" algn="l">
              <a:lnSpc>
                <a:spcPct val="118750"/>
              </a:lnSpc>
              <a:spcBef>
                <a:spcPts val="0"/>
              </a:spcBef>
              <a:spcAft>
                <a:spcPts val="0"/>
              </a:spcAft>
              <a:buClr>
                <a:schemeClr val="dk1"/>
              </a:buClr>
              <a:buSzPts val="1600"/>
              <a:buFont typeface="Arial"/>
              <a:buNone/>
              <a:defRPr sz="16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6" name="Google Shape;506;p69"/>
          <p:cNvSpPr txBox="1">
            <a:spLocks noGrp="1"/>
          </p:cNvSpPr>
          <p:nvPr>
            <p:ph type="subTitle" idx="1"/>
          </p:nvPr>
        </p:nvSpPr>
        <p:spPr>
          <a:xfrm>
            <a:off x="2446020" y="1874878"/>
            <a:ext cx="5005040" cy="268982"/>
          </a:xfrm>
          <a:prstGeom prst="rect">
            <a:avLst/>
          </a:prstGeom>
          <a:noFill/>
          <a:ln>
            <a:noFill/>
          </a:ln>
        </p:spPr>
        <p:txBody>
          <a:bodyPr spcFirstLastPara="1" wrap="square" lIns="144000" tIns="0" rIns="0" bIns="0" anchor="t" anchorCtr="0">
            <a:normAutofit/>
          </a:bodyPr>
          <a:lstStyle>
            <a:lvl1pPr lvl="0" algn="l">
              <a:lnSpc>
                <a:spcPct val="118750"/>
              </a:lnSpc>
              <a:spcBef>
                <a:spcPts val="0"/>
              </a:spcBef>
              <a:spcAft>
                <a:spcPts val="0"/>
              </a:spcAft>
              <a:buClr>
                <a:schemeClr val="dk1"/>
              </a:buClr>
              <a:buSzPts val="1600"/>
              <a:buNone/>
              <a:defRPr sz="1600" b="0" cap="none">
                <a:solidFill>
                  <a:schemeClr val="dk1"/>
                </a:solidFill>
                <a:latin typeface="Arial"/>
                <a:ea typeface="Arial"/>
                <a:cs typeface="Arial"/>
                <a:sym typeface="Aria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507" name="Google Shape;507;p69" descr="www.ETFOUNDATION.CO.UK&#10;"/>
          <p:cNvSpPr txBox="1"/>
          <p:nvPr/>
        </p:nvSpPr>
        <p:spPr>
          <a:xfrm>
            <a:off x="2447280" y="2571750"/>
            <a:ext cx="5003780" cy="465956"/>
          </a:xfrm>
          <a:prstGeom prst="rect">
            <a:avLst/>
          </a:prstGeom>
          <a:solidFill>
            <a:schemeClr val="lt1"/>
          </a:solidFill>
          <a:ln>
            <a:noFill/>
          </a:ln>
        </p:spPr>
        <p:txBody>
          <a:bodyPr spcFirstLastPara="1" wrap="square" lIns="144000" tIns="45700" rIns="91425" bIns="108000" anchor="b" anchorCtr="0">
            <a:noAutofit/>
          </a:bodyPr>
          <a:lstStyle/>
          <a:p>
            <a:pPr marL="0" marR="0" lvl="0" indent="0" algn="l" rtl="0">
              <a:lnSpc>
                <a:spcPct val="100000"/>
              </a:lnSpc>
              <a:spcBef>
                <a:spcPts val="0"/>
              </a:spcBef>
              <a:spcAft>
                <a:spcPts val="0"/>
              </a:spcAft>
              <a:buClr>
                <a:srgbClr val="000000"/>
              </a:buClr>
              <a:buSzPts val="1800"/>
              <a:buFont typeface="Arial"/>
              <a:buNone/>
            </a:pPr>
            <a:r>
              <a:rPr lang="en-GB" sz="18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ETFOUNDATION.CO.UK</a:t>
            </a:r>
            <a:endParaRPr sz="1800" b="0" i="0" u="none" strike="noStrike" cap="none">
              <a:solidFill>
                <a:schemeClr val="dk1"/>
              </a:solidFill>
              <a:latin typeface="Arial"/>
              <a:ea typeface="Arial"/>
              <a:cs typeface="Arial"/>
              <a:sym typeface="Arial"/>
            </a:endParaRPr>
          </a:p>
        </p:txBody>
      </p:sp>
      <p:pic>
        <p:nvPicPr>
          <p:cNvPr id="508" name="Google Shape;508;p69" descr="Supported by Department for Education logo"/>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1863002"/>
            <a:ext cx="1289265" cy="1004925"/>
          </a:xfrm>
          <a:prstGeom prst="rect">
            <a:avLst/>
          </a:prstGeom>
          <a:solidFill>
            <a:schemeClr val="lt1">
              <a:alpha val="0"/>
            </a:schemeClr>
          </a:solidFill>
          <a:ln>
            <a:noFill/>
          </a:ln>
        </p:spPr>
      </p:pic>
      <p:sp>
        <p:nvSpPr>
          <p:cNvPr id="509" name="Google Shape;509;p69"/>
          <p:cNvSpPr/>
          <p:nvPr/>
        </p:nvSpPr>
        <p:spPr>
          <a:xfrm>
            <a:off x="2483768" y="3258000"/>
            <a:ext cx="4661413" cy="1602360"/>
          </a:xfrm>
          <a:prstGeom prst="rect">
            <a:avLst/>
          </a:prstGeom>
          <a:solidFill>
            <a:schemeClr val="dk2"/>
          </a:solidFill>
          <a:ln>
            <a:noFill/>
          </a:ln>
        </p:spPr>
        <p:txBody>
          <a:bodyPr spcFirstLastPara="1" wrap="square" lIns="144000" tIns="144000" rIns="91425" bIns="72000" anchor="ctr" anchorCtr="0">
            <a:noAutofit/>
          </a:bodyPr>
          <a:lstStyle/>
          <a:p>
            <a:pPr marL="0" marR="0" lvl="0" indent="0" algn="l" rtl="0">
              <a:lnSpc>
                <a:spcPct val="83333"/>
              </a:lnSpc>
              <a:spcBef>
                <a:spcPts val="0"/>
              </a:spcBef>
              <a:spcAft>
                <a:spcPts val="0"/>
              </a:spcAft>
              <a:buClr>
                <a:srgbClr val="000000"/>
              </a:buClr>
              <a:buSzPts val="5400"/>
              <a:buFont typeface="Arial"/>
              <a:buNone/>
            </a:pPr>
            <a:r>
              <a:rPr lang="en-GB" sz="5400" b="1" i="0" u="none" strike="noStrike" cap="none">
                <a:solidFill>
                  <a:schemeClr val="lt1"/>
                </a:solidFill>
                <a:latin typeface="Arial"/>
                <a:ea typeface="Arial"/>
                <a:cs typeface="Arial"/>
                <a:sym typeface="Arial"/>
              </a:rPr>
              <a:t>Thank you</a:t>
            </a:r>
            <a:endParaRPr sz="5400"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4500"/>
              <a:buFont typeface="Arial"/>
              <a:buNone/>
            </a:pPr>
            <a:r>
              <a:rPr lang="en-GB" sz="4500" b="0" i="0" u="none" strike="noStrike" cap="none">
                <a:solidFill>
                  <a:schemeClr val="lt1"/>
                </a:solidFill>
                <a:latin typeface="Arial"/>
                <a:ea typeface="Arial"/>
                <a:cs typeface="Arial"/>
                <a:sym typeface="Arial"/>
              </a:rPr>
              <a:t>Any Questions?</a:t>
            </a:r>
            <a:endParaRPr sz="4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2_Divider 1">
  <p:cSld name="2_Divider 1">
    <p:bg>
      <p:bgPr>
        <a:solidFill>
          <a:srgbClr val="E51C41"/>
        </a:solidFill>
        <a:effectLst/>
      </p:bgPr>
    </p:bg>
    <p:spTree>
      <p:nvGrpSpPr>
        <p:cNvPr id="1" name="Shape 23"/>
        <p:cNvGrpSpPr/>
        <p:nvPr/>
      </p:nvGrpSpPr>
      <p:grpSpPr>
        <a:xfrm>
          <a:off x="0" y="0"/>
          <a:ext cx="0" cy="0"/>
          <a:chOff x="0" y="0"/>
          <a:chExt cx="0" cy="0"/>
        </a:xfrm>
      </p:grpSpPr>
      <p:sp>
        <p:nvSpPr>
          <p:cNvPr id="24" name="Google Shape;24;p11"/>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1"/>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26" name="Google Shape;26;p11"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ext and Bullets">
  <p:cSld name="Text and Bullets">
    <p:spTree>
      <p:nvGrpSpPr>
        <p:cNvPr id="1" name="Shape 27"/>
        <p:cNvGrpSpPr/>
        <p:nvPr/>
      </p:nvGrpSpPr>
      <p:grpSpPr>
        <a:xfrm>
          <a:off x="0" y="0"/>
          <a:ext cx="0" cy="0"/>
          <a:chOff x="0" y="0"/>
          <a:chExt cx="0" cy="0"/>
        </a:xfrm>
      </p:grpSpPr>
      <p:sp>
        <p:nvSpPr>
          <p:cNvPr id="28" name="Google Shape;28;p12"/>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29" name="Google Shape;29;p12"/>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12"/>
          <p:cNvSpPr txBox="1">
            <a:spLocks noGrp="1"/>
          </p:cNvSpPr>
          <p:nvPr>
            <p:ph type="body" idx="1"/>
          </p:nvPr>
        </p:nvSpPr>
        <p:spPr>
          <a:xfrm>
            <a:off x="234000" y="986400"/>
            <a:ext cx="7667625"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0"/>
              </a:spcBef>
              <a:spcAft>
                <a:spcPts val="0"/>
              </a:spcAft>
              <a:buClr>
                <a:schemeClr val="dk1"/>
              </a:buClr>
              <a:buSzPts val="2700"/>
              <a:buNone/>
              <a:defRPr sz="2700"/>
            </a:lvl1pPr>
            <a:lvl2pPr marL="914400" lvl="1" indent="-400050" algn="l">
              <a:lnSpc>
                <a:spcPct val="103703"/>
              </a:lnSpc>
              <a:spcBef>
                <a:spcPts val="0"/>
              </a:spcBef>
              <a:spcAft>
                <a:spcPts val="0"/>
              </a:spcAft>
              <a:buClr>
                <a:schemeClr val="dk1"/>
              </a:buClr>
              <a:buSzPts val="2700"/>
              <a:buChar char="–"/>
              <a:defRPr sz="2700"/>
            </a:lvl2pPr>
            <a:lvl3pPr marL="1371600" lvl="2" indent="-400050" algn="l">
              <a:lnSpc>
                <a:spcPct val="103703"/>
              </a:lnSpc>
              <a:spcBef>
                <a:spcPts val="540"/>
              </a:spcBef>
              <a:spcAft>
                <a:spcPts val="0"/>
              </a:spcAft>
              <a:buClr>
                <a:schemeClr val="dk1"/>
              </a:buClr>
              <a:buSzPts val="2700"/>
              <a:buChar char="•"/>
              <a:defRPr sz="2700"/>
            </a:lvl3pPr>
            <a:lvl4pPr marL="1828800" lvl="3" indent="-400050" algn="l">
              <a:lnSpc>
                <a:spcPct val="103703"/>
              </a:lnSpc>
              <a:spcBef>
                <a:spcPts val="540"/>
              </a:spcBef>
              <a:spcAft>
                <a:spcPts val="0"/>
              </a:spcAft>
              <a:buClr>
                <a:schemeClr val="dk1"/>
              </a:buClr>
              <a:buSzPts val="2700"/>
              <a:buChar char="–"/>
              <a:defRPr sz="2700"/>
            </a:lvl4pPr>
            <a:lvl5pPr marL="2286000" lvl="4" indent="-400050" algn="l">
              <a:lnSpc>
                <a:spcPct val="103703"/>
              </a:lnSpc>
              <a:spcBef>
                <a:spcPts val="540"/>
              </a:spcBef>
              <a:spcAft>
                <a:spcPts val="0"/>
              </a:spcAft>
              <a:buClr>
                <a:schemeClr val="dk1"/>
              </a:buClr>
              <a:buSzPts val="2700"/>
              <a:buChar char="»"/>
              <a:defRPr sz="27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 name="Google Shape;31;p12"/>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Large Text and Supporting Text">
  <p:cSld name="Large Text and Supporting Text">
    <p:spTree>
      <p:nvGrpSpPr>
        <p:cNvPr id="1" name="Shape 32"/>
        <p:cNvGrpSpPr/>
        <p:nvPr/>
      </p:nvGrpSpPr>
      <p:grpSpPr>
        <a:xfrm>
          <a:off x="0" y="0"/>
          <a:ext cx="0" cy="0"/>
          <a:chOff x="0" y="0"/>
          <a:chExt cx="0" cy="0"/>
        </a:xfrm>
      </p:grpSpPr>
      <p:sp>
        <p:nvSpPr>
          <p:cNvPr id="33" name="Google Shape;33;p13"/>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13"/>
          <p:cNvSpPr txBox="1">
            <a:spLocks noGrp="1"/>
          </p:cNvSpPr>
          <p:nvPr>
            <p:ph type="body" idx="1"/>
          </p:nvPr>
        </p:nvSpPr>
        <p:spPr>
          <a:xfrm>
            <a:off x="234000" y="986400"/>
            <a:ext cx="3960000" cy="3601574"/>
          </a:xfrm>
          <a:prstGeom prst="rect">
            <a:avLst/>
          </a:prstGeom>
          <a:noFill/>
          <a:ln>
            <a:noFill/>
          </a:ln>
        </p:spPr>
        <p:txBody>
          <a:bodyPr spcFirstLastPara="1" wrap="square" lIns="0" tIns="0" rIns="0" bIns="0" anchor="t" anchorCtr="0">
            <a:noAutofit/>
          </a:bodyPr>
          <a:lstStyle>
            <a:lvl1pPr marL="457200" lvl="0" indent="-228600" algn="l">
              <a:lnSpc>
                <a:spcPct val="103703"/>
              </a:lnSpc>
              <a:spcBef>
                <a:spcPts val="540"/>
              </a:spcBef>
              <a:spcAft>
                <a:spcPts val="0"/>
              </a:spcAft>
              <a:buClr>
                <a:schemeClr val="dk1"/>
              </a:buClr>
              <a:buSzPts val="2700"/>
              <a:buNone/>
              <a:defRPr sz="2700" b="1"/>
            </a:lvl1pPr>
            <a:lvl2pPr marL="914400" lvl="1" indent="-400050" algn="l">
              <a:lnSpc>
                <a:spcPct val="103703"/>
              </a:lnSpc>
              <a:spcBef>
                <a:spcPts val="0"/>
              </a:spcBef>
              <a:spcAft>
                <a:spcPts val="0"/>
              </a:spcAft>
              <a:buClr>
                <a:schemeClr val="dk1"/>
              </a:buClr>
              <a:buSzPts val="2700"/>
              <a:buFont typeface="Calibri"/>
              <a:buChar char="–"/>
              <a:defRPr sz="2700" b="1"/>
            </a:lvl2pPr>
            <a:lvl3pPr marL="1371600" lvl="2" indent="-400050" algn="l">
              <a:lnSpc>
                <a:spcPct val="103703"/>
              </a:lnSpc>
              <a:spcBef>
                <a:spcPts val="540"/>
              </a:spcBef>
              <a:spcAft>
                <a:spcPts val="0"/>
              </a:spcAft>
              <a:buClr>
                <a:schemeClr val="dk1"/>
              </a:buClr>
              <a:buSzPts val="2700"/>
              <a:buFont typeface="Calibri"/>
              <a:buChar char="–"/>
              <a:defRPr sz="2700" b="1"/>
            </a:lvl3pPr>
            <a:lvl4pPr marL="1828800" lvl="3" indent="-400050" algn="l">
              <a:lnSpc>
                <a:spcPct val="103703"/>
              </a:lnSpc>
              <a:spcBef>
                <a:spcPts val="540"/>
              </a:spcBef>
              <a:spcAft>
                <a:spcPts val="0"/>
              </a:spcAft>
              <a:buClr>
                <a:schemeClr val="dk1"/>
              </a:buClr>
              <a:buSzPts val="2700"/>
              <a:buFont typeface="Calibri"/>
              <a:buChar char="–"/>
              <a:defRPr sz="2700" b="1"/>
            </a:lvl4pPr>
            <a:lvl5pPr marL="2286000" lvl="4" indent="-400050" algn="l">
              <a:lnSpc>
                <a:spcPct val="103703"/>
              </a:lnSpc>
              <a:spcBef>
                <a:spcPts val="540"/>
              </a:spcBef>
              <a:spcAft>
                <a:spcPts val="0"/>
              </a:spcAft>
              <a:buClr>
                <a:schemeClr val="dk1"/>
              </a:buClr>
              <a:buSzPts val="2700"/>
              <a:buFont typeface="Calibri"/>
              <a:buChar char="–"/>
              <a:defRPr sz="2700" b="1"/>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 name="Google Shape;35;p13"/>
          <p:cNvSpPr txBox="1">
            <a:spLocks noGrp="1"/>
          </p:cNvSpPr>
          <p:nvPr>
            <p:ph type="body" idx="2"/>
          </p:nvPr>
        </p:nvSpPr>
        <p:spPr>
          <a:xfrm>
            <a:off x="4572000" y="987425"/>
            <a:ext cx="3384550" cy="3600450"/>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a:lvl1pPr>
            <a:lvl2pPr marL="914400" lvl="1" indent="-314325" algn="l">
              <a:lnSpc>
                <a:spcPct val="118518"/>
              </a:lnSpc>
              <a:spcBef>
                <a:spcPts val="270"/>
              </a:spcBef>
              <a:spcAft>
                <a:spcPts val="0"/>
              </a:spcAft>
              <a:buClr>
                <a:schemeClr val="dk1"/>
              </a:buClr>
              <a:buSzPts val="1350"/>
              <a:buFont typeface="Calibri"/>
              <a:buChar char="–"/>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 name="Google Shape;36;p13"/>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37" name="Google Shape;37;p13"/>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Images and Text ">
  <p:cSld name="Images and Text ">
    <p:spTree>
      <p:nvGrpSpPr>
        <p:cNvPr id="1" name="Shape 38"/>
        <p:cNvGrpSpPr/>
        <p:nvPr/>
      </p:nvGrpSpPr>
      <p:grpSpPr>
        <a:xfrm>
          <a:off x="0" y="0"/>
          <a:ext cx="0" cy="0"/>
          <a:chOff x="0" y="0"/>
          <a:chExt cx="0" cy="0"/>
        </a:xfrm>
      </p:grpSpPr>
      <p:sp>
        <p:nvSpPr>
          <p:cNvPr id="39" name="Google Shape;39;p14"/>
          <p:cNvSpPr txBox="1">
            <a:spLocks noGrp="1"/>
          </p:cNvSpPr>
          <p:nvPr>
            <p:ph type="body" idx="1"/>
          </p:nvPr>
        </p:nvSpPr>
        <p:spPr>
          <a:xfrm>
            <a:off x="234000" y="986400"/>
            <a:ext cx="4122100"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4499992" y="986400"/>
            <a:ext cx="4175696" cy="1584076"/>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14"/>
          <p:cNvSpPr txBox="1">
            <a:spLocks noGrp="1"/>
          </p:cNvSpPr>
          <p:nvPr>
            <p:ph type="body" idx="3"/>
          </p:nvPr>
        </p:nvSpPr>
        <p:spPr>
          <a:xfrm>
            <a:off x="234000" y="2825999"/>
            <a:ext cx="4122100"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 name="Google Shape;42;p14"/>
          <p:cNvSpPr txBox="1">
            <a:spLocks noGrp="1"/>
          </p:cNvSpPr>
          <p:nvPr>
            <p:ph type="body" idx="4"/>
          </p:nvPr>
        </p:nvSpPr>
        <p:spPr>
          <a:xfrm>
            <a:off x="4499992" y="2825999"/>
            <a:ext cx="4175696" cy="1761875"/>
          </a:xfrm>
          <a:prstGeom prst="rect">
            <a:avLst/>
          </a:prstGeom>
          <a:noFill/>
          <a:ln>
            <a:noFill/>
          </a:ln>
        </p:spPr>
        <p:txBody>
          <a:bodyPr spcFirstLastPara="1" wrap="square" lIns="0" tIns="0" rIns="0" bIns="0" anchor="t" anchorCtr="0">
            <a:noAutofit/>
          </a:bodyPr>
          <a:lstStyle>
            <a:lvl1pPr marL="457200" lvl="0" indent="-228600" algn="l">
              <a:lnSpc>
                <a:spcPct val="118518"/>
              </a:lnSpc>
              <a:spcBef>
                <a:spcPts val="270"/>
              </a:spcBef>
              <a:spcAft>
                <a:spcPts val="0"/>
              </a:spcAft>
              <a:buClr>
                <a:schemeClr val="dk1"/>
              </a:buClr>
              <a:buSzPts val="1350"/>
              <a:buNone/>
              <a:defRPr sz="1350" b="1"/>
            </a:lvl1pPr>
            <a:lvl2pPr marL="914400" lvl="1" indent="-228600" algn="l">
              <a:lnSpc>
                <a:spcPct val="118518"/>
              </a:lnSpc>
              <a:spcBef>
                <a:spcPts val="270"/>
              </a:spcBef>
              <a:spcAft>
                <a:spcPts val="0"/>
              </a:spcAft>
              <a:buClr>
                <a:schemeClr val="dk1"/>
              </a:buClr>
              <a:buSzPts val="1350"/>
              <a:buFont typeface="Calibri"/>
              <a:buNone/>
              <a:defRPr sz="1350"/>
            </a:lvl2pPr>
            <a:lvl3pPr marL="1371600" lvl="2" indent="-314325" algn="l">
              <a:lnSpc>
                <a:spcPct val="118518"/>
              </a:lnSpc>
              <a:spcBef>
                <a:spcPts val="270"/>
              </a:spcBef>
              <a:spcAft>
                <a:spcPts val="0"/>
              </a:spcAft>
              <a:buClr>
                <a:schemeClr val="dk1"/>
              </a:buClr>
              <a:buSzPts val="1350"/>
              <a:buFont typeface="Calibri"/>
              <a:buChar char="–"/>
              <a:defRPr sz="1350"/>
            </a:lvl3pPr>
            <a:lvl4pPr marL="1828800" lvl="3" indent="-314325" algn="l">
              <a:lnSpc>
                <a:spcPct val="118518"/>
              </a:lnSpc>
              <a:spcBef>
                <a:spcPts val="270"/>
              </a:spcBef>
              <a:spcAft>
                <a:spcPts val="0"/>
              </a:spcAft>
              <a:buClr>
                <a:schemeClr val="dk1"/>
              </a:buClr>
              <a:buSzPts val="1350"/>
              <a:buFont typeface="Calibri"/>
              <a:buChar char="–"/>
              <a:defRPr sz="1350"/>
            </a:lvl4pPr>
            <a:lvl5pPr marL="2286000" lvl="4" indent="-314325" algn="l">
              <a:lnSpc>
                <a:spcPct val="118518"/>
              </a:lnSpc>
              <a:spcBef>
                <a:spcPts val="270"/>
              </a:spcBef>
              <a:spcAft>
                <a:spcPts val="0"/>
              </a:spcAft>
              <a:buClr>
                <a:schemeClr val="dk1"/>
              </a:buClr>
              <a:buSzPts val="1350"/>
              <a:buFont typeface="Calibri"/>
              <a:buChar char="–"/>
              <a:defRPr sz="135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 name="Google Shape;43;p1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
        <p:nvSpPr>
          <p:cNvPr id="45" name="Google Shape;45;p14"/>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4_Title Slide Option 1 Red (Locked)">
  <p:cSld name="4_Title Slide Option 1 Red (Locked)">
    <p:spTree>
      <p:nvGrpSpPr>
        <p:cNvPr id="1" name="Shape 46"/>
        <p:cNvGrpSpPr/>
        <p:nvPr/>
      </p:nvGrpSpPr>
      <p:grpSpPr>
        <a:xfrm>
          <a:off x="0" y="0"/>
          <a:ext cx="0" cy="0"/>
          <a:chOff x="0" y="0"/>
          <a:chExt cx="0" cy="0"/>
        </a:xfrm>
      </p:grpSpPr>
      <p:pic>
        <p:nvPicPr>
          <p:cNvPr id="47" name="Google Shape;47;p1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24601"/>
            <a:ext cx="9144000" cy="5137931"/>
          </a:xfrm>
          <a:prstGeom prst="rect">
            <a:avLst/>
          </a:prstGeom>
          <a:noFill/>
          <a:ln>
            <a:noFill/>
          </a:ln>
        </p:spPr>
      </p:pic>
      <p:sp>
        <p:nvSpPr>
          <p:cNvPr id="48" name="Google Shape;48;p1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49" name="Google Shape;49;p1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50" name="Google Shape;50;p1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51" name="Google Shape;51;p1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2" name="Google Shape;52;p1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1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54" name="Google Shape;54;p1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4_Title Slide Option 5 Green">
  <p:cSld name="4_Title Slide Option 5 Green">
    <p:spTree>
      <p:nvGrpSpPr>
        <p:cNvPr id="1" name="Shape 86"/>
        <p:cNvGrpSpPr/>
        <p:nvPr/>
      </p:nvGrpSpPr>
      <p:grpSpPr>
        <a:xfrm>
          <a:off x="0" y="0"/>
          <a:ext cx="0" cy="0"/>
          <a:chOff x="0" y="0"/>
          <a:chExt cx="0" cy="0"/>
        </a:xfrm>
      </p:grpSpPr>
      <p:pic>
        <p:nvPicPr>
          <p:cNvPr id="87" name="Google Shape;87;p1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4482"/>
            <a:ext cx="9144000" cy="5137931"/>
          </a:xfrm>
          <a:prstGeom prst="rect">
            <a:avLst/>
          </a:prstGeom>
          <a:noFill/>
          <a:ln>
            <a:noFill/>
          </a:ln>
        </p:spPr>
      </p:pic>
      <p:sp>
        <p:nvSpPr>
          <p:cNvPr id="88" name="Google Shape;88;p1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89" name="Google Shape;89;p1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90" name="Google Shape;90;p1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91" name="Google Shape;91;p1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92" name="Google Shape;92;p1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3" name="Google Shape;93;p1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94" name="Google Shape;94;p1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5" name="Google Shape;95;p1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4_Title Slide Option 2 Yellow ">
  <p:cSld name="4_Title Slide Option 2 Yellow ">
    <p:spTree>
      <p:nvGrpSpPr>
        <p:cNvPr id="1" name="Shape 56"/>
        <p:cNvGrpSpPr/>
        <p:nvPr/>
      </p:nvGrpSpPr>
      <p:grpSpPr>
        <a:xfrm>
          <a:off x="0" y="0"/>
          <a:ext cx="0" cy="0"/>
          <a:chOff x="0" y="0"/>
          <a:chExt cx="0" cy="0"/>
        </a:xfrm>
      </p:grpSpPr>
      <p:pic>
        <p:nvPicPr>
          <p:cNvPr id="57" name="Google Shape;57;p1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37931"/>
          </a:xfrm>
          <a:prstGeom prst="rect">
            <a:avLst/>
          </a:prstGeom>
          <a:noFill/>
          <a:ln>
            <a:noFill/>
          </a:ln>
        </p:spPr>
      </p:pic>
      <p:sp>
        <p:nvSpPr>
          <p:cNvPr id="58" name="Google Shape;58;p1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59" name="Google Shape;59;p1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60" name="Google Shape;60;p1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61" name="Google Shape;61;p1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2" name="Google Shape;62;p1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64" name="Google Shape;64;p1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65" name="Google Shape;65;p1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5_Title Slide Option 1 Red (Locked)">
  <p:cSld name="5_Title Slide Option 1 Red (Locked)">
    <p:spTree>
      <p:nvGrpSpPr>
        <p:cNvPr id="1" name="Shape 96"/>
        <p:cNvGrpSpPr/>
        <p:nvPr/>
      </p:nvGrpSpPr>
      <p:grpSpPr>
        <a:xfrm>
          <a:off x="0" y="0"/>
          <a:ext cx="0" cy="0"/>
          <a:chOff x="0" y="0"/>
          <a:chExt cx="0" cy="0"/>
        </a:xfrm>
      </p:grpSpPr>
      <p:pic>
        <p:nvPicPr>
          <p:cNvPr id="97" name="Google Shape;97;p2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98" name="Google Shape;98;p2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99" name="Google Shape;99;p2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00" name="Google Shape;100;p2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01" name="Google Shape;101;p2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2" name="Google Shape;102;p2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2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04" name="Google Shape;104;p2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5" name="Google Shape;105;p2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5_Title Slide Option 2 Yellow ">
  <p:cSld name="5_Title Slide Option 2 Yellow ">
    <p:spTree>
      <p:nvGrpSpPr>
        <p:cNvPr id="1" name="Shape 106"/>
        <p:cNvGrpSpPr/>
        <p:nvPr/>
      </p:nvGrpSpPr>
      <p:grpSpPr>
        <a:xfrm>
          <a:off x="0" y="0"/>
          <a:ext cx="0" cy="0"/>
          <a:chOff x="0" y="0"/>
          <a:chExt cx="0" cy="0"/>
        </a:xfrm>
      </p:grpSpPr>
      <p:pic>
        <p:nvPicPr>
          <p:cNvPr id="107" name="Google Shape;107;p2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08" name="Google Shape;108;p2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09" name="Google Shape;109;p2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10" name="Google Shape;110;p2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11" name="Google Shape;111;p2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12" name="Google Shape;112;p2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2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14" name="Google Shape;114;p2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5" name="Google Shape;115;p2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5_Title Slide Option 3 Purple">
  <p:cSld name="5_Title Slide Option 3 Purple">
    <p:spTree>
      <p:nvGrpSpPr>
        <p:cNvPr id="1" name="Shape 116"/>
        <p:cNvGrpSpPr/>
        <p:nvPr/>
      </p:nvGrpSpPr>
      <p:grpSpPr>
        <a:xfrm>
          <a:off x="0" y="0"/>
          <a:ext cx="0" cy="0"/>
          <a:chOff x="0" y="0"/>
          <a:chExt cx="0" cy="0"/>
        </a:xfrm>
      </p:grpSpPr>
      <p:pic>
        <p:nvPicPr>
          <p:cNvPr id="117" name="Google Shape;117;p2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18" name="Google Shape;118;p2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19" name="Google Shape;119;p2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20" name="Google Shape;120;p2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21" name="Google Shape;121;p2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22" name="Google Shape;122;p2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2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24" name="Google Shape;124;p2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5" name="Google Shape;125;p2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5_Title Slide Option 4 Blue">
  <p:cSld name="5_Title Slide Option 4 Blue">
    <p:spTree>
      <p:nvGrpSpPr>
        <p:cNvPr id="1" name="Shape 126"/>
        <p:cNvGrpSpPr/>
        <p:nvPr/>
      </p:nvGrpSpPr>
      <p:grpSpPr>
        <a:xfrm>
          <a:off x="0" y="0"/>
          <a:ext cx="0" cy="0"/>
          <a:chOff x="0" y="0"/>
          <a:chExt cx="0" cy="0"/>
        </a:xfrm>
      </p:grpSpPr>
      <p:pic>
        <p:nvPicPr>
          <p:cNvPr id="127" name="Google Shape;127;p2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28" name="Google Shape;128;p2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29" name="Google Shape;129;p2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30" name="Google Shape;130;p2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31" name="Google Shape;131;p2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32" name="Google Shape;132;p2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34" name="Google Shape;134;p2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5" name="Google Shape;135;p2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5_Title Slide Option 5 Green">
  <p:cSld name="5_Title Slide Option 5 Green">
    <p:spTree>
      <p:nvGrpSpPr>
        <p:cNvPr id="1" name="Shape 136"/>
        <p:cNvGrpSpPr/>
        <p:nvPr/>
      </p:nvGrpSpPr>
      <p:grpSpPr>
        <a:xfrm>
          <a:off x="0" y="0"/>
          <a:ext cx="0" cy="0"/>
          <a:chOff x="0" y="0"/>
          <a:chExt cx="0" cy="0"/>
        </a:xfrm>
      </p:grpSpPr>
      <p:pic>
        <p:nvPicPr>
          <p:cNvPr id="137" name="Google Shape;137;p2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1" y="416940"/>
            <a:ext cx="9144000" cy="4747098"/>
          </a:xfrm>
          <a:prstGeom prst="rect">
            <a:avLst/>
          </a:prstGeom>
          <a:noFill/>
          <a:ln>
            <a:noFill/>
          </a:ln>
        </p:spPr>
      </p:pic>
      <p:sp>
        <p:nvSpPr>
          <p:cNvPr id="138" name="Google Shape;138;p2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39" name="Google Shape;139;p2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40" name="Google Shape;140;p2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41" name="Google Shape;141;p2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42" name="Google Shape;142;p2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2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4" name="Google Shape;144;p2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lide Option 1 Red (Locked)">
  <p:cSld name="Title Slide Option 1 Red (Locked)">
    <p:spTree>
      <p:nvGrpSpPr>
        <p:cNvPr id="1" name="Shape 146"/>
        <p:cNvGrpSpPr/>
        <p:nvPr/>
      </p:nvGrpSpPr>
      <p:grpSpPr>
        <a:xfrm>
          <a:off x="0" y="0"/>
          <a:ext cx="0" cy="0"/>
          <a:chOff x="0" y="0"/>
          <a:chExt cx="0" cy="0"/>
        </a:xfrm>
      </p:grpSpPr>
      <p:pic>
        <p:nvPicPr>
          <p:cNvPr id="147" name="Google Shape;147;p2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48" name="Google Shape;148;p2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49" name="Google Shape;149;p2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150" name="Google Shape;150;p2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51" name="Google Shape;151;p2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52" name="Google Shape;152;p2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3" name="Google Shape;153;p2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54" name="Google Shape;154;p2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5" name="Google Shape;155;p2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Slide Option 2 Yellow ">
  <p:cSld name="Title Slide Option 2 Yellow ">
    <p:spTree>
      <p:nvGrpSpPr>
        <p:cNvPr id="1" name="Shape 156"/>
        <p:cNvGrpSpPr/>
        <p:nvPr/>
      </p:nvGrpSpPr>
      <p:grpSpPr>
        <a:xfrm>
          <a:off x="0" y="0"/>
          <a:ext cx="0" cy="0"/>
          <a:chOff x="0" y="0"/>
          <a:chExt cx="0" cy="0"/>
        </a:xfrm>
      </p:grpSpPr>
      <p:sp>
        <p:nvSpPr>
          <p:cNvPr id="157" name="Google Shape;157;p2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58" name="Google Shape;158;p2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pic>
        <p:nvPicPr>
          <p:cNvPr id="159" name="Google Shape;159;p2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160" name="Google Shape;160;p2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61" name="Google Shape;161;p2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2" name="Google Shape;162;p2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2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4" name="Google Shape;164;p2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Slide Option 3 Purple">
  <p:cSld name="Title Slide Option 3 Purple">
    <p:spTree>
      <p:nvGrpSpPr>
        <p:cNvPr id="1" name="Shape 166"/>
        <p:cNvGrpSpPr/>
        <p:nvPr/>
      </p:nvGrpSpPr>
      <p:grpSpPr>
        <a:xfrm>
          <a:off x="0" y="0"/>
          <a:ext cx="0" cy="0"/>
          <a:chOff x="0" y="0"/>
          <a:chExt cx="0" cy="0"/>
        </a:xfrm>
      </p:grpSpPr>
      <p:pic>
        <p:nvPicPr>
          <p:cNvPr id="167" name="Google Shape;167;p2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68" name="Google Shape;168;p2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69" name="Google Shape;169;p2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170" name="Google Shape;170;p2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71" name="Google Shape;171;p2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72" name="Google Shape;172;p2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2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74" name="Google Shape;174;p2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5" name="Google Shape;175;p2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Slide Option 4 Blue">
  <p:cSld name="Title Slide Option 4 Blue">
    <p:spTree>
      <p:nvGrpSpPr>
        <p:cNvPr id="1" name="Shape 176"/>
        <p:cNvGrpSpPr/>
        <p:nvPr/>
      </p:nvGrpSpPr>
      <p:grpSpPr>
        <a:xfrm>
          <a:off x="0" y="0"/>
          <a:ext cx="0" cy="0"/>
          <a:chOff x="0" y="0"/>
          <a:chExt cx="0" cy="0"/>
        </a:xfrm>
      </p:grpSpPr>
      <p:pic>
        <p:nvPicPr>
          <p:cNvPr id="177" name="Google Shape;177;p2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78" name="Google Shape;178;p2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79" name="Google Shape;179;p2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80" name="Google Shape;180;p2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81" name="Google Shape;181;p2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2" name="Google Shape;182;p2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3" name="Google Shape;183;p2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4" name="Google Shape;184;p2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5" name="Google Shape;185;p2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Slide Option 5 Green">
  <p:cSld name="Title Slide Option 5 Green">
    <p:spTree>
      <p:nvGrpSpPr>
        <p:cNvPr id="1" name="Shape 186"/>
        <p:cNvGrpSpPr/>
        <p:nvPr/>
      </p:nvGrpSpPr>
      <p:grpSpPr>
        <a:xfrm>
          <a:off x="0" y="0"/>
          <a:ext cx="0" cy="0"/>
          <a:chOff x="0" y="0"/>
          <a:chExt cx="0" cy="0"/>
        </a:xfrm>
      </p:grpSpPr>
      <p:pic>
        <p:nvPicPr>
          <p:cNvPr id="187" name="Google Shape;187;p2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298293"/>
          </a:xfrm>
          <a:prstGeom prst="rect">
            <a:avLst/>
          </a:prstGeom>
          <a:noFill/>
          <a:ln>
            <a:noFill/>
          </a:ln>
        </p:spPr>
      </p:pic>
      <p:sp>
        <p:nvSpPr>
          <p:cNvPr id="188" name="Google Shape;188;p2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89" name="Google Shape;189;p2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190" name="Google Shape;190;p2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191" name="Google Shape;191;p2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2" name="Google Shape;192;p2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2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94" name="Google Shape;194;p2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2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Title Slide Option 3 Purple">
  <p:cSld name="4_Title Slide Option 3 Purple">
    <p:spTree>
      <p:nvGrpSpPr>
        <p:cNvPr id="1" name="Shape 66"/>
        <p:cNvGrpSpPr/>
        <p:nvPr/>
      </p:nvGrpSpPr>
      <p:grpSpPr>
        <a:xfrm>
          <a:off x="0" y="0"/>
          <a:ext cx="0" cy="0"/>
          <a:chOff x="0" y="0"/>
          <a:chExt cx="0" cy="0"/>
        </a:xfrm>
      </p:grpSpPr>
      <p:pic>
        <p:nvPicPr>
          <p:cNvPr id="67" name="Google Shape;67;p1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6875"/>
            <a:ext cx="9144000" cy="5137931"/>
          </a:xfrm>
          <a:prstGeom prst="rect">
            <a:avLst/>
          </a:prstGeom>
          <a:noFill/>
          <a:ln>
            <a:noFill/>
          </a:ln>
        </p:spPr>
      </p:pic>
      <p:sp>
        <p:nvSpPr>
          <p:cNvPr id="68" name="Google Shape;68;p1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69" name="Google Shape;69;p1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70" name="Google Shape;70;p1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71" name="Google Shape;71;p1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2" name="Google Shape;72;p1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74" name="Google Shape;74;p1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1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2_Title Slide Option 1 Red (Locked)">
  <p:cSld name="2_Title Slide Option 1 Red (Locke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198" name="Google Shape;198;p30"/>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199" name="Google Shape;199;p30"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00" name="Google Shape;200;p30"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01" name="Google Shape;201;p3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2" name="Google Shape;202;p3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3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4" name="Google Shape;204;p30"/>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5" name="Google Shape;205;p30"/>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2_Title Slide Option 2 Yellow ">
  <p:cSld name="2_Title Slide Option 2 Yellow ">
    <p:spTree>
      <p:nvGrpSpPr>
        <p:cNvPr id="1" name="Shape 206"/>
        <p:cNvGrpSpPr/>
        <p:nvPr/>
      </p:nvGrpSpPr>
      <p:grpSpPr>
        <a:xfrm>
          <a:off x="0" y="0"/>
          <a:ext cx="0" cy="0"/>
          <a:chOff x="0" y="0"/>
          <a:chExt cx="0" cy="0"/>
        </a:xfrm>
      </p:grpSpPr>
      <p:pic>
        <p:nvPicPr>
          <p:cNvPr id="207" name="Google Shape;207;p3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08" name="Google Shape;208;p3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09" name="Google Shape;209;p31"/>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10" name="Google Shape;210;p31"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11" name="Google Shape;211;p3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12" name="Google Shape;212;p31"/>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3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14" name="Google Shape;214;p3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5" name="Google Shape;215;p3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2_Title Slide Option 3 Purple">
  <p:cSld name="2_Title Slide Option 3 Purple">
    <p:spTree>
      <p:nvGrpSpPr>
        <p:cNvPr id="1" name="Shape 216"/>
        <p:cNvGrpSpPr/>
        <p:nvPr/>
      </p:nvGrpSpPr>
      <p:grpSpPr>
        <a:xfrm>
          <a:off x="0" y="0"/>
          <a:ext cx="0" cy="0"/>
          <a:chOff x="0" y="0"/>
          <a:chExt cx="0" cy="0"/>
        </a:xfrm>
      </p:grpSpPr>
      <p:pic>
        <p:nvPicPr>
          <p:cNvPr id="217" name="Google Shape;217;p3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18" name="Google Shape;218;p3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19" name="Google Shape;219;p32"/>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20" name="Google Shape;220;p32"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21" name="Google Shape;221;p3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22" name="Google Shape;222;p32"/>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3" name="Google Shape;223;p3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4" name="Google Shape;224;p3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5" name="Google Shape;225;p3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2_Title Slide Option 4 Blue">
  <p:cSld name="2_Title Slide Option 4 Blue">
    <p:spTree>
      <p:nvGrpSpPr>
        <p:cNvPr id="1" name="Shape 226"/>
        <p:cNvGrpSpPr/>
        <p:nvPr/>
      </p:nvGrpSpPr>
      <p:grpSpPr>
        <a:xfrm>
          <a:off x="0" y="0"/>
          <a:ext cx="0" cy="0"/>
          <a:chOff x="0" y="0"/>
          <a:chExt cx="0" cy="0"/>
        </a:xfrm>
      </p:grpSpPr>
      <p:pic>
        <p:nvPicPr>
          <p:cNvPr id="227" name="Google Shape;227;p3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28" name="Google Shape;228;p3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29" name="Google Shape;229;p33"/>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30" name="Google Shape;230;p33"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31" name="Google Shape;231;p3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32" name="Google Shape;232;p33"/>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3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34" name="Google Shape;234;p3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5" name="Google Shape;235;p3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2_Title Slide Option 5 Green">
  <p:cSld name="2_Title Slide Option 5 Green">
    <p:spTree>
      <p:nvGrpSpPr>
        <p:cNvPr id="1" name="Shape 236"/>
        <p:cNvGrpSpPr/>
        <p:nvPr/>
      </p:nvGrpSpPr>
      <p:grpSpPr>
        <a:xfrm>
          <a:off x="0" y="0"/>
          <a:ext cx="0" cy="0"/>
          <a:chOff x="0" y="0"/>
          <a:chExt cx="0" cy="0"/>
        </a:xfrm>
      </p:grpSpPr>
      <p:pic>
        <p:nvPicPr>
          <p:cNvPr id="237" name="Google Shape;237;p3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38" name="Google Shape;238;p3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39" name="Google Shape;239;p3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40" name="Google Shape;240;p34"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41" name="Google Shape;241;p3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42" name="Google Shape;242;p34"/>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3" name="Google Shape;243;p3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4" name="Google Shape;244;p3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5" name="Google Shape;245;p3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6_Title Slide Option 1 Red (Locked)">
  <p:cSld name="6_Title Slide Option 1 Red (Locked)">
    <p:spTree>
      <p:nvGrpSpPr>
        <p:cNvPr id="1" name="Shape 246"/>
        <p:cNvGrpSpPr/>
        <p:nvPr/>
      </p:nvGrpSpPr>
      <p:grpSpPr>
        <a:xfrm>
          <a:off x="0" y="0"/>
          <a:ext cx="0" cy="0"/>
          <a:chOff x="0" y="0"/>
          <a:chExt cx="0" cy="0"/>
        </a:xfrm>
      </p:grpSpPr>
      <p:pic>
        <p:nvPicPr>
          <p:cNvPr id="247" name="Google Shape;247;p35"/>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48" name="Google Shape;248;p35"/>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49" name="Google Shape;249;p35" descr="Education and Training Foundation"/>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1841"/>
            <a:ext cx="859828" cy="456808"/>
          </a:xfrm>
          <a:prstGeom prst="rect">
            <a:avLst/>
          </a:prstGeom>
          <a:noFill/>
          <a:ln>
            <a:noFill/>
          </a:ln>
        </p:spPr>
      </p:pic>
      <p:pic>
        <p:nvPicPr>
          <p:cNvPr id="250" name="Google Shape;250;p35"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51" name="Google Shape;251;p35"/>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52" name="Google Shape;252;p35"/>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3" name="Google Shape;253;p35"/>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54" name="Google Shape;254;p35"/>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5" name="Google Shape;255;p35"/>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6_Title Slide Option 2 Yellow ">
  <p:cSld name="6_Title Slide Option 2 Yellow ">
    <p:spTree>
      <p:nvGrpSpPr>
        <p:cNvPr id="1" name="Shape 256"/>
        <p:cNvGrpSpPr/>
        <p:nvPr/>
      </p:nvGrpSpPr>
      <p:grpSpPr>
        <a:xfrm>
          <a:off x="0" y="0"/>
          <a:ext cx="0" cy="0"/>
          <a:chOff x="0" y="0"/>
          <a:chExt cx="0" cy="0"/>
        </a:xfrm>
      </p:grpSpPr>
      <p:pic>
        <p:nvPicPr>
          <p:cNvPr id="257" name="Google Shape;257;p36"/>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58" name="Google Shape;258;p36"/>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59" name="Google Shape;259;p36"/>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260" name="Google Shape;260;p36"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61" name="Google Shape;261;p36"/>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2" name="Google Shape;262;p36"/>
          <p:cNvSpPr txBox="1">
            <a:spLocks noGrp="1"/>
          </p:cNvSpPr>
          <p:nvPr>
            <p:ph type="ctrTitle"/>
          </p:nvPr>
        </p:nvSpPr>
        <p:spPr>
          <a:xfrm>
            <a:off x="3888720" y="2221200"/>
            <a:ext cx="4967280" cy="1242000"/>
          </a:xfrm>
          <a:prstGeom prst="rect">
            <a:avLst/>
          </a:prstGeom>
          <a:solidFill>
            <a:srgbClr val="FEB912"/>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3" name="Google Shape;263;p36"/>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64" name="Google Shape;264;p36"/>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6_Title Slide Option 3 Purple">
  <p:cSld name="6_Title Slide Option 3 Purple">
    <p:spTree>
      <p:nvGrpSpPr>
        <p:cNvPr id="1" name="Shape 266"/>
        <p:cNvGrpSpPr/>
        <p:nvPr/>
      </p:nvGrpSpPr>
      <p:grpSpPr>
        <a:xfrm>
          <a:off x="0" y="0"/>
          <a:ext cx="0" cy="0"/>
          <a:chOff x="0" y="0"/>
          <a:chExt cx="0" cy="0"/>
        </a:xfrm>
      </p:grpSpPr>
      <p:pic>
        <p:nvPicPr>
          <p:cNvPr id="267" name="Google Shape;267;p37"/>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68" name="Google Shape;268;p37"/>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69" name="Google Shape;269;p37"/>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270" name="Google Shape;270;p37"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71" name="Google Shape;271;p37"/>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72" name="Google Shape;272;p37"/>
          <p:cNvSpPr txBox="1">
            <a:spLocks noGrp="1"/>
          </p:cNvSpPr>
          <p:nvPr>
            <p:ph type="ctrTitle"/>
          </p:nvPr>
        </p:nvSpPr>
        <p:spPr>
          <a:xfrm>
            <a:off x="3888720" y="2221200"/>
            <a:ext cx="4967280" cy="1242000"/>
          </a:xfrm>
          <a:prstGeom prst="rect">
            <a:avLst/>
          </a:prstGeom>
          <a:solidFill>
            <a:srgbClr val="BE0064"/>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3" name="Google Shape;273;p37"/>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74" name="Google Shape;274;p37"/>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5" name="Google Shape;275;p37"/>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6_Title Slide Option 4 Blue">
  <p:cSld name="6_Title Slide Option 4 Blue">
    <p:spTree>
      <p:nvGrpSpPr>
        <p:cNvPr id="1" name="Shape 276"/>
        <p:cNvGrpSpPr/>
        <p:nvPr/>
      </p:nvGrpSpPr>
      <p:grpSpPr>
        <a:xfrm>
          <a:off x="0" y="0"/>
          <a:ext cx="0" cy="0"/>
          <a:chOff x="0" y="0"/>
          <a:chExt cx="0" cy="0"/>
        </a:xfrm>
      </p:grpSpPr>
      <p:pic>
        <p:nvPicPr>
          <p:cNvPr id="277" name="Google Shape;277;p3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78" name="Google Shape;278;p3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79" name="Google Shape;279;p3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80" name="Google Shape;280;p3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81" name="Google Shape;281;p3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2" name="Google Shape;282;p3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3" name="Google Shape;283;p3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4" name="Google Shape;284;p3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6_Title Slide Option 5 Green">
  <p:cSld name="6_Title Slide Option 5 Green">
    <p:spTree>
      <p:nvGrpSpPr>
        <p:cNvPr id="1" name="Shape 286"/>
        <p:cNvGrpSpPr/>
        <p:nvPr/>
      </p:nvGrpSpPr>
      <p:grpSpPr>
        <a:xfrm>
          <a:off x="0" y="0"/>
          <a:ext cx="0" cy="0"/>
          <a:chOff x="0" y="0"/>
          <a:chExt cx="0" cy="0"/>
        </a:xfrm>
      </p:grpSpPr>
      <p:pic>
        <p:nvPicPr>
          <p:cNvPr id="287" name="Google Shape;287;p39"/>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0"/>
            <a:ext cx="9144000" cy="5143500"/>
          </a:xfrm>
          <a:prstGeom prst="rect">
            <a:avLst/>
          </a:prstGeom>
          <a:noFill/>
          <a:ln>
            <a:noFill/>
          </a:ln>
        </p:spPr>
      </p:pic>
      <p:sp>
        <p:nvSpPr>
          <p:cNvPr id="288" name="Google Shape;288;p39"/>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289" name="Google Shape;289;p39"/>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290" name="Google Shape;290;p39"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291" name="Google Shape;291;p39"/>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2" name="Google Shape;292;p39"/>
          <p:cNvSpPr txBox="1">
            <a:spLocks noGrp="1"/>
          </p:cNvSpPr>
          <p:nvPr>
            <p:ph type="ctrTitle"/>
          </p:nvPr>
        </p:nvSpPr>
        <p:spPr>
          <a:xfrm>
            <a:off x="3888720" y="2221200"/>
            <a:ext cx="4967280" cy="1242000"/>
          </a:xfrm>
          <a:prstGeom prst="rect">
            <a:avLst/>
          </a:prstGeom>
          <a:solidFill>
            <a:srgbClr val="00A06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3" name="Google Shape;293;p39"/>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94" name="Google Shape;294;p39"/>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5" name="Google Shape;295;p39"/>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Title Slide Option 4 Blue">
  <p:cSld name="4_Title Slide Option 4 Blue">
    <p:spTree>
      <p:nvGrpSpPr>
        <p:cNvPr id="1" name="Shape 76"/>
        <p:cNvGrpSpPr/>
        <p:nvPr/>
      </p:nvGrpSpPr>
      <p:grpSpPr>
        <a:xfrm>
          <a:off x="0" y="0"/>
          <a:ext cx="0" cy="0"/>
          <a:chOff x="0" y="0"/>
          <a:chExt cx="0" cy="0"/>
        </a:xfrm>
      </p:grpSpPr>
      <p:pic>
        <p:nvPicPr>
          <p:cNvPr id="77" name="Google Shape;77;p18"/>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0" y="18386"/>
            <a:ext cx="9144000" cy="5137931"/>
          </a:xfrm>
          <a:prstGeom prst="rect">
            <a:avLst/>
          </a:prstGeom>
          <a:noFill/>
          <a:ln>
            <a:noFill/>
          </a:ln>
        </p:spPr>
      </p:pic>
      <p:sp>
        <p:nvSpPr>
          <p:cNvPr id="78" name="Google Shape;78;p18"/>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GB" sz="18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79" name="Google Shape;79;p1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80" name="Google Shape;80;p18" descr="T Levels Professional Development"/>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
        <p:nvSpPr>
          <p:cNvPr id="81" name="Google Shape;81;p18"/>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2" name="Google Shape;82;p18"/>
          <p:cNvSpPr txBox="1">
            <a:spLocks noGrp="1"/>
          </p:cNvSpPr>
          <p:nvPr>
            <p:ph type="ctrTitle"/>
          </p:nvPr>
        </p:nvSpPr>
        <p:spPr>
          <a:xfrm>
            <a:off x="3888720" y="2221200"/>
            <a:ext cx="4967280" cy="1242000"/>
          </a:xfrm>
          <a:prstGeom prst="rect">
            <a:avLst/>
          </a:prstGeom>
          <a:solidFill>
            <a:srgbClr val="0071F8"/>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18"/>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84" name="Google Shape;84;p18"/>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5" name="Google Shape;85;p18"/>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Slide Unlocked">
  <p:cSld name="Title Slide Unlocked">
    <p:spTree>
      <p:nvGrpSpPr>
        <p:cNvPr id="1" name="Shape 296"/>
        <p:cNvGrpSpPr/>
        <p:nvPr/>
      </p:nvGrpSpPr>
      <p:grpSpPr>
        <a:xfrm>
          <a:off x="0" y="0"/>
          <a:ext cx="0" cy="0"/>
          <a:chOff x="0" y="0"/>
          <a:chExt cx="0" cy="0"/>
        </a:xfrm>
      </p:grpSpPr>
      <p:sp>
        <p:nvSpPr>
          <p:cNvPr id="297" name="Google Shape;297;p40"/>
          <p:cNvSpPr>
            <a:spLocks noGrp="1"/>
          </p:cNvSpPr>
          <p:nvPr>
            <p:ph type="pic" idx="2"/>
          </p:nvPr>
        </p:nvSpPr>
        <p:spPr>
          <a:xfrm>
            <a:off x="0" y="0"/>
            <a:ext cx="9144000" cy="5143500"/>
          </a:xfrm>
          <a:prstGeom prst="rect">
            <a:avLst/>
          </a:prstGeom>
          <a:solidFill>
            <a:schemeClr val="lt2"/>
          </a:solidFill>
          <a:ln>
            <a:noFill/>
          </a:ln>
        </p:spPr>
      </p:sp>
      <p:sp>
        <p:nvSpPr>
          <p:cNvPr id="298" name="Google Shape;298;p40"/>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9" name="Google Shape;299;p40"/>
          <p:cNvSpPr txBox="1">
            <a:spLocks noGrp="1"/>
          </p:cNvSpPr>
          <p:nvPr>
            <p:ph type="ctrTitle"/>
          </p:nvPr>
        </p:nvSpPr>
        <p:spPr>
          <a:xfrm>
            <a:off x="3888720" y="2221200"/>
            <a:ext cx="4967280" cy="1242000"/>
          </a:xfrm>
          <a:prstGeom prst="rect">
            <a:avLst/>
          </a:prstGeom>
          <a:solidFill>
            <a:srgbClr val="E51C4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lt1"/>
              </a:buClr>
              <a:buSzPts val="4500"/>
              <a:buFont typeface="Arial"/>
              <a:buNone/>
              <a:defRPr sz="4500" b="1"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0" name="Google Shape;300;p40"/>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1" name="Google Shape;301;p40"/>
          <p:cNvSpPr txBox="1">
            <a:spLocks noGrp="1"/>
          </p:cNvSpPr>
          <p:nvPr>
            <p:ph type="body" idx="3"/>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2" name="Google Shape;302;p40"/>
          <p:cNvSpPr txBox="1">
            <a:spLocks noGrp="1"/>
          </p:cNvSpPr>
          <p:nvPr>
            <p:ph type="body" idx="4"/>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4_Title Slide Option 2">
  <p:cSld name="4_Title Slide Option 2">
    <p:bg>
      <p:bgPr>
        <a:solidFill>
          <a:srgbClr val="FEB912"/>
        </a:solidFill>
        <a:effectLst/>
      </p:bgPr>
    </p:bg>
    <p:spTree>
      <p:nvGrpSpPr>
        <p:cNvPr id="1" name="Shape 303"/>
        <p:cNvGrpSpPr/>
        <p:nvPr/>
      </p:nvGrpSpPr>
      <p:grpSpPr>
        <a:xfrm>
          <a:off x="0" y="0"/>
          <a:ext cx="0" cy="0"/>
          <a:chOff x="0" y="0"/>
          <a:chExt cx="0" cy="0"/>
        </a:xfrm>
      </p:grpSpPr>
      <p:sp>
        <p:nvSpPr>
          <p:cNvPr id="304" name="Google Shape;304;p41"/>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5" name="Google Shape;305;p41"/>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6" name="Google Shape;306;p41"/>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07" name="Google Shape;307;p41"/>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8" name="Google Shape;308;p41"/>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41"/>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0" name="Google Shape;310;p41"/>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8" cy="455203"/>
          </a:xfrm>
          <a:prstGeom prst="rect">
            <a:avLst/>
          </a:prstGeom>
          <a:noFill/>
          <a:ln>
            <a:noFill/>
          </a:ln>
        </p:spPr>
      </p:pic>
      <p:pic>
        <p:nvPicPr>
          <p:cNvPr id="311" name="Google Shape;311;p41"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1_Title Slide Option 2">
  <p:cSld name="1_Title Slide Option 2">
    <p:bg>
      <p:bgPr>
        <a:solidFill>
          <a:srgbClr val="BE0064"/>
        </a:solidFill>
        <a:effectLst/>
      </p:bgPr>
    </p:bg>
    <p:spTree>
      <p:nvGrpSpPr>
        <p:cNvPr id="1" name="Shape 312"/>
        <p:cNvGrpSpPr/>
        <p:nvPr/>
      </p:nvGrpSpPr>
      <p:grpSpPr>
        <a:xfrm>
          <a:off x="0" y="0"/>
          <a:ext cx="0" cy="0"/>
          <a:chOff x="0" y="0"/>
          <a:chExt cx="0" cy="0"/>
        </a:xfrm>
      </p:grpSpPr>
      <p:sp>
        <p:nvSpPr>
          <p:cNvPr id="313" name="Google Shape;313;p42"/>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14" name="Google Shape;314;p42"/>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chemeClr val="dk1"/>
              </a:buClr>
              <a:buSzPts val="4500"/>
              <a:buFont typeface="Arial"/>
              <a:buNone/>
              <a:defRPr sz="45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5" name="Google Shape;315;p42"/>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16" name="Google Shape;316;p42"/>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7" name="Google Shape;317;p42"/>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8" name="Google Shape;318;p42"/>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19" name="Google Shape;319;p42"/>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3"/>
          </a:xfrm>
          <a:prstGeom prst="rect">
            <a:avLst/>
          </a:prstGeom>
          <a:noFill/>
          <a:ln>
            <a:noFill/>
          </a:ln>
        </p:spPr>
      </p:pic>
      <p:pic>
        <p:nvPicPr>
          <p:cNvPr id="320" name="Google Shape;320;p42"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_Title Slide Option 2">
  <p:cSld name="2_Title Slide Option 2">
    <p:bg>
      <p:bgPr>
        <a:solidFill>
          <a:srgbClr val="0071F8"/>
        </a:solidFill>
        <a:effectLst/>
      </p:bgPr>
    </p:bg>
    <p:spTree>
      <p:nvGrpSpPr>
        <p:cNvPr id="1" name="Shape 321"/>
        <p:cNvGrpSpPr/>
        <p:nvPr/>
      </p:nvGrpSpPr>
      <p:grpSpPr>
        <a:xfrm>
          <a:off x="0" y="0"/>
          <a:ext cx="0" cy="0"/>
          <a:chOff x="0" y="0"/>
          <a:chExt cx="0" cy="0"/>
        </a:xfrm>
      </p:grpSpPr>
      <p:sp>
        <p:nvSpPr>
          <p:cNvPr id="322" name="Google Shape;322;p43"/>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23" name="Google Shape;323;p43"/>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71F8"/>
              </a:buClr>
              <a:buSzPts val="4500"/>
              <a:buFont typeface="Arial"/>
              <a:buNone/>
              <a:defRPr sz="4500" b="1" cap="none">
                <a:solidFill>
                  <a:srgbClr val="0071F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4" name="Google Shape;324;p43"/>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25" name="Google Shape;325;p43"/>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6" name="Google Shape;326;p43"/>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7" name="Google Shape;327;p43"/>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28" name="Google Shape;328;p43"/>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29" name="Google Shape;329;p43"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lide Option 2">
  <p:cSld name="Title Slide Option 2">
    <p:bg>
      <p:bgPr>
        <a:solidFill>
          <a:srgbClr val="00A068"/>
        </a:solidFill>
        <a:effectLst/>
      </p:bgPr>
    </p:bg>
    <p:spTree>
      <p:nvGrpSpPr>
        <p:cNvPr id="1" name="Shape 330"/>
        <p:cNvGrpSpPr/>
        <p:nvPr/>
      </p:nvGrpSpPr>
      <p:grpSpPr>
        <a:xfrm>
          <a:off x="0" y="0"/>
          <a:ext cx="0" cy="0"/>
          <a:chOff x="0" y="0"/>
          <a:chExt cx="0" cy="0"/>
        </a:xfrm>
      </p:grpSpPr>
      <p:sp>
        <p:nvSpPr>
          <p:cNvPr id="331" name="Google Shape;331;p44"/>
          <p:cNvSpPr/>
          <p:nvPr/>
        </p:nvSpPr>
        <p:spPr>
          <a:xfrm>
            <a:off x="3888720" y="3618000"/>
            <a:ext cx="4967280" cy="1258006"/>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32" name="Google Shape;332;p44"/>
          <p:cNvSpPr txBox="1">
            <a:spLocks noGrp="1"/>
          </p:cNvSpPr>
          <p:nvPr>
            <p:ph type="ctrTitle"/>
          </p:nvPr>
        </p:nvSpPr>
        <p:spPr>
          <a:xfrm>
            <a:off x="3888720" y="2221200"/>
            <a:ext cx="4967280" cy="1242000"/>
          </a:xfrm>
          <a:prstGeom prst="rect">
            <a:avLst/>
          </a:prstGeom>
          <a:solidFill>
            <a:schemeClr val="lt1"/>
          </a:solidFill>
          <a:ln>
            <a:noFill/>
          </a:ln>
        </p:spPr>
        <p:txBody>
          <a:bodyPr spcFirstLastPara="1" wrap="square" lIns="108000" tIns="136800" rIns="0" bIns="0" anchor="ctr" anchorCtr="0">
            <a:noAutofit/>
          </a:bodyPr>
          <a:lstStyle>
            <a:lvl1pPr lvl="0" algn="l">
              <a:lnSpc>
                <a:spcPct val="91111"/>
              </a:lnSpc>
              <a:spcBef>
                <a:spcPts val="0"/>
              </a:spcBef>
              <a:spcAft>
                <a:spcPts val="0"/>
              </a:spcAft>
              <a:buClr>
                <a:srgbClr val="00A068"/>
              </a:buClr>
              <a:buSzPts val="4500"/>
              <a:buFont typeface="Arial"/>
              <a:buNone/>
              <a:defRPr sz="4500" b="1" cap="none">
                <a:solidFill>
                  <a:srgbClr val="00A06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44"/>
          <p:cNvSpPr txBox="1">
            <a:spLocks noGrp="1"/>
          </p:cNvSpPr>
          <p:nvPr>
            <p:ph type="subTitle" idx="1"/>
          </p:nvPr>
        </p:nvSpPr>
        <p:spPr>
          <a:xfrm>
            <a:off x="3888720" y="3629420"/>
            <a:ext cx="4805486" cy="321902"/>
          </a:xfrm>
          <a:prstGeom prst="rect">
            <a:avLst/>
          </a:prstGeom>
          <a:solidFill>
            <a:schemeClr val="dk1"/>
          </a:solidFill>
          <a:ln>
            <a:noFill/>
          </a:ln>
        </p:spPr>
        <p:txBody>
          <a:bodyPr spcFirstLastPara="1" wrap="square" lIns="108000" tIns="108000" rIns="0" bIns="108000" anchor="t" anchorCtr="0">
            <a:noAutofit/>
          </a:bodyPr>
          <a:lstStyle>
            <a:lvl1pPr lvl="0" algn="l">
              <a:lnSpc>
                <a:spcPct val="118518"/>
              </a:lnSpc>
              <a:spcBef>
                <a:spcPts val="0"/>
              </a:spcBef>
              <a:spcAft>
                <a:spcPts val="0"/>
              </a:spcAft>
              <a:buClr>
                <a:schemeClr val="lt1"/>
              </a:buClr>
              <a:buSzPts val="1350"/>
              <a:buNone/>
              <a:defRPr sz="135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34" name="Google Shape;334;p44"/>
          <p:cNvSpPr txBox="1">
            <a:spLocks noGrp="1"/>
          </p:cNvSpPr>
          <p:nvPr>
            <p:ph type="body" idx="2"/>
          </p:nvPr>
        </p:nvSpPr>
        <p:spPr>
          <a:xfrm>
            <a:off x="3888720" y="3951322"/>
            <a:ext cx="4805486" cy="348620"/>
          </a:xfrm>
          <a:prstGeom prst="rect">
            <a:avLst/>
          </a:prstGeom>
          <a:noFill/>
          <a:ln>
            <a:noFill/>
          </a:ln>
        </p:spPr>
        <p:txBody>
          <a:bodyPr spcFirstLastPara="1" wrap="square" lIns="108000" tIns="0" rIns="0" bIns="0" anchor="t"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5" name="Google Shape;335;p44"/>
          <p:cNvSpPr txBox="1">
            <a:spLocks noGrp="1"/>
          </p:cNvSpPr>
          <p:nvPr>
            <p:ph type="body" idx="3"/>
          </p:nvPr>
        </p:nvSpPr>
        <p:spPr>
          <a:xfrm>
            <a:off x="3888720" y="4371950"/>
            <a:ext cx="4805486" cy="504056"/>
          </a:xfrm>
          <a:prstGeom prst="rect">
            <a:avLst/>
          </a:prstGeom>
          <a:noFill/>
          <a:ln>
            <a:noFill/>
          </a:ln>
        </p:spPr>
        <p:txBody>
          <a:bodyPr spcFirstLastPara="1" wrap="square" lIns="108000" tIns="108000" rIns="0" bIns="108000" anchor="b" anchorCtr="0">
            <a:noAutofit/>
          </a:bodyPr>
          <a:lstStyle>
            <a:lvl1pPr marL="457200" lvl="0" indent="-228600" algn="l">
              <a:lnSpc>
                <a:spcPct val="118518"/>
              </a:lnSpc>
              <a:spcBef>
                <a:spcPts val="0"/>
              </a:spcBef>
              <a:spcAft>
                <a:spcPts val="0"/>
              </a:spcAft>
              <a:buClr>
                <a:schemeClr val="lt1"/>
              </a:buClr>
              <a:buSzPts val="1350"/>
              <a:buFont typeface="Arial"/>
              <a:buNone/>
              <a:defRPr sz="1350" b="0" cap="none">
                <a:solidFill>
                  <a:schemeClr val="lt1"/>
                </a:solidFill>
                <a:latin typeface="Arial"/>
                <a:ea typeface="Arial"/>
                <a:cs typeface="Arial"/>
                <a:sym typeface="Arial"/>
              </a:defRPr>
            </a:lvl1pPr>
            <a:lvl2pPr marL="914400" lvl="1"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2pPr>
            <a:lvl3pPr marL="1371600" lvl="2"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3pPr>
            <a:lvl4pPr marL="1828800" lvl="3"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4pPr>
            <a:lvl5pPr marL="2286000" lvl="4" indent="-228600" algn="l">
              <a:lnSpc>
                <a:spcPct val="118518"/>
              </a:lnSpc>
              <a:spcBef>
                <a:spcPts val="0"/>
              </a:spcBef>
              <a:spcAft>
                <a:spcPts val="0"/>
              </a:spcAft>
              <a:buClr>
                <a:schemeClr val="lt1"/>
              </a:buClr>
              <a:buSzPts val="1350"/>
              <a:buFont typeface="Arial"/>
              <a:buNone/>
              <a:defRPr sz="1350" b="1" cap="none">
                <a:solidFill>
                  <a:schemeClr val="lt1"/>
                </a:solidFill>
                <a:latin typeface="Arial"/>
                <a:ea typeface="Arial"/>
                <a:cs typeface="Arial"/>
                <a:sym typeface="Aria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4"/>
          <p:cNvSpPr/>
          <p:nvPr/>
        </p:nvSpPr>
        <p:spPr>
          <a:xfrm>
            <a:off x="0" y="-20538"/>
            <a:ext cx="9144000" cy="84355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Arial"/>
                <a:ea typeface="Arial"/>
                <a:cs typeface="Arial"/>
                <a:sym typeface="Arial"/>
              </a:rPr>
              <a:t>1</a:t>
            </a:r>
            <a:endParaRPr/>
          </a:p>
        </p:txBody>
      </p:sp>
      <p:pic>
        <p:nvPicPr>
          <p:cNvPr id="337" name="Google Shape;337;p44"/>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251520" y="192643"/>
            <a:ext cx="859827" cy="455202"/>
          </a:xfrm>
          <a:prstGeom prst="rect">
            <a:avLst/>
          </a:prstGeom>
          <a:noFill/>
          <a:ln>
            <a:noFill/>
          </a:ln>
        </p:spPr>
      </p:pic>
      <p:pic>
        <p:nvPicPr>
          <p:cNvPr id="338" name="Google Shape;338;p44" descr="T Levels Professional Development"/>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7236296" y="160864"/>
            <a:ext cx="1656184" cy="538678"/>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Contents">
  <p:cSld name="Contents">
    <p:spTree>
      <p:nvGrpSpPr>
        <p:cNvPr id="1" name="Shape 339"/>
        <p:cNvGrpSpPr/>
        <p:nvPr/>
      </p:nvGrpSpPr>
      <p:grpSpPr>
        <a:xfrm>
          <a:off x="0" y="0"/>
          <a:ext cx="0" cy="0"/>
          <a:chOff x="0" y="0"/>
          <a:chExt cx="0" cy="0"/>
        </a:xfrm>
      </p:grpSpPr>
      <p:sp>
        <p:nvSpPr>
          <p:cNvPr id="340" name="Google Shape;340;p45"/>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1" name="Google Shape;341;p45"/>
          <p:cNvSpPr txBox="1">
            <a:spLocks noGrp="1"/>
          </p:cNvSpPr>
          <p:nvPr>
            <p:ph type="body" idx="1"/>
          </p:nvPr>
        </p:nvSpPr>
        <p:spPr>
          <a:xfrm>
            <a:off x="251520" y="986400"/>
            <a:ext cx="7200900" cy="3459831"/>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0071F8"/>
              </a:buClr>
              <a:buSzPts val="4500"/>
              <a:buNone/>
              <a:defRPr sz="4500" b="1" cap="none">
                <a:solidFill>
                  <a:srgbClr val="0071F8"/>
                </a:solidFill>
                <a:latin typeface="Arial"/>
                <a:ea typeface="Arial"/>
                <a:cs typeface="Arial"/>
                <a:sym typeface="Arial"/>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5"/>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3" name="Google Shape;343;p45"/>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Welcome">
  <p:cSld name="Welcome">
    <p:spTree>
      <p:nvGrpSpPr>
        <p:cNvPr id="1" name="Shape 344"/>
        <p:cNvGrpSpPr/>
        <p:nvPr/>
      </p:nvGrpSpPr>
      <p:grpSpPr>
        <a:xfrm>
          <a:off x="0" y="0"/>
          <a:ext cx="0" cy="0"/>
          <a:chOff x="0" y="0"/>
          <a:chExt cx="0" cy="0"/>
        </a:xfrm>
      </p:grpSpPr>
      <p:sp>
        <p:nvSpPr>
          <p:cNvPr id="345" name="Google Shape;345;p46"/>
          <p:cNvSpPr txBox="1">
            <a:spLocks noGrp="1"/>
          </p:cNvSpPr>
          <p:nvPr>
            <p:ph type="title"/>
          </p:nvPr>
        </p:nvSpPr>
        <p:spPr>
          <a:xfrm>
            <a:off x="232950" y="249900"/>
            <a:ext cx="8437563" cy="699425"/>
          </a:xfrm>
          <a:prstGeom prst="rect">
            <a:avLst/>
          </a:prstGeom>
          <a:noFill/>
          <a:ln>
            <a:noFill/>
          </a:ln>
        </p:spPr>
        <p:txBody>
          <a:bodyPr spcFirstLastPara="1" wrap="square" lIns="0" tIns="0" rIns="0" bIns="0" anchor="t" anchorCtr="0">
            <a:normAutofit/>
          </a:bodyPr>
          <a:lstStyle>
            <a:lvl1pPr lvl="0" algn="l">
              <a:lnSpc>
                <a:spcPct val="100000"/>
              </a:lnSpc>
              <a:spcBef>
                <a:spcPts val="0"/>
              </a:spcBef>
              <a:spcAft>
                <a:spcPts val="0"/>
              </a:spcAft>
              <a:buClr>
                <a:schemeClr val="dk1"/>
              </a:buClr>
              <a:buSzPts val="2000"/>
              <a:buFont typeface="Arial"/>
              <a:buNone/>
              <a:defRPr sz="2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6" name="Google Shape;346;p46"/>
          <p:cNvSpPr txBox="1">
            <a:spLocks noGrp="1"/>
          </p:cNvSpPr>
          <p:nvPr>
            <p:ph type="body" idx="1"/>
          </p:nvPr>
        </p:nvSpPr>
        <p:spPr>
          <a:xfrm>
            <a:off x="234000" y="986399"/>
            <a:ext cx="8441688" cy="3601475"/>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Clr>
                <a:srgbClr val="BE0064"/>
              </a:buClr>
              <a:buSzPts val="3600"/>
              <a:buNone/>
              <a:defRPr sz="3600" b="1">
                <a:solidFill>
                  <a:srgbClr val="BE0064"/>
                </a:solidFill>
              </a:defRPr>
            </a:lvl1pPr>
            <a:lvl2pPr marL="914400" lvl="1" indent="-228600" algn="l">
              <a:lnSpc>
                <a:spcPct val="100000"/>
              </a:lnSpc>
              <a:spcBef>
                <a:spcPts val="0"/>
              </a:spcBef>
              <a:spcAft>
                <a:spcPts val="0"/>
              </a:spcAft>
              <a:buClr>
                <a:schemeClr val="dk1"/>
              </a:buClr>
              <a:buSzPts val="3600"/>
              <a:buNone/>
              <a:defRPr sz="3600"/>
            </a:lvl2pPr>
            <a:lvl3pPr marL="1371600" lvl="2" indent="-228600" algn="l">
              <a:lnSpc>
                <a:spcPct val="100000"/>
              </a:lnSpc>
              <a:spcBef>
                <a:spcPts val="0"/>
              </a:spcBef>
              <a:spcAft>
                <a:spcPts val="0"/>
              </a:spcAft>
              <a:buClr>
                <a:schemeClr val="dk1"/>
              </a:buClr>
              <a:buSzPts val="3600"/>
              <a:buNone/>
              <a:defRPr sz="3600"/>
            </a:lvl3pPr>
            <a:lvl4pPr marL="1828800" lvl="3" indent="-228600" algn="l">
              <a:lnSpc>
                <a:spcPct val="100000"/>
              </a:lnSpc>
              <a:spcBef>
                <a:spcPts val="0"/>
              </a:spcBef>
              <a:spcAft>
                <a:spcPts val="0"/>
              </a:spcAft>
              <a:buClr>
                <a:schemeClr val="dk1"/>
              </a:buClr>
              <a:buSzPts val="3600"/>
              <a:buNone/>
              <a:defRPr sz="3600"/>
            </a:lvl4pPr>
            <a:lvl5pPr marL="2286000" lvl="4" indent="-228600" algn="l">
              <a:lnSpc>
                <a:spcPct val="100000"/>
              </a:lnSpc>
              <a:spcBef>
                <a:spcPts val="0"/>
              </a:spcBef>
              <a:spcAft>
                <a:spcPts val="0"/>
              </a:spcAft>
              <a:buClr>
                <a:schemeClr val="dk1"/>
              </a:buClr>
              <a:buSzPts val="3600"/>
              <a:buNone/>
              <a:defRPr sz="3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7" name="Google Shape;347;p46"/>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8" name="Google Shape;348;p46"/>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2_Divider 2">
  <p:cSld name="2_Divider 2">
    <p:bg>
      <p:bgPr>
        <a:solidFill>
          <a:schemeClr val="accent3"/>
        </a:solidFill>
        <a:effectLst/>
      </p:bgPr>
    </p:bg>
    <p:spTree>
      <p:nvGrpSpPr>
        <p:cNvPr id="1" name="Shape 349"/>
        <p:cNvGrpSpPr/>
        <p:nvPr/>
      </p:nvGrpSpPr>
      <p:grpSpPr>
        <a:xfrm>
          <a:off x="0" y="0"/>
          <a:ext cx="0" cy="0"/>
          <a:chOff x="0" y="0"/>
          <a:chExt cx="0" cy="0"/>
        </a:xfrm>
      </p:grpSpPr>
      <p:sp>
        <p:nvSpPr>
          <p:cNvPr id="350" name="Google Shape;350;p47"/>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1" name="Google Shape;351;p47"/>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2" name="Google Shape;352;p47"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1" y="288000"/>
            <a:ext cx="892437" cy="474132"/>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4_Divider 1">
  <p:cSld name="4_Divider 1">
    <p:bg>
      <p:bgPr>
        <a:solidFill>
          <a:schemeClr val="accent5"/>
        </a:solidFill>
        <a:effectLst/>
      </p:bgPr>
    </p:bg>
    <p:spTree>
      <p:nvGrpSpPr>
        <p:cNvPr id="1" name="Shape 353"/>
        <p:cNvGrpSpPr/>
        <p:nvPr/>
      </p:nvGrpSpPr>
      <p:grpSpPr>
        <a:xfrm>
          <a:off x="0" y="0"/>
          <a:ext cx="0" cy="0"/>
          <a:chOff x="0" y="0"/>
          <a:chExt cx="0" cy="0"/>
        </a:xfrm>
      </p:grpSpPr>
      <p:sp>
        <p:nvSpPr>
          <p:cNvPr id="354" name="Google Shape;354;p48"/>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5" name="Google Shape;355;p48"/>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56" name="Google Shape;356;p48"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000"/>
            <a:ext cx="892439" cy="474132"/>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5_Divider 1">
  <p:cSld name="5_Divider 1">
    <p:bg>
      <p:bgPr>
        <a:solidFill>
          <a:srgbClr val="0071F8"/>
        </a:solidFill>
        <a:effectLst/>
      </p:bgPr>
    </p:bg>
    <p:spTree>
      <p:nvGrpSpPr>
        <p:cNvPr id="1" name="Shape 357"/>
        <p:cNvGrpSpPr/>
        <p:nvPr/>
      </p:nvGrpSpPr>
      <p:grpSpPr>
        <a:xfrm>
          <a:off x="0" y="0"/>
          <a:ext cx="0" cy="0"/>
          <a:chOff x="0" y="0"/>
          <a:chExt cx="0" cy="0"/>
        </a:xfrm>
      </p:grpSpPr>
      <p:sp>
        <p:nvSpPr>
          <p:cNvPr id="358" name="Google Shape;358;p49"/>
          <p:cNvSpPr txBox="1">
            <a:spLocks noGrp="1"/>
          </p:cNvSpPr>
          <p:nvPr>
            <p:ph type="ctrTitle"/>
          </p:nvPr>
        </p:nvSpPr>
        <p:spPr>
          <a:xfrm>
            <a:off x="2447280" y="1455480"/>
            <a:ext cx="6408720" cy="1602360"/>
          </a:xfrm>
          <a:prstGeom prst="rect">
            <a:avLst/>
          </a:prstGeom>
          <a:solidFill>
            <a:schemeClr val="lt1"/>
          </a:solidFill>
          <a:ln>
            <a:noFill/>
          </a:ln>
        </p:spPr>
        <p:txBody>
          <a:bodyPr spcFirstLastPara="1" wrap="square" lIns="108000" tIns="144000" rIns="0" bIns="0" anchor="ctr" anchorCtr="0">
            <a:noAutofit/>
          </a:bodyPr>
          <a:lstStyle>
            <a:lvl1pPr lvl="0" algn="l">
              <a:lnSpc>
                <a:spcPct val="100000"/>
              </a:lnSpc>
              <a:spcBef>
                <a:spcPts val="0"/>
              </a:spcBef>
              <a:spcAft>
                <a:spcPts val="0"/>
              </a:spcAft>
              <a:buClr>
                <a:schemeClr val="dk1"/>
              </a:buClr>
              <a:buSzPts val="9000"/>
              <a:buFont typeface="Arial"/>
              <a:buNone/>
              <a:defRPr sz="9000" b="1" cap="none">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9" name="Google Shape;359;p49"/>
          <p:cNvSpPr txBox="1">
            <a:spLocks noGrp="1"/>
          </p:cNvSpPr>
          <p:nvPr>
            <p:ph type="subTitle" idx="1"/>
          </p:nvPr>
        </p:nvSpPr>
        <p:spPr>
          <a:xfrm>
            <a:off x="2446020" y="3258000"/>
            <a:ext cx="6409980" cy="1602360"/>
          </a:xfrm>
          <a:prstGeom prst="rect">
            <a:avLst/>
          </a:prstGeom>
          <a:solidFill>
            <a:schemeClr val="dk1"/>
          </a:solidFill>
          <a:ln>
            <a:noFill/>
          </a:ln>
        </p:spPr>
        <p:txBody>
          <a:bodyPr spcFirstLastPara="1" wrap="square" lIns="144000" tIns="108000" rIns="0" bIns="0" anchor="ctr" anchorCtr="0">
            <a:normAutofit/>
          </a:bodyPr>
          <a:lstStyle>
            <a:lvl1pPr lvl="0" algn="l">
              <a:lnSpc>
                <a:spcPct val="100000"/>
              </a:lnSpc>
              <a:spcBef>
                <a:spcPts val="0"/>
              </a:spcBef>
              <a:spcAft>
                <a:spcPts val="0"/>
              </a:spcAft>
              <a:buClr>
                <a:schemeClr val="lt1"/>
              </a:buClr>
              <a:buSzPts val="4500"/>
              <a:buNone/>
              <a:defRPr sz="4500" b="1" cap="none">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pic>
        <p:nvPicPr>
          <p:cNvPr id="360" name="Google Shape;360;p49" descr="Education and Training Foundation Logo"/>
          <p:cNvPicPr preferRelativeResize="0"/>
          <p:nvPr/>
        </p:nvPicPr>
        <p:blipFill rotWithShape="1">
          <a:blip r:embed="rId2" cstate="screen">
            <a:alphaModFix/>
            <a:extLst>
              <a:ext uri="{28A0092B-C50C-407E-A947-70E740481C1C}">
                <a14:useLocalDpi xmlns:a14="http://schemas.microsoft.com/office/drawing/2010/main" val="0"/>
              </a:ext>
            </a:extLst>
          </a:blip>
          <a:srcRect/>
          <a:stretch/>
        </p:blipFill>
        <p:spPr>
          <a:xfrm>
            <a:off x="7963560" y="288832"/>
            <a:ext cx="892439" cy="47246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73.xml"/><Relationship Id="rId18" Type="http://schemas.openxmlformats.org/officeDocument/2006/relationships/slideLayout" Target="../slideLayouts/slideLayout78.xml"/><Relationship Id="rId26" Type="http://schemas.openxmlformats.org/officeDocument/2006/relationships/slideLayout" Target="../slideLayouts/slideLayout86.xml"/><Relationship Id="rId39" Type="http://schemas.openxmlformats.org/officeDocument/2006/relationships/slideLayout" Target="../slideLayouts/slideLayout99.xml"/><Relationship Id="rId21" Type="http://schemas.openxmlformats.org/officeDocument/2006/relationships/slideLayout" Target="../slideLayouts/slideLayout81.xml"/><Relationship Id="rId34" Type="http://schemas.openxmlformats.org/officeDocument/2006/relationships/slideLayout" Target="../slideLayouts/slideLayout94.xml"/><Relationship Id="rId42" Type="http://schemas.openxmlformats.org/officeDocument/2006/relationships/slideLayout" Target="../slideLayouts/slideLayout102.xml"/><Relationship Id="rId47" Type="http://schemas.openxmlformats.org/officeDocument/2006/relationships/slideLayout" Target="../slideLayouts/slideLayout107.xml"/><Relationship Id="rId50" Type="http://schemas.openxmlformats.org/officeDocument/2006/relationships/slideLayout" Target="../slideLayouts/slideLayout110.xml"/><Relationship Id="rId55" Type="http://schemas.openxmlformats.org/officeDocument/2006/relationships/slideLayout" Target="../slideLayouts/slideLayout115.xml"/><Relationship Id="rId7" Type="http://schemas.openxmlformats.org/officeDocument/2006/relationships/slideLayout" Target="../slideLayouts/slideLayout67.xml"/><Relationship Id="rId2" Type="http://schemas.openxmlformats.org/officeDocument/2006/relationships/slideLayout" Target="../slideLayouts/slideLayout62.xml"/><Relationship Id="rId16" Type="http://schemas.openxmlformats.org/officeDocument/2006/relationships/slideLayout" Target="../slideLayouts/slideLayout76.xml"/><Relationship Id="rId29" Type="http://schemas.openxmlformats.org/officeDocument/2006/relationships/slideLayout" Target="../slideLayouts/slideLayout89.xml"/><Relationship Id="rId11" Type="http://schemas.openxmlformats.org/officeDocument/2006/relationships/slideLayout" Target="../slideLayouts/slideLayout71.xml"/><Relationship Id="rId24" Type="http://schemas.openxmlformats.org/officeDocument/2006/relationships/slideLayout" Target="../slideLayouts/slideLayout84.xml"/><Relationship Id="rId32" Type="http://schemas.openxmlformats.org/officeDocument/2006/relationships/slideLayout" Target="../slideLayouts/slideLayout92.xml"/><Relationship Id="rId37" Type="http://schemas.openxmlformats.org/officeDocument/2006/relationships/slideLayout" Target="../slideLayouts/slideLayout97.xml"/><Relationship Id="rId40" Type="http://schemas.openxmlformats.org/officeDocument/2006/relationships/slideLayout" Target="../slideLayouts/slideLayout100.xml"/><Relationship Id="rId45" Type="http://schemas.openxmlformats.org/officeDocument/2006/relationships/slideLayout" Target="../slideLayouts/slideLayout105.xml"/><Relationship Id="rId53" Type="http://schemas.openxmlformats.org/officeDocument/2006/relationships/slideLayout" Target="../slideLayouts/slideLayout113.xml"/><Relationship Id="rId58" Type="http://schemas.openxmlformats.org/officeDocument/2006/relationships/slideLayout" Target="../slideLayouts/slideLayout118.xml"/><Relationship Id="rId5" Type="http://schemas.openxmlformats.org/officeDocument/2006/relationships/slideLayout" Target="../slideLayouts/slideLayout65.xml"/><Relationship Id="rId61" Type="http://schemas.openxmlformats.org/officeDocument/2006/relationships/theme" Target="../theme/theme2.xml"/><Relationship Id="rId19" Type="http://schemas.openxmlformats.org/officeDocument/2006/relationships/slideLayout" Target="../slideLayouts/slideLayout79.xml"/><Relationship Id="rId14" Type="http://schemas.openxmlformats.org/officeDocument/2006/relationships/slideLayout" Target="../slideLayouts/slideLayout74.xml"/><Relationship Id="rId22" Type="http://schemas.openxmlformats.org/officeDocument/2006/relationships/slideLayout" Target="../slideLayouts/slideLayout82.xml"/><Relationship Id="rId27" Type="http://schemas.openxmlformats.org/officeDocument/2006/relationships/slideLayout" Target="../slideLayouts/slideLayout87.xml"/><Relationship Id="rId30" Type="http://schemas.openxmlformats.org/officeDocument/2006/relationships/slideLayout" Target="../slideLayouts/slideLayout90.xml"/><Relationship Id="rId35" Type="http://schemas.openxmlformats.org/officeDocument/2006/relationships/slideLayout" Target="../slideLayouts/slideLayout95.xml"/><Relationship Id="rId43" Type="http://schemas.openxmlformats.org/officeDocument/2006/relationships/slideLayout" Target="../slideLayouts/slideLayout103.xml"/><Relationship Id="rId48" Type="http://schemas.openxmlformats.org/officeDocument/2006/relationships/slideLayout" Target="../slideLayouts/slideLayout108.xml"/><Relationship Id="rId56" Type="http://schemas.openxmlformats.org/officeDocument/2006/relationships/slideLayout" Target="../slideLayouts/slideLayout116.xml"/><Relationship Id="rId8" Type="http://schemas.openxmlformats.org/officeDocument/2006/relationships/slideLayout" Target="../slideLayouts/slideLayout68.xml"/><Relationship Id="rId51" Type="http://schemas.openxmlformats.org/officeDocument/2006/relationships/slideLayout" Target="../slideLayouts/slideLayout111.xml"/><Relationship Id="rId3" Type="http://schemas.openxmlformats.org/officeDocument/2006/relationships/slideLayout" Target="../slideLayouts/slideLayout63.xml"/><Relationship Id="rId12" Type="http://schemas.openxmlformats.org/officeDocument/2006/relationships/slideLayout" Target="../slideLayouts/slideLayout72.xml"/><Relationship Id="rId17" Type="http://schemas.openxmlformats.org/officeDocument/2006/relationships/slideLayout" Target="../slideLayouts/slideLayout77.xml"/><Relationship Id="rId25" Type="http://schemas.openxmlformats.org/officeDocument/2006/relationships/slideLayout" Target="../slideLayouts/slideLayout85.xml"/><Relationship Id="rId33" Type="http://schemas.openxmlformats.org/officeDocument/2006/relationships/slideLayout" Target="../slideLayouts/slideLayout93.xml"/><Relationship Id="rId38" Type="http://schemas.openxmlformats.org/officeDocument/2006/relationships/slideLayout" Target="../slideLayouts/slideLayout98.xml"/><Relationship Id="rId46" Type="http://schemas.openxmlformats.org/officeDocument/2006/relationships/slideLayout" Target="../slideLayouts/slideLayout106.xml"/><Relationship Id="rId59" Type="http://schemas.openxmlformats.org/officeDocument/2006/relationships/slideLayout" Target="../slideLayouts/slideLayout119.xml"/><Relationship Id="rId20" Type="http://schemas.openxmlformats.org/officeDocument/2006/relationships/slideLayout" Target="../slideLayouts/slideLayout80.xml"/><Relationship Id="rId41" Type="http://schemas.openxmlformats.org/officeDocument/2006/relationships/slideLayout" Target="../slideLayouts/slideLayout101.xml"/><Relationship Id="rId54" Type="http://schemas.openxmlformats.org/officeDocument/2006/relationships/slideLayout" Target="../slideLayouts/slideLayout114.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5" Type="http://schemas.openxmlformats.org/officeDocument/2006/relationships/slideLayout" Target="../slideLayouts/slideLayout75.xml"/><Relationship Id="rId23" Type="http://schemas.openxmlformats.org/officeDocument/2006/relationships/slideLayout" Target="../slideLayouts/slideLayout83.xml"/><Relationship Id="rId28" Type="http://schemas.openxmlformats.org/officeDocument/2006/relationships/slideLayout" Target="../slideLayouts/slideLayout88.xml"/><Relationship Id="rId36" Type="http://schemas.openxmlformats.org/officeDocument/2006/relationships/slideLayout" Target="../slideLayouts/slideLayout96.xml"/><Relationship Id="rId49" Type="http://schemas.openxmlformats.org/officeDocument/2006/relationships/slideLayout" Target="../slideLayouts/slideLayout109.xml"/><Relationship Id="rId57" Type="http://schemas.openxmlformats.org/officeDocument/2006/relationships/slideLayout" Target="../slideLayouts/slideLayout117.xml"/><Relationship Id="rId10" Type="http://schemas.openxmlformats.org/officeDocument/2006/relationships/slideLayout" Target="../slideLayouts/slideLayout70.xml"/><Relationship Id="rId31" Type="http://schemas.openxmlformats.org/officeDocument/2006/relationships/slideLayout" Target="../slideLayouts/slideLayout91.xml"/><Relationship Id="rId44" Type="http://schemas.openxmlformats.org/officeDocument/2006/relationships/slideLayout" Target="../slideLayouts/slideLayout104.xml"/><Relationship Id="rId52" Type="http://schemas.openxmlformats.org/officeDocument/2006/relationships/slideLayout" Target="../slideLayouts/slideLayout112.xml"/><Relationship Id="rId60" Type="http://schemas.openxmlformats.org/officeDocument/2006/relationships/slideLayout" Target="../slideLayouts/slideLayout12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slideLayout" Target="../slideLayouts/slideLayout167.xml"/><Relationship Id="rId50" Type="http://schemas.openxmlformats.org/officeDocument/2006/relationships/slideLayout" Target="../slideLayouts/slideLayout170.xml"/><Relationship Id="rId55" Type="http://schemas.openxmlformats.org/officeDocument/2006/relationships/slideLayout" Target="../slideLayouts/slideLayout175.xml"/><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3" Type="http://schemas.openxmlformats.org/officeDocument/2006/relationships/slideLayout" Target="../slideLayouts/slideLayout173.xml"/><Relationship Id="rId58" Type="http://schemas.openxmlformats.org/officeDocument/2006/relationships/slideLayout" Target="../slideLayouts/slideLayout178.xml"/><Relationship Id="rId5" Type="http://schemas.openxmlformats.org/officeDocument/2006/relationships/slideLayout" Target="../slideLayouts/slideLayout125.xml"/><Relationship Id="rId61" Type="http://schemas.openxmlformats.org/officeDocument/2006/relationships/theme" Target="../theme/theme3.xml"/><Relationship Id="rId19" Type="http://schemas.openxmlformats.org/officeDocument/2006/relationships/slideLayout" Target="../slideLayouts/slideLayout13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slideLayout" Target="../slideLayouts/slideLayout168.xml"/><Relationship Id="rId56" Type="http://schemas.openxmlformats.org/officeDocument/2006/relationships/slideLayout" Target="../slideLayouts/slideLayout176.xml"/><Relationship Id="rId8" Type="http://schemas.openxmlformats.org/officeDocument/2006/relationships/slideLayout" Target="../slideLayouts/slideLayout128.xml"/><Relationship Id="rId51" Type="http://schemas.openxmlformats.org/officeDocument/2006/relationships/slideLayout" Target="../slideLayouts/slideLayout171.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slideLayout" Target="../slideLayouts/slideLayout166.xml"/><Relationship Id="rId59" Type="http://schemas.openxmlformats.org/officeDocument/2006/relationships/slideLayout" Target="../slideLayouts/slideLayout179.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54" Type="http://schemas.openxmlformats.org/officeDocument/2006/relationships/slideLayout" Target="../slideLayouts/slideLayout174.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slideLayout" Target="../slideLayouts/slideLayout169.xml"/><Relationship Id="rId57" Type="http://schemas.openxmlformats.org/officeDocument/2006/relationships/slideLayout" Target="../slideLayouts/slideLayout177.xml"/><Relationship Id="rId10" Type="http://schemas.openxmlformats.org/officeDocument/2006/relationships/slideLayout" Target="../slideLayouts/slideLayout130.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52" Type="http://schemas.openxmlformats.org/officeDocument/2006/relationships/slideLayout" Target="../slideLayouts/slideLayout172.xml"/><Relationship Id="rId60" Type="http://schemas.openxmlformats.org/officeDocument/2006/relationships/slideLayout" Target="../slideLayouts/slideLayout18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lnSpc>
                <a:spcPct val="10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400"/>
              <a:buFont typeface="Arial"/>
              <a:buNone/>
              <a:defRPr sz="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 id="2147483745" r:id="rId35"/>
    <p:sldLayoutId id="2147483746" r:id="rId36"/>
    <p:sldLayoutId id="2147483747" r:id="rId37"/>
    <p:sldLayoutId id="2147483748" r:id="rId38"/>
    <p:sldLayoutId id="2147483749" r:id="rId39"/>
    <p:sldLayoutId id="2147483750" r:id="rId40"/>
    <p:sldLayoutId id="2147483751" r:id="rId41"/>
    <p:sldLayoutId id="2147483752" r:id="rId42"/>
    <p:sldLayoutId id="2147483753" r:id="rId43"/>
    <p:sldLayoutId id="2147483754" r:id="rId44"/>
    <p:sldLayoutId id="2147483755" r:id="rId45"/>
    <p:sldLayoutId id="2147483756" r:id="rId46"/>
    <p:sldLayoutId id="2147483757" r:id="rId47"/>
    <p:sldLayoutId id="2147483758" r:id="rId48"/>
    <p:sldLayoutId id="2147483759" r:id="rId49"/>
    <p:sldLayoutId id="2147483760" r:id="rId50"/>
    <p:sldLayoutId id="2147483761" r:id="rId51"/>
    <p:sldLayoutId id="2147483762" r:id="rId52"/>
    <p:sldLayoutId id="2147483763" r:id="rId53"/>
    <p:sldLayoutId id="2147483764" r:id="rId54"/>
    <p:sldLayoutId id="2147483765" r:id="rId55"/>
    <p:sldLayoutId id="2147483766" r:id="rId56"/>
    <p:sldLayoutId id="2147483767" r:id="rId57"/>
    <p:sldLayoutId id="2147483768" r:id="rId58"/>
    <p:sldLayoutId id="2147483769" r:id="rId59"/>
    <p:sldLayoutId id="2147483831" r:id="rId6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252094" y="205979"/>
            <a:ext cx="8423593" cy="857250"/>
          </a:xfrm>
          <a:prstGeom prst="rect">
            <a:avLst/>
          </a:prstGeom>
          <a:noFill/>
          <a:ln>
            <a:noFill/>
          </a:ln>
        </p:spPr>
        <p:txBody>
          <a:bodyPr spcFirstLastPara="1" wrap="square" lIns="0" tIns="0" rIns="0" bIns="0" anchor="ctr" anchorCtr="0">
            <a:normAutofit/>
          </a:bodyPr>
          <a:lstStyle>
            <a:lvl1pPr marR="0" lvl="0" algn="l" rtl="0">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body" idx="1"/>
          </p:nvPr>
        </p:nvSpPr>
        <p:spPr>
          <a:xfrm>
            <a:off x="252094" y="1200151"/>
            <a:ext cx="8423593" cy="3394472"/>
          </a:xfrm>
          <a:prstGeom prst="rect">
            <a:avLst/>
          </a:prstGeom>
          <a:noFill/>
          <a:ln>
            <a:noFill/>
          </a:ln>
        </p:spPr>
        <p:txBody>
          <a:bodyPr spcFirstLastPara="1" wrap="square" lIns="0" tIns="0" rIns="0" bIns="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2" name="Google Shape;12;p9"/>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700" b="1"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r>
              <a:rPr lang="en-US"/>
              <a:t>Education and Training Foundation</a:t>
            </a:r>
            <a:endParaRPr/>
          </a:p>
        </p:txBody>
      </p:sp>
      <p:sp>
        <p:nvSpPr>
          <p:cNvPr id="13" name="Google Shape;13;p9"/>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lvl1pPr marL="0" marR="0" lvl="0" indent="0" algn="r" rtl="0">
              <a:spcBef>
                <a:spcPts val="0"/>
              </a:spcBef>
              <a:buNone/>
              <a:defRPr sz="700" b="1" i="0" u="none" strike="noStrike" cap="none">
                <a:solidFill>
                  <a:schemeClr val="dk1"/>
                </a:solidFill>
                <a:latin typeface="Arial"/>
                <a:ea typeface="Arial"/>
                <a:cs typeface="Arial"/>
                <a:sym typeface="Arial"/>
              </a:defRPr>
            </a:lvl1pPr>
            <a:lvl2pPr marL="0" marR="0" lvl="1" indent="0" algn="r" rtl="0">
              <a:spcBef>
                <a:spcPts val="0"/>
              </a:spcBef>
              <a:buNone/>
              <a:defRPr sz="700" b="1" i="0" u="none" strike="noStrike" cap="none">
                <a:solidFill>
                  <a:schemeClr val="dk1"/>
                </a:solidFill>
                <a:latin typeface="Arial"/>
                <a:ea typeface="Arial"/>
                <a:cs typeface="Arial"/>
                <a:sym typeface="Arial"/>
              </a:defRPr>
            </a:lvl2pPr>
            <a:lvl3pPr marL="0" marR="0" lvl="2" indent="0" algn="r" rtl="0">
              <a:spcBef>
                <a:spcPts val="0"/>
              </a:spcBef>
              <a:buNone/>
              <a:defRPr sz="700" b="1" i="0" u="none" strike="noStrike" cap="none">
                <a:solidFill>
                  <a:schemeClr val="dk1"/>
                </a:solidFill>
                <a:latin typeface="Arial"/>
                <a:ea typeface="Arial"/>
                <a:cs typeface="Arial"/>
                <a:sym typeface="Arial"/>
              </a:defRPr>
            </a:lvl3pPr>
            <a:lvl4pPr marL="0" marR="0" lvl="3" indent="0" algn="r" rtl="0">
              <a:spcBef>
                <a:spcPts val="0"/>
              </a:spcBef>
              <a:buNone/>
              <a:defRPr sz="700" b="1" i="0" u="none" strike="noStrike" cap="none">
                <a:solidFill>
                  <a:schemeClr val="dk1"/>
                </a:solidFill>
                <a:latin typeface="Arial"/>
                <a:ea typeface="Arial"/>
                <a:cs typeface="Arial"/>
                <a:sym typeface="Arial"/>
              </a:defRPr>
            </a:lvl4pPr>
            <a:lvl5pPr marL="0" marR="0" lvl="4" indent="0" algn="r" rtl="0">
              <a:spcBef>
                <a:spcPts val="0"/>
              </a:spcBef>
              <a:buNone/>
              <a:defRPr sz="700" b="1" i="0" u="none" strike="noStrike" cap="none">
                <a:solidFill>
                  <a:schemeClr val="dk1"/>
                </a:solidFill>
                <a:latin typeface="Arial"/>
                <a:ea typeface="Arial"/>
                <a:cs typeface="Arial"/>
                <a:sym typeface="Arial"/>
              </a:defRPr>
            </a:lvl5pPr>
            <a:lvl6pPr marL="0" marR="0" lvl="5" indent="0" algn="r" rtl="0">
              <a:spcBef>
                <a:spcPts val="0"/>
              </a:spcBef>
              <a:buNone/>
              <a:defRPr sz="700" b="1" i="0" u="none" strike="noStrike" cap="none">
                <a:solidFill>
                  <a:schemeClr val="dk1"/>
                </a:solidFill>
                <a:latin typeface="Arial"/>
                <a:ea typeface="Arial"/>
                <a:cs typeface="Arial"/>
                <a:sym typeface="Arial"/>
              </a:defRPr>
            </a:lvl6pPr>
            <a:lvl7pPr marL="0" marR="0" lvl="6" indent="0" algn="r" rtl="0">
              <a:spcBef>
                <a:spcPts val="0"/>
              </a:spcBef>
              <a:buNone/>
              <a:defRPr sz="700" b="1" i="0" u="none" strike="noStrike" cap="none">
                <a:solidFill>
                  <a:schemeClr val="dk1"/>
                </a:solidFill>
                <a:latin typeface="Arial"/>
                <a:ea typeface="Arial"/>
                <a:cs typeface="Arial"/>
                <a:sym typeface="Arial"/>
              </a:defRPr>
            </a:lvl7pPr>
            <a:lvl8pPr marL="0" marR="0" lvl="7" indent="0" algn="r" rtl="0">
              <a:spcBef>
                <a:spcPts val="0"/>
              </a:spcBef>
              <a:buNone/>
              <a:defRPr sz="700" b="1" i="0" u="none" strike="noStrike" cap="none">
                <a:solidFill>
                  <a:schemeClr val="dk1"/>
                </a:solidFill>
                <a:latin typeface="Arial"/>
                <a:ea typeface="Arial"/>
                <a:cs typeface="Arial"/>
                <a:sym typeface="Arial"/>
              </a:defRPr>
            </a:lvl8pPr>
            <a:lvl9pPr marL="0" marR="0" lvl="8" indent="0" algn="r" rtl="0">
              <a:spcBef>
                <a:spcPts val="0"/>
              </a:spcBef>
              <a:buNone/>
              <a:defRPr sz="700" b="1"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785" r:id="rId14"/>
    <p:sldLayoutId id="2147483786" r:id="rId15"/>
    <p:sldLayoutId id="2147483787" r:id="rId16"/>
    <p:sldLayoutId id="2147483788" r:id="rId17"/>
    <p:sldLayoutId id="2147483789" r:id="rId18"/>
    <p:sldLayoutId id="2147483790" r:id="rId19"/>
    <p:sldLayoutId id="2147483791" r:id="rId20"/>
    <p:sldLayoutId id="2147483792" r:id="rId21"/>
    <p:sldLayoutId id="2147483793" r:id="rId22"/>
    <p:sldLayoutId id="2147483794" r:id="rId23"/>
    <p:sldLayoutId id="2147483795" r:id="rId24"/>
    <p:sldLayoutId id="2147483796" r:id="rId25"/>
    <p:sldLayoutId id="2147483797" r:id="rId26"/>
    <p:sldLayoutId id="2147483798" r:id="rId27"/>
    <p:sldLayoutId id="2147483799" r:id="rId28"/>
    <p:sldLayoutId id="2147483800" r:id="rId29"/>
    <p:sldLayoutId id="2147483801" r:id="rId30"/>
    <p:sldLayoutId id="2147483802" r:id="rId31"/>
    <p:sldLayoutId id="2147483803" r:id="rId32"/>
    <p:sldLayoutId id="2147483804" r:id="rId33"/>
    <p:sldLayoutId id="2147483805" r:id="rId34"/>
    <p:sldLayoutId id="2147483806" r:id="rId35"/>
    <p:sldLayoutId id="2147483807" r:id="rId36"/>
    <p:sldLayoutId id="2147483808" r:id="rId37"/>
    <p:sldLayoutId id="2147483809" r:id="rId38"/>
    <p:sldLayoutId id="2147483810" r:id="rId39"/>
    <p:sldLayoutId id="2147483811" r:id="rId40"/>
    <p:sldLayoutId id="2147483812" r:id="rId41"/>
    <p:sldLayoutId id="2147483813" r:id="rId42"/>
    <p:sldLayoutId id="2147483814" r:id="rId43"/>
    <p:sldLayoutId id="2147483815" r:id="rId44"/>
    <p:sldLayoutId id="2147483816" r:id="rId45"/>
    <p:sldLayoutId id="2147483817" r:id="rId46"/>
    <p:sldLayoutId id="2147483818" r:id="rId47"/>
    <p:sldLayoutId id="2147483819" r:id="rId48"/>
    <p:sldLayoutId id="2147483820" r:id="rId49"/>
    <p:sldLayoutId id="2147483821" r:id="rId50"/>
    <p:sldLayoutId id="2147483822" r:id="rId51"/>
    <p:sldLayoutId id="2147483823" r:id="rId52"/>
    <p:sldLayoutId id="2147483824" r:id="rId53"/>
    <p:sldLayoutId id="2147483825" r:id="rId54"/>
    <p:sldLayoutId id="2147483826" r:id="rId55"/>
    <p:sldLayoutId id="2147483827" r:id="rId56"/>
    <p:sldLayoutId id="2147483828" r:id="rId57"/>
    <p:sldLayoutId id="2147483829" r:id="rId58"/>
    <p:sldLayoutId id="2147483830" r:id="rId59"/>
    <p:sldLayoutId id="2147483770" r:id="rId60"/>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slide" Target="slide2.xml"/><Relationship Id="rId7" Type="http://schemas.openxmlformats.org/officeDocument/2006/relationships/image" Target="../media/image33.g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slide" Target="slide2.xml"/><Relationship Id="rId7" Type="http://schemas.openxmlformats.org/officeDocument/2006/relationships/image" Target="../media/image33.g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slide" Target="slide2.xml"/><Relationship Id="rId7" Type="http://schemas.openxmlformats.org/officeDocument/2006/relationships/image" Target="../media/image33.gi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34.gif"/><Relationship Id="rId3" Type="http://schemas.openxmlformats.org/officeDocument/2006/relationships/slide" Target="slide2.xml"/><Relationship Id="rId7" Type="http://schemas.openxmlformats.org/officeDocument/2006/relationships/image" Target="../media/image3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s>
</file>

<file path=ppt/slides/_rels/slide6.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hyperlink" Target="http://www.youtube.com/watch?v=zhTtjBvvOcM"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7E533-4E2C-D9DF-DE7D-E759C8798613}"/>
              </a:ext>
            </a:extLst>
          </p:cNvPr>
          <p:cNvSpPr>
            <a:spLocks noGrp="1"/>
          </p:cNvSpPr>
          <p:nvPr>
            <p:ph type="ctrTitle"/>
          </p:nvPr>
        </p:nvSpPr>
        <p:spPr>
          <a:xfrm>
            <a:off x="2447280" y="1421115"/>
            <a:ext cx="6408720" cy="1898943"/>
          </a:xfrm>
        </p:spPr>
        <p:txBody>
          <a:bodyPr/>
          <a:lstStyle/>
          <a:p>
            <a:r>
              <a:rPr lang="en-GB" sz="4000" dirty="0"/>
              <a:t>Statistics: Spearman’s rank</a:t>
            </a:r>
            <a:br>
              <a:rPr lang="en-GB" sz="4000" dirty="0"/>
            </a:br>
            <a:r>
              <a:rPr lang="en-GB" sz="4000" dirty="0"/>
              <a:t>Lesson 1 of 2</a:t>
            </a:r>
            <a:endParaRPr lang="en-GB" sz="4000" b="0"/>
          </a:p>
        </p:txBody>
      </p:sp>
      <p:sp>
        <p:nvSpPr>
          <p:cNvPr id="3" name="Subtitle 2">
            <a:extLst>
              <a:ext uri="{FF2B5EF4-FFF2-40B4-BE49-F238E27FC236}">
                <a16:creationId xmlns:a16="http://schemas.microsoft.com/office/drawing/2014/main" id="{F4D34F95-45E4-165C-CBD8-EC4CC28C24E4}"/>
              </a:ext>
            </a:extLst>
          </p:cNvPr>
          <p:cNvSpPr>
            <a:spLocks noGrp="1"/>
          </p:cNvSpPr>
          <p:nvPr>
            <p:ph type="subTitle" idx="1"/>
          </p:nvPr>
        </p:nvSpPr>
        <p:spPr>
          <a:xfrm>
            <a:off x="2446020" y="3520218"/>
            <a:ext cx="6409980" cy="494638"/>
          </a:xfrm>
        </p:spPr>
        <p:txBody>
          <a:bodyPr spcFirstLastPara="1" wrap="square" lIns="144000" tIns="108000" rIns="0" bIns="0" anchor="ctr" anchorCtr="0">
            <a:noAutofit/>
          </a:bodyPr>
          <a:lstStyle/>
          <a:p>
            <a:endParaRPr lang="en-US" sz="1600" dirty="0"/>
          </a:p>
          <a:p>
            <a:endParaRPr lang="en-US" sz="1600" dirty="0"/>
          </a:p>
          <a:p>
            <a:endParaRPr lang="en-US" sz="1600" dirty="0"/>
          </a:p>
          <a:p>
            <a:r>
              <a:rPr lang="en-US" sz="1600" dirty="0"/>
              <a:t>Leeds City College</a:t>
            </a:r>
            <a:endParaRPr lang="en-GB" sz="1600" b="0" dirty="0"/>
          </a:p>
          <a:p>
            <a:endParaRPr lang="en-GB" sz="5400" dirty="0"/>
          </a:p>
        </p:txBody>
      </p:sp>
      <p:pic>
        <p:nvPicPr>
          <p:cNvPr id="5" name="Google Shape;826;p8" descr="A black and white logo&#10;&#10;Description automatically generated">
            <a:extLst>
              <a:ext uri="{FF2B5EF4-FFF2-40B4-BE49-F238E27FC236}">
                <a16:creationId xmlns:a16="http://schemas.microsoft.com/office/drawing/2014/main" id="{32DD9D79-D36B-A90A-6235-680A7FF98CB9}"/>
              </a:ext>
            </a:extLst>
          </p:cNvPr>
          <p:cNvPicPr preferRelativeResize="0"/>
          <p:nvPr/>
        </p:nvPicPr>
        <p:blipFill>
          <a:blip r:embed="rId2" cstate="screen">
            <a:alphaModFix/>
            <a:extLst>
              <a:ext uri="{28A0092B-C50C-407E-A947-70E740481C1C}">
                <a14:useLocalDpi xmlns:a14="http://schemas.microsoft.com/office/drawing/2010/main" val="0"/>
              </a:ext>
            </a:extLst>
          </a:blip>
          <a:stretch>
            <a:fillRect/>
          </a:stretch>
        </p:blipFill>
        <p:spPr>
          <a:xfrm>
            <a:off x="5865608" y="287094"/>
            <a:ext cx="1952389" cy="484750"/>
          </a:xfrm>
          <a:prstGeom prst="rect">
            <a:avLst/>
          </a:prstGeom>
          <a:noFill/>
          <a:ln>
            <a:noFill/>
          </a:ln>
        </p:spPr>
      </p:pic>
    </p:spTree>
    <p:extLst>
      <p:ext uri="{BB962C8B-B14F-4D97-AF65-F5344CB8AC3E}">
        <p14:creationId xmlns:p14="http://schemas.microsoft.com/office/powerpoint/2010/main" val="1698132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30" name="Google Shape;630;g196ee33f580_0_40"/>
          <p:cNvSpPr/>
          <p:nvPr/>
        </p:nvSpPr>
        <p:spPr>
          <a:xfrm>
            <a:off x="5383576" y="730190"/>
            <a:ext cx="30276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What does this mean?</a:t>
            </a:r>
            <a:endParaRPr sz="1800" b="1" dirty="0">
              <a:solidFill>
                <a:srgbClr val="FFFFFF"/>
              </a:solidFill>
              <a:latin typeface="+mj-lt"/>
              <a:ea typeface="Calibri"/>
              <a:cs typeface="Calibri"/>
              <a:sym typeface="Calibri"/>
            </a:endParaRPr>
          </a:p>
        </p:txBody>
      </p:sp>
      <p:sp>
        <p:nvSpPr>
          <p:cNvPr id="631" name="Google Shape;631;g196ee33f580_0_40"/>
          <p:cNvSpPr txBox="1"/>
          <p:nvPr/>
        </p:nvSpPr>
        <p:spPr>
          <a:xfrm>
            <a:off x="5352655" y="3881451"/>
            <a:ext cx="3552314" cy="677078"/>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spAutoFit/>
          </a:bodyPr>
          <a:lstStyle/>
          <a:p>
            <a:pPr algn="ctr"/>
            <a:r>
              <a:rPr lang="en-GB" sz="1600" b="1" dirty="0">
                <a:latin typeface="+mj-lt"/>
                <a:ea typeface="Calibri"/>
                <a:cs typeface="Calibri"/>
                <a:sym typeface="Calibri"/>
              </a:rPr>
              <a:t>This shows </a:t>
            </a:r>
            <a:r>
              <a:rPr lang="en-GB" sz="1600" b="1" dirty="0">
                <a:solidFill>
                  <a:srgbClr val="FF0000"/>
                </a:solidFill>
                <a:latin typeface="+mj-lt"/>
                <a:ea typeface="Calibri"/>
                <a:cs typeface="Calibri"/>
                <a:sym typeface="Calibri"/>
              </a:rPr>
              <a:t>perfect disagreement – a negative correlation.</a:t>
            </a:r>
            <a:endParaRPr sz="1600" b="1" dirty="0">
              <a:solidFill>
                <a:srgbClr val="FF0000"/>
              </a:solidFill>
              <a:latin typeface="+mj-lt"/>
              <a:ea typeface="Calibri"/>
              <a:cs typeface="Calibri"/>
              <a:sym typeface="Calibri"/>
            </a:endParaRPr>
          </a:p>
        </p:txBody>
      </p:sp>
      <p:graphicFrame>
        <p:nvGraphicFramePr>
          <p:cNvPr id="632" name="Google Shape;632;g196ee33f580_0_40"/>
          <p:cNvGraphicFramePr/>
          <p:nvPr>
            <p:extLst>
              <p:ext uri="{D42A27DB-BD31-4B8C-83A1-F6EECF244321}">
                <p14:modId xmlns:p14="http://schemas.microsoft.com/office/powerpoint/2010/main" val="204783512"/>
              </p:ext>
            </p:extLst>
          </p:nvPr>
        </p:nvGraphicFramePr>
        <p:xfrm>
          <a:off x="232950" y="1248340"/>
          <a:ext cx="4263750" cy="2971650"/>
        </p:xfrm>
        <a:graphic>
          <a:graphicData uri="http://schemas.openxmlformats.org/drawingml/2006/table">
            <a:tbl>
              <a:tblPr>
                <a:noFill/>
                <a:tableStyleId>{AF1D3EF8-D1B2-4005-AEF9-19D4BFF1289D}</a:tableStyleId>
              </a:tblPr>
              <a:tblGrid>
                <a:gridCol w="852750">
                  <a:extLst>
                    <a:ext uri="{9D8B030D-6E8A-4147-A177-3AD203B41FA5}">
                      <a16:colId xmlns:a16="http://schemas.microsoft.com/office/drawing/2014/main" val="20000"/>
                    </a:ext>
                  </a:extLst>
                </a:gridCol>
                <a:gridCol w="852750">
                  <a:extLst>
                    <a:ext uri="{9D8B030D-6E8A-4147-A177-3AD203B41FA5}">
                      <a16:colId xmlns:a16="http://schemas.microsoft.com/office/drawing/2014/main" val="20001"/>
                    </a:ext>
                  </a:extLst>
                </a:gridCol>
                <a:gridCol w="852750">
                  <a:extLst>
                    <a:ext uri="{9D8B030D-6E8A-4147-A177-3AD203B41FA5}">
                      <a16:colId xmlns:a16="http://schemas.microsoft.com/office/drawing/2014/main" val="20002"/>
                    </a:ext>
                  </a:extLst>
                </a:gridCol>
                <a:gridCol w="852750">
                  <a:extLst>
                    <a:ext uri="{9D8B030D-6E8A-4147-A177-3AD203B41FA5}">
                      <a16:colId xmlns:a16="http://schemas.microsoft.com/office/drawing/2014/main" val="20003"/>
                    </a:ext>
                  </a:extLst>
                </a:gridCol>
                <a:gridCol w="852750">
                  <a:extLst>
                    <a:ext uri="{9D8B030D-6E8A-4147-A177-3AD203B41FA5}">
                      <a16:colId xmlns:a16="http://schemas.microsoft.com/office/drawing/2014/main" val="20004"/>
                    </a:ext>
                  </a:extLst>
                </a:gridCol>
              </a:tblGrid>
              <a:tr h="589150">
                <a:tc>
                  <a:txBody>
                    <a:bodyPr/>
                    <a:lstStyle/>
                    <a:p>
                      <a:pPr marL="0" lvl="0" indent="0" algn="ctr" rtl="0">
                        <a:spcBef>
                          <a:spcPts val="0"/>
                        </a:spcBef>
                        <a:spcAft>
                          <a:spcPts val="0"/>
                        </a:spcAft>
                        <a:buNone/>
                      </a:pP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err="1">
                          <a:solidFill>
                            <a:srgbClr val="000000"/>
                          </a:solidFill>
                          <a:latin typeface="+mj-lt"/>
                          <a:ea typeface="Calibri"/>
                          <a:cs typeface="Calibri"/>
                          <a:sym typeface="Calibri"/>
                        </a:rPr>
                        <a:t>J</a:t>
                      </a:r>
                      <a:r>
                        <a:rPr lang="en-GB" sz="2700" b="1" baseline="-25000" err="1">
                          <a:solidFill>
                            <a:srgbClr val="000000"/>
                          </a:solidFill>
                          <a:latin typeface="+mj-lt"/>
                          <a:ea typeface="Calibri"/>
                          <a:cs typeface="Calibri"/>
                          <a:sym typeface="Calibri"/>
                        </a:rPr>
                        <a:t>x</a:t>
                      </a:r>
                      <a:endParaRPr sz="27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R</a:t>
                      </a:r>
                      <a:r>
                        <a:rPr lang="en-GB" sz="2200" b="1" baseline="-25000">
                          <a:solidFill>
                            <a:srgbClr val="FF0000"/>
                          </a:solidFill>
                          <a:latin typeface="+mj-lt"/>
                          <a:ea typeface="Calibri"/>
                          <a:cs typeface="Calibri"/>
                          <a:sym typeface="Calibri"/>
                        </a:rPr>
                        <a:t>x</a:t>
                      </a:r>
                      <a:endParaRPr sz="27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J</a:t>
                      </a:r>
                      <a:r>
                        <a:rPr lang="en-GB" sz="2700" b="1" baseline="-25000">
                          <a:solidFill>
                            <a:srgbClr val="000000"/>
                          </a:solidFill>
                          <a:latin typeface="+mj-lt"/>
                          <a:ea typeface="Calibri"/>
                          <a:cs typeface="Calibri"/>
                          <a:sym typeface="Calibri"/>
                        </a:rPr>
                        <a:t>y</a:t>
                      </a:r>
                      <a:endParaRPr sz="27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R</a:t>
                      </a:r>
                      <a:r>
                        <a:rPr lang="en-GB" sz="2200" b="1" baseline="-25000">
                          <a:solidFill>
                            <a:srgbClr val="FF0000"/>
                          </a:solidFill>
                          <a:latin typeface="+mj-lt"/>
                          <a:ea typeface="Calibri"/>
                          <a:cs typeface="Calibri"/>
                          <a:sym typeface="Calibri"/>
                        </a:rPr>
                        <a:t>y</a:t>
                      </a:r>
                      <a:endParaRPr sz="27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A</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1</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dirty="0">
                          <a:solidFill>
                            <a:srgbClr val="FF0000"/>
                          </a:solidFill>
                          <a:latin typeface="+mj-lt"/>
                          <a:ea typeface="Calibri"/>
                          <a:cs typeface="Calibri"/>
                          <a:sym typeface="Calibri"/>
                        </a:rPr>
                        <a:t>4</a:t>
                      </a:r>
                      <a:endParaRPr sz="27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dirty="0">
                          <a:solidFill>
                            <a:srgbClr val="000000"/>
                          </a:solidFill>
                          <a:latin typeface="+mj-lt"/>
                          <a:ea typeface="Calibri"/>
                          <a:cs typeface="Calibri"/>
                          <a:sym typeface="Calibri"/>
                        </a:rPr>
                        <a:t>5</a:t>
                      </a:r>
                      <a:endParaRPr sz="27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1</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B</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2</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3</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4</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2</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C</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3</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2</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1</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3</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D</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5</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1</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0</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dirty="0">
                          <a:solidFill>
                            <a:srgbClr val="FF0000"/>
                          </a:solidFill>
                          <a:latin typeface="+mj-lt"/>
                          <a:ea typeface="Calibri"/>
                          <a:cs typeface="Calibri"/>
                          <a:sym typeface="Calibri"/>
                        </a:rPr>
                        <a:t>4</a:t>
                      </a:r>
                      <a:endParaRPr sz="27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pic>
        <p:nvPicPr>
          <p:cNvPr id="633" name="Google Shape;633;g196ee33f580_0_40"/>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657553" y="1537183"/>
            <a:ext cx="2479645" cy="2197575"/>
          </a:xfrm>
          <a:prstGeom prst="rect">
            <a:avLst/>
          </a:prstGeom>
          <a:noFill/>
          <a:ln>
            <a:noFill/>
          </a:ln>
        </p:spPr>
      </p:pic>
      <p:sp>
        <p:nvSpPr>
          <p:cNvPr id="2" name="Title 1">
            <a:extLst>
              <a:ext uri="{FF2B5EF4-FFF2-40B4-BE49-F238E27FC236}">
                <a16:creationId xmlns:a16="http://schemas.microsoft.com/office/drawing/2014/main" id="{CC57E22E-9C5A-4890-82CD-A8AAF8FFA648}"/>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
        <p:nvSpPr>
          <p:cNvPr id="6" name="Google Shape;615;g196ee33f580_0_27">
            <a:extLst>
              <a:ext uri="{FF2B5EF4-FFF2-40B4-BE49-F238E27FC236}">
                <a16:creationId xmlns:a16="http://schemas.microsoft.com/office/drawing/2014/main" id="{8859C531-1477-469D-8B40-E267D54C4402}"/>
              </a:ext>
            </a:extLst>
          </p:cNvPr>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7" name="Google Shape;616;g196ee33f580_0_27">
            <a:extLst>
              <a:ext uri="{FF2B5EF4-FFF2-40B4-BE49-F238E27FC236}">
                <a16:creationId xmlns:a16="http://schemas.microsoft.com/office/drawing/2014/main" id="{261CC9BA-F370-85B1-4E74-08A4F7FC8F15}"/>
              </a:ext>
            </a:extLst>
          </p:cNvPr>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10</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sp>
        <p:nvSpPr>
          <p:cNvPr id="639" name="Google Shape;639;g196ee33f580_0_53"/>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640" name="Google Shape;640;g196ee33f580_0_53"/>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11</a:t>
            </a:fld>
            <a:endParaRPr/>
          </a:p>
        </p:txBody>
      </p:sp>
      <p:sp>
        <p:nvSpPr>
          <p:cNvPr id="642" name="Google Shape;642;g196ee33f580_0_53"/>
          <p:cNvSpPr/>
          <p:nvPr/>
        </p:nvSpPr>
        <p:spPr>
          <a:xfrm>
            <a:off x="232950" y="1039137"/>
            <a:ext cx="2472300" cy="699425"/>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Consider the following dataset:</a:t>
            </a:r>
            <a:endParaRPr sz="1800" b="1" dirty="0">
              <a:solidFill>
                <a:srgbClr val="FFFFFF"/>
              </a:solidFill>
              <a:latin typeface="+mj-lt"/>
              <a:ea typeface="Calibri"/>
              <a:cs typeface="Calibri"/>
              <a:sym typeface="Calibri"/>
            </a:endParaRPr>
          </a:p>
        </p:txBody>
      </p:sp>
      <p:graphicFrame>
        <p:nvGraphicFramePr>
          <p:cNvPr id="643" name="Google Shape;643;g196ee33f580_0_53"/>
          <p:cNvGraphicFramePr/>
          <p:nvPr>
            <p:extLst>
              <p:ext uri="{D42A27DB-BD31-4B8C-83A1-F6EECF244321}">
                <p14:modId xmlns:p14="http://schemas.microsoft.com/office/powerpoint/2010/main" val="3163652136"/>
              </p:ext>
            </p:extLst>
          </p:nvPr>
        </p:nvGraphicFramePr>
        <p:xfrm>
          <a:off x="305400" y="1824550"/>
          <a:ext cx="2327400" cy="2822625"/>
        </p:xfrm>
        <a:graphic>
          <a:graphicData uri="http://schemas.openxmlformats.org/drawingml/2006/table">
            <a:tbl>
              <a:tblPr>
                <a:noFill/>
                <a:tableStyleId>{AF1D3EF8-D1B2-4005-AEF9-19D4BFF1289D}</a:tableStyleId>
              </a:tblPr>
              <a:tblGrid>
                <a:gridCol w="775800">
                  <a:extLst>
                    <a:ext uri="{9D8B030D-6E8A-4147-A177-3AD203B41FA5}">
                      <a16:colId xmlns:a16="http://schemas.microsoft.com/office/drawing/2014/main" val="20000"/>
                    </a:ext>
                  </a:extLst>
                </a:gridCol>
                <a:gridCol w="775800">
                  <a:extLst>
                    <a:ext uri="{9D8B030D-6E8A-4147-A177-3AD203B41FA5}">
                      <a16:colId xmlns:a16="http://schemas.microsoft.com/office/drawing/2014/main" val="20001"/>
                    </a:ext>
                  </a:extLst>
                </a:gridCol>
                <a:gridCol w="775800">
                  <a:extLst>
                    <a:ext uri="{9D8B030D-6E8A-4147-A177-3AD203B41FA5}">
                      <a16:colId xmlns:a16="http://schemas.microsoft.com/office/drawing/2014/main" val="20002"/>
                    </a:ext>
                  </a:extLst>
                </a:gridCol>
              </a:tblGrid>
              <a:tr h="473625">
                <a:tc>
                  <a:txBody>
                    <a:bodyPr/>
                    <a:lstStyle/>
                    <a:p>
                      <a:pPr marL="0" lvl="0" indent="0" algn="ctr" rtl="0">
                        <a:spcBef>
                          <a:spcPts val="0"/>
                        </a:spcBef>
                        <a:spcAft>
                          <a:spcPts val="0"/>
                        </a:spcAft>
                        <a:buNone/>
                      </a:pP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err="1">
                          <a:solidFill>
                            <a:srgbClr val="000000"/>
                          </a:solidFill>
                          <a:latin typeface="+mj-lt"/>
                          <a:ea typeface="Calibri"/>
                          <a:cs typeface="Calibri"/>
                          <a:sym typeface="Calibri"/>
                        </a:rPr>
                        <a:t>J</a:t>
                      </a:r>
                      <a:r>
                        <a:rPr lang="en-GB" sz="1800" baseline="-25000" dirty="0" err="1">
                          <a:solidFill>
                            <a:srgbClr val="000000"/>
                          </a:solidFill>
                          <a:latin typeface="+mj-lt"/>
                          <a:ea typeface="Calibri"/>
                          <a:cs typeface="Calibri"/>
                          <a:sym typeface="Calibri"/>
                        </a:rPr>
                        <a:t>x</a:t>
                      </a:r>
                      <a:endParaRPr sz="1800" baseline="-250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J</a:t>
                      </a:r>
                      <a:r>
                        <a:rPr lang="en-GB" sz="1800" baseline="-25000">
                          <a:solidFill>
                            <a:srgbClr val="000000"/>
                          </a:solidFill>
                          <a:latin typeface="+mj-lt"/>
                          <a:ea typeface="Calibri"/>
                          <a:cs typeface="Calibri"/>
                          <a:sym typeface="Calibri"/>
                        </a:rPr>
                        <a:t>y</a:t>
                      </a:r>
                      <a:endParaRPr sz="1800" baseline="-250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69800">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A</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2</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1</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9800">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B</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3</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4</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69800">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C</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5</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5</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69800">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D</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1</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2</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69800">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E</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000000"/>
                          </a:solidFill>
                          <a:latin typeface="+mj-lt"/>
                          <a:ea typeface="Calibri"/>
                          <a:cs typeface="Calibri"/>
                          <a:sym typeface="Calibri"/>
                        </a:rPr>
                        <a:t>4</a:t>
                      </a:r>
                      <a:endParaRPr sz="18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000000"/>
                          </a:solidFill>
                          <a:latin typeface="+mj-lt"/>
                          <a:ea typeface="Calibri"/>
                          <a:cs typeface="Calibri"/>
                          <a:sym typeface="Calibri"/>
                        </a:rPr>
                        <a:t>3</a:t>
                      </a:r>
                      <a:endParaRPr sz="18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graphicFrame>
        <p:nvGraphicFramePr>
          <p:cNvPr id="644" name="Google Shape;644;g196ee33f580_0_53"/>
          <p:cNvGraphicFramePr/>
          <p:nvPr>
            <p:extLst>
              <p:ext uri="{D42A27DB-BD31-4B8C-83A1-F6EECF244321}">
                <p14:modId xmlns:p14="http://schemas.microsoft.com/office/powerpoint/2010/main" val="3116504140"/>
              </p:ext>
            </p:extLst>
          </p:nvPr>
        </p:nvGraphicFramePr>
        <p:xfrm>
          <a:off x="3463052" y="1671795"/>
          <a:ext cx="4366500" cy="3248950"/>
        </p:xfrm>
        <a:graphic>
          <a:graphicData uri="http://schemas.openxmlformats.org/drawingml/2006/table">
            <a:tbl>
              <a:tblPr>
                <a:noFill/>
                <a:tableStyleId>{AF1D3EF8-D1B2-4005-AEF9-19D4BFF1289D}</a:tableStyleId>
              </a:tblPr>
              <a:tblGrid>
                <a:gridCol w="873300">
                  <a:extLst>
                    <a:ext uri="{9D8B030D-6E8A-4147-A177-3AD203B41FA5}">
                      <a16:colId xmlns:a16="http://schemas.microsoft.com/office/drawing/2014/main" val="20000"/>
                    </a:ext>
                  </a:extLst>
                </a:gridCol>
                <a:gridCol w="873300">
                  <a:extLst>
                    <a:ext uri="{9D8B030D-6E8A-4147-A177-3AD203B41FA5}">
                      <a16:colId xmlns:a16="http://schemas.microsoft.com/office/drawing/2014/main" val="20001"/>
                    </a:ext>
                  </a:extLst>
                </a:gridCol>
                <a:gridCol w="873300">
                  <a:extLst>
                    <a:ext uri="{9D8B030D-6E8A-4147-A177-3AD203B41FA5}">
                      <a16:colId xmlns:a16="http://schemas.microsoft.com/office/drawing/2014/main" val="20002"/>
                    </a:ext>
                  </a:extLst>
                </a:gridCol>
                <a:gridCol w="873300">
                  <a:extLst>
                    <a:ext uri="{9D8B030D-6E8A-4147-A177-3AD203B41FA5}">
                      <a16:colId xmlns:a16="http://schemas.microsoft.com/office/drawing/2014/main" val="20003"/>
                    </a:ext>
                  </a:extLst>
                </a:gridCol>
                <a:gridCol w="873300">
                  <a:extLst>
                    <a:ext uri="{9D8B030D-6E8A-4147-A177-3AD203B41FA5}">
                      <a16:colId xmlns:a16="http://schemas.microsoft.com/office/drawing/2014/main" val="20004"/>
                    </a:ext>
                  </a:extLst>
                </a:gridCol>
              </a:tblGrid>
              <a:tr h="542950">
                <a:tc>
                  <a:txBody>
                    <a:bodyPr/>
                    <a:lstStyle/>
                    <a:p>
                      <a:pPr marL="0" lvl="0" indent="0" algn="ctr" rtl="0">
                        <a:spcBef>
                          <a:spcPts val="0"/>
                        </a:spcBef>
                        <a:spcAft>
                          <a:spcPts val="0"/>
                        </a:spcAft>
                        <a:buNone/>
                      </a:pPr>
                      <a:endParaRPr sz="18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err="1">
                          <a:solidFill>
                            <a:srgbClr val="000000"/>
                          </a:solidFill>
                          <a:latin typeface="+mj-lt"/>
                          <a:ea typeface="Calibri"/>
                          <a:cs typeface="Calibri"/>
                          <a:sym typeface="Calibri"/>
                        </a:rPr>
                        <a:t>J</a:t>
                      </a:r>
                      <a:r>
                        <a:rPr lang="en-GB" sz="1800" b="1" baseline="-25000" err="1">
                          <a:solidFill>
                            <a:srgbClr val="000000"/>
                          </a:solidFill>
                          <a:latin typeface="+mj-lt"/>
                          <a:ea typeface="Calibri"/>
                          <a:cs typeface="Calibri"/>
                          <a:sym typeface="Calibri"/>
                        </a:rPr>
                        <a:t>x</a:t>
                      </a:r>
                      <a:endParaRPr sz="18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R</a:t>
                      </a:r>
                      <a:r>
                        <a:rPr lang="en-GB" sz="1800" b="1" baseline="-25000">
                          <a:solidFill>
                            <a:srgbClr val="FF0000"/>
                          </a:solidFill>
                          <a:latin typeface="+mj-lt"/>
                          <a:ea typeface="Calibri"/>
                          <a:cs typeface="Calibri"/>
                          <a:sym typeface="Calibri"/>
                        </a:rPr>
                        <a:t>x</a:t>
                      </a:r>
                      <a:endParaRPr sz="18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J</a:t>
                      </a:r>
                      <a:r>
                        <a:rPr lang="en-GB" sz="1800" b="1" baseline="-25000">
                          <a:solidFill>
                            <a:srgbClr val="000000"/>
                          </a:solidFill>
                          <a:latin typeface="+mj-lt"/>
                          <a:ea typeface="Calibri"/>
                          <a:cs typeface="Calibri"/>
                          <a:sym typeface="Calibri"/>
                        </a:rPr>
                        <a:t>y</a:t>
                      </a:r>
                      <a:endParaRPr sz="18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R</a:t>
                      </a:r>
                      <a:r>
                        <a:rPr lang="en-GB" sz="1800" b="1" baseline="-25000">
                          <a:solidFill>
                            <a:srgbClr val="FF0000"/>
                          </a:solidFill>
                          <a:latin typeface="+mj-lt"/>
                          <a:ea typeface="Calibri"/>
                          <a:cs typeface="Calibri"/>
                          <a:sym typeface="Calibri"/>
                        </a:rPr>
                        <a:t>y</a:t>
                      </a:r>
                      <a:endParaRPr sz="18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412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A</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2</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1</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5</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412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B</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3</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3</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4</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2</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412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C</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5</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5</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412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D</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1</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5</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2</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412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E</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4</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2</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3</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3</a:t>
                      </a:r>
                      <a:endParaRPr sz="18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645" name="Google Shape;645;g196ee33f580_0_53"/>
          <p:cNvSpPr/>
          <p:nvPr/>
        </p:nvSpPr>
        <p:spPr>
          <a:xfrm>
            <a:off x="3463052" y="1126781"/>
            <a:ext cx="2975700" cy="5271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Now rank each column</a:t>
            </a:r>
            <a:endParaRPr sz="1800" b="1" dirty="0">
              <a:solidFill>
                <a:srgbClr val="FFFFFF"/>
              </a:solidFill>
              <a:latin typeface="+mj-lt"/>
              <a:ea typeface="Calibri"/>
              <a:cs typeface="Calibri"/>
              <a:sym typeface="Calibri"/>
            </a:endParaRPr>
          </a:p>
        </p:txBody>
      </p:sp>
      <p:sp>
        <p:nvSpPr>
          <p:cNvPr id="2" name="Title 1">
            <a:extLst>
              <a:ext uri="{FF2B5EF4-FFF2-40B4-BE49-F238E27FC236}">
                <a16:creationId xmlns:a16="http://schemas.microsoft.com/office/drawing/2014/main" id="{D96C46C6-97F0-1941-A5BB-AF193582ACB5}"/>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g196ee33f580_0_66"/>
          <p:cNvSpPr txBox="1">
            <a:spLocks noGrp="1"/>
          </p:cNvSpPr>
          <p:nvPr>
            <p:ph type="ftr" idx="11"/>
          </p:nvPr>
        </p:nvSpPr>
        <p:spPr>
          <a:xfrm>
            <a:off x="5400" y="49958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652" name="Google Shape;652;g196ee33f580_0_66"/>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12</a:t>
            </a:fld>
            <a:endParaRPr/>
          </a:p>
        </p:txBody>
      </p:sp>
      <p:sp>
        <p:nvSpPr>
          <p:cNvPr id="654" name="Google Shape;654;g196ee33f580_0_66"/>
          <p:cNvSpPr/>
          <p:nvPr/>
        </p:nvSpPr>
        <p:spPr>
          <a:xfrm>
            <a:off x="5365674" y="798465"/>
            <a:ext cx="3027600" cy="848903"/>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200" b="1" dirty="0">
                <a:solidFill>
                  <a:srgbClr val="FFFFFF"/>
                </a:solidFill>
                <a:latin typeface="+mj-lt"/>
                <a:ea typeface="Calibri"/>
                <a:cs typeface="Calibri"/>
                <a:sym typeface="Calibri"/>
              </a:rPr>
              <a:t>What does this mean?</a:t>
            </a:r>
            <a:endParaRPr sz="2200" b="1" dirty="0">
              <a:solidFill>
                <a:srgbClr val="FFFFFF"/>
              </a:solidFill>
              <a:latin typeface="+mj-lt"/>
              <a:ea typeface="Calibri"/>
              <a:cs typeface="Calibri"/>
              <a:sym typeface="Calibri"/>
            </a:endParaRPr>
          </a:p>
        </p:txBody>
      </p:sp>
      <p:sp>
        <p:nvSpPr>
          <p:cNvPr id="655" name="Google Shape;655;g196ee33f580_0_66"/>
          <p:cNvSpPr txBox="1"/>
          <p:nvPr/>
        </p:nvSpPr>
        <p:spPr>
          <a:xfrm>
            <a:off x="5365674" y="3958976"/>
            <a:ext cx="3207600" cy="677078"/>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spAutoFit/>
          </a:bodyPr>
          <a:lstStyle/>
          <a:p>
            <a:pPr algn="ctr"/>
            <a:r>
              <a:rPr lang="en-GB" sz="1600" b="1" dirty="0">
                <a:latin typeface="Calibri"/>
                <a:ea typeface="Calibri"/>
                <a:cs typeface="Calibri"/>
                <a:sym typeface="Calibri"/>
              </a:rPr>
              <a:t>This shows </a:t>
            </a:r>
            <a:r>
              <a:rPr lang="en-GB" sz="1600" b="1" dirty="0">
                <a:solidFill>
                  <a:srgbClr val="FF0000"/>
                </a:solidFill>
                <a:latin typeface="Calibri"/>
                <a:ea typeface="Calibri"/>
                <a:cs typeface="Calibri"/>
                <a:sym typeface="Calibri"/>
              </a:rPr>
              <a:t>some agreement </a:t>
            </a:r>
            <a:r>
              <a:rPr lang="en-GB" sz="1600" b="1" dirty="0">
                <a:solidFill>
                  <a:schemeClr val="tx1"/>
                </a:solidFill>
                <a:latin typeface="Calibri"/>
                <a:ea typeface="Calibri"/>
                <a:cs typeface="Calibri"/>
                <a:sym typeface="Calibri"/>
              </a:rPr>
              <a:t>–</a:t>
            </a:r>
            <a:r>
              <a:rPr lang="en-GB" sz="1600" b="1" dirty="0">
                <a:solidFill>
                  <a:srgbClr val="FF0000"/>
                </a:solidFill>
                <a:latin typeface="Calibri"/>
                <a:ea typeface="Calibri"/>
                <a:cs typeface="Calibri"/>
                <a:sym typeface="Calibri"/>
              </a:rPr>
              <a:t> </a:t>
            </a:r>
            <a:r>
              <a:rPr lang="en-GB" sz="1600" b="1" dirty="0">
                <a:solidFill>
                  <a:schemeClr val="tx1"/>
                </a:solidFill>
                <a:latin typeface="Calibri"/>
                <a:ea typeface="Calibri"/>
                <a:cs typeface="Calibri"/>
                <a:sym typeface="Calibri"/>
              </a:rPr>
              <a:t>a weaker correlation.</a:t>
            </a:r>
            <a:endParaRPr sz="1600" b="1" dirty="0">
              <a:solidFill>
                <a:schemeClr val="tx1"/>
              </a:solidFill>
              <a:latin typeface="Calibri"/>
              <a:ea typeface="Calibri"/>
              <a:cs typeface="Calibri"/>
              <a:sym typeface="Calibri"/>
            </a:endParaRPr>
          </a:p>
        </p:txBody>
      </p:sp>
      <p:graphicFrame>
        <p:nvGraphicFramePr>
          <p:cNvPr id="656" name="Google Shape;656;g196ee33f580_0_66"/>
          <p:cNvGraphicFramePr/>
          <p:nvPr>
            <p:extLst>
              <p:ext uri="{D42A27DB-BD31-4B8C-83A1-F6EECF244321}">
                <p14:modId xmlns:p14="http://schemas.microsoft.com/office/powerpoint/2010/main" val="4197457369"/>
              </p:ext>
            </p:extLst>
          </p:nvPr>
        </p:nvGraphicFramePr>
        <p:xfrm>
          <a:off x="232950" y="1116924"/>
          <a:ext cx="4366500" cy="3248950"/>
        </p:xfrm>
        <a:graphic>
          <a:graphicData uri="http://schemas.openxmlformats.org/drawingml/2006/table">
            <a:tbl>
              <a:tblPr>
                <a:noFill/>
                <a:tableStyleId>{AF1D3EF8-D1B2-4005-AEF9-19D4BFF1289D}</a:tableStyleId>
              </a:tblPr>
              <a:tblGrid>
                <a:gridCol w="873300">
                  <a:extLst>
                    <a:ext uri="{9D8B030D-6E8A-4147-A177-3AD203B41FA5}">
                      <a16:colId xmlns:a16="http://schemas.microsoft.com/office/drawing/2014/main" val="20000"/>
                    </a:ext>
                  </a:extLst>
                </a:gridCol>
                <a:gridCol w="873300">
                  <a:extLst>
                    <a:ext uri="{9D8B030D-6E8A-4147-A177-3AD203B41FA5}">
                      <a16:colId xmlns:a16="http://schemas.microsoft.com/office/drawing/2014/main" val="20001"/>
                    </a:ext>
                  </a:extLst>
                </a:gridCol>
                <a:gridCol w="873300">
                  <a:extLst>
                    <a:ext uri="{9D8B030D-6E8A-4147-A177-3AD203B41FA5}">
                      <a16:colId xmlns:a16="http://schemas.microsoft.com/office/drawing/2014/main" val="20002"/>
                    </a:ext>
                  </a:extLst>
                </a:gridCol>
                <a:gridCol w="873300">
                  <a:extLst>
                    <a:ext uri="{9D8B030D-6E8A-4147-A177-3AD203B41FA5}">
                      <a16:colId xmlns:a16="http://schemas.microsoft.com/office/drawing/2014/main" val="20003"/>
                    </a:ext>
                  </a:extLst>
                </a:gridCol>
                <a:gridCol w="873300">
                  <a:extLst>
                    <a:ext uri="{9D8B030D-6E8A-4147-A177-3AD203B41FA5}">
                      <a16:colId xmlns:a16="http://schemas.microsoft.com/office/drawing/2014/main" val="20004"/>
                    </a:ext>
                  </a:extLst>
                </a:gridCol>
              </a:tblGrid>
              <a:tr h="542950">
                <a:tc>
                  <a:txBody>
                    <a:bodyPr/>
                    <a:lstStyle/>
                    <a:p>
                      <a:pPr marL="0" lvl="0" indent="0" algn="ctr" rtl="0">
                        <a:spcBef>
                          <a:spcPts val="0"/>
                        </a:spcBef>
                        <a:spcAft>
                          <a:spcPts val="0"/>
                        </a:spcAft>
                        <a:buNone/>
                      </a:pP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err="1">
                          <a:solidFill>
                            <a:srgbClr val="000000"/>
                          </a:solidFill>
                          <a:latin typeface="+mj-lt"/>
                          <a:ea typeface="Calibri"/>
                          <a:cs typeface="Calibri"/>
                          <a:sym typeface="Calibri"/>
                        </a:rPr>
                        <a:t>J</a:t>
                      </a:r>
                      <a:r>
                        <a:rPr lang="en-GB" sz="2300" b="1" baseline="-25000" err="1">
                          <a:solidFill>
                            <a:srgbClr val="000000"/>
                          </a:solidFill>
                          <a:latin typeface="+mj-lt"/>
                          <a:ea typeface="Calibri"/>
                          <a:cs typeface="Calibri"/>
                          <a:sym typeface="Calibri"/>
                        </a:rPr>
                        <a:t>x</a:t>
                      </a:r>
                      <a:endParaRPr sz="23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R</a:t>
                      </a:r>
                      <a:r>
                        <a:rPr lang="en-GB" sz="1800" b="1" baseline="-25000">
                          <a:solidFill>
                            <a:srgbClr val="FF0000"/>
                          </a:solidFill>
                          <a:latin typeface="+mj-lt"/>
                          <a:ea typeface="Calibri"/>
                          <a:cs typeface="Calibri"/>
                          <a:sym typeface="Calibri"/>
                        </a:rPr>
                        <a:t>x</a:t>
                      </a:r>
                      <a:endParaRPr sz="23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J</a:t>
                      </a:r>
                      <a:r>
                        <a:rPr lang="en-GB" sz="2300" b="1" baseline="-25000">
                          <a:solidFill>
                            <a:srgbClr val="000000"/>
                          </a:solidFill>
                          <a:latin typeface="+mj-lt"/>
                          <a:ea typeface="Calibri"/>
                          <a:cs typeface="Calibri"/>
                          <a:sym typeface="Calibri"/>
                        </a:rPr>
                        <a:t>y</a:t>
                      </a:r>
                      <a:endParaRPr sz="23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R</a:t>
                      </a:r>
                      <a:r>
                        <a:rPr lang="en-GB" sz="1800" b="1" baseline="-25000">
                          <a:solidFill>
                            <a:srgbClr val="FF0000"/>
                          </a:solidFill>
                          <a:latin typeface="+mj-lt"/>
                          <a:ea typeface="Calibri"/>
                          <a:cs typeface="Calibri"/>
                          <a:sym typeface="Calibri"/>
                        </a:rPr>
                        <a:t>y</a:t>
                      </a:r>
                      <a:endParaRPr sz="23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41200">
                <a:tc>
                  <a:txBody>
                    <a:bodyPr/>
                    <a:lstStyle/>
                    <a:p>
                      <a:pPr marL="0" lvl="0" indent="0" algn="ctr" rtl="0">
                        <a:spcBef>
                          <a:spcPts val="0"/>
                        </a:spcBef>
                        <a:spcAft>
                          <a:spcPts val="0"/>
                        </a:spcAft>
                        <a:buNone/>
                      </a:pPr>
                      <a:r>
                        <a:rPr lang="en-GB" sz="2300" b="1" dirty="0">
                          <a:solidFill>
                            <a:srgbClr val="000000"/>
                          </a:solidFill>
                          <a:latin typeface="+mj-lt"/>
                          <a:ea typeface="Calibri"/>
                          <a:cs typeface="Calibri"/>
                          <a:sym typeface="Calibri"/>
                        </a:rPr>
                        <a:t>A</a:t>
                      </a:r>
                      <a:endParaRPr sz="23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2</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1</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5</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41200">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B</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3</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3</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4</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2</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41200">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C</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5</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5</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41200">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D</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1</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5</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2</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23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41200">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E</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4</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2</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300" b="1">
                          <a:solidFill>
                            <a:srgbClr val="000000"/>
                          </a:solidFill>
                          <a:latin typeface="+mj-lt"/>
                          <a:ea typeface="Calibri"/>
                          <a:cs typeface="Calibri"/>
                          <a:sym typeface="Calibri"/>
                        </a:rPr>
                        <a:t>3</a:t>
                      </a:r>
                      <a:endParaRPr sz="23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3</a:t>
                      </a:r>
                      <a:endParaRPr sz="18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pic>
        <p:nvPicPr>
          <p:cNvPr id="657" name="Google Shape;657;g196ee33f580_0_66"/>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492274" y="1682358"/>
            <a:ext cx="2774399" cy="2147550"/>
          </a:xfrm>
          <a:prstGeom prst="rect">
            <a:avLst/>
          </a:prstGeom>
          <a:noFill/>
          <a:ln>
            <a:noFill/>
          </a:ln>
        </p:spPr>
      </p:pic>
      <p:sp>
        <p:nvSpPr>
          <p:cNvPr id="2" name="Title 1">
            <a:extLst>
              <a:ext uri="{FF2B5EF4-FFF2-40B4-BE49-F238E27FC236}">
                <a16:creationId xmlns:a16="http://schemas.microsoft.com/office/drawing/2014/main" id="{48C4A36D-5B78-C817-F758-C7CE661C5811}"/>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662"/>
        <p:cNvGrpSpPr/>
        <p:nvPr/>
      </p:nvGrpSpPr>
      <p:grpSpPr>
        <a:xfrm>
          <a:off x="0" y="0"/>
          <a:ext cx="0" cy="0"/>
          <a:chOff x="0" y="0"/>
          <a:chExt cx="0" cy="0"/>
        </a:xfrm>
      </p:grpSpPr>
      <p:sp>
        <p:nvSpPr>
          <p:cNvPr id="663" name="Google Shape;663;g196ee33f580_0_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664" name="Google Shape;664;g196ee33f580_0_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13</a:t>
            </a:fld>
            <a:endParaRPr/>
          </a:p>
        </p:txBody>
      </p:sp>
      <p:pic>
        <p:nvPicPr>
          <p:cNvPr id="665" name="Google Shape;665;g196ee33f580_0_79"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666" name="Google Shape;666;g196ee33f580_0_79"/>
          <p:cNvGrpSpPr/>
          <p:nvPr/>
        </p:nvGrpSpPr>
        <p:grpSpPr>
          <a:xfrm>
            <a:off x="987988" y="2930628"/>
            <a:ext cx="7548911" cy="1430018"/>
            <a:chOff x="987988" y="2930628"/>
            <a:chExt cx="7548911" cy="1430018"/>
          </a:xfrm>
        </p:grpSpPr>
        <p:grpSp>
          <p:nvGrpSpPr>
            <p:cNvPr id="667" name="Google Shape;667;g196ee33f580_0_79"/>
            <p:cNvGrpSpPr/>
            <p:nvPr/>
          </p:nvGrpSpPr>
          <p:grpSpPr>
            <a:xfrm>
              <a:off x="1162154" y="2930628"/>
              <a:ext cx="6903777" cy="144653"/>
              <a:chOff x="219600" y="2938900"/>
              <a:chExt cx="8704800" cy="198400"/>
            </a:xfrm>
          </p:grpSpPr>
          <p:cxnSp>
            <p:nvCxnSpPr>
              <p:cNvPr id="668" name="Google Shape;668;g196ee33f580_0_79"/>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669" name="Google Shape;669;g196ee33f580_0_79"/>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70" name="Google Shape;670;g196ee33f580_0_79"/>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71" name="Google Shape;671;g196ee33f580_0_79"/>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672" name="Google Shape;672;g196ee33f580_0_79"/>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673" name="Google Shape;673;g196ee33f580_0_79"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674" name="Google Shape;674;g196ee33f580_0_79"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675" name="Google Shape;675;g196ee33f580_0_79"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676" name="Google Shape;676;g196ee33f580_0_79"/>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677" name="Google Shape;677;g196ee33f580_0_79"/>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678" name="Google Shape;678;g196ee33f580_0_79"/>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679" name="Google Shape;679;g196ee33f580_0_79"/>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680" name="Google Shape;680;g196ee33f580_0_79"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g196ee33f580_0_10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687" name="Google Shape;687;g196ee33f580_0_10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14</a:t>
            </a:fld>
            <a:endParaRPr/>
          </a:p>
        </p:txBody>
      </p:sp>
      <p:pic>
        <p:nvPicPr>
          <p:cNvPr id="689" name="Google Shape;689;g196ee33f580_0_101"/>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1724849" y="1017050"/>
            <a:ext cx="5694302" cy="3109400"/>
          </a:xfrm>
          <a:prstGeom prst="rect">
            <a:avLst/>
          </a:prstGeom>
          <a:noFill/>
          <a:ln w="38100" cap="flat" cmpd="sng">
            <a:solidFill>
              <a:schemeClr val="dk1"/>
            </a:solidFill>
            <a:prstDash val="solid"/>
            <a:round/>
            <a:headEnd type="none" w="sm" len="sm"/>
            <a:tailEnd type="none" w="sm" len="sm"/>
          </a:ln>
        </p:spPr>
      </p:pic>
      <p:sp>
        <p:nvSpPr>
          <p:cNvPr id="2" name="Title 1">
            <a:extLst>
              <a:ext uri="{FF2B5EF4-FFF2-40B4-BE49-F238E27FC236}">
                <a16:creationId xmlns:a16="http://schemas.microsoft.com/office/drawing/2014/main" id="{4DE6F7C8-DE4A-27FB-1E1F-8BB107E27B4C}"/>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Spearman’s rank correlation coefficient</a:t>
            </a:r>
            <a:endParaRPr lang="en-GB" b="1" i="0" strike="noStrike" cap="none" dirty="0">
              <a:solidFill>
                <a:schemeClr val="tx1"/>
              </a:solidFill>
              <a:latin typeface="+mj-lt"/>
              <a:ea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g196ee33f580_0_114"/>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696" name="Google Shape;696;g196ee33f580_0_11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15</a:t>
            </a:fld>
            <a:endParaRPr/>
          </a:p>
        </p:txBody>
      </p:sp>
      <p:graphicFrame>
        <p:nvGraphicFramePr>
          <p:cNvPr id="698" name="Google Shape;698;g196ee33f580_0_114"/>
          <p:cNvGraphicFramePr/>
          <p:nvPr>
            <p:extLst>
              <p:ext uri="{D42A27DB-BD31-4B8C-83A1-F6EECF244321}">
                <p14:modId xmlns:p14="http://schemas.microsoft.com/office/powerpoint/2010/main" val="1326582962"/>
              </p:ext>
            </p:extLst>
          </p:nvPr>
        </p:nvGraphicFramePr>
        <p:xfrm>
          <a:off x="227673" y="1263493"/>
          <a:ext cx="1421250" cy="29267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err="1">
                          <a:solidFill>
                            <a:srgbClr val="000000"/>
                          </a:solidFill>
                          <a:latin typeface="+mj-lt"/>
                          <a:ea typeface="Calibri"/>
                          <a:cs typeface="Calibri"/>
                          <a:sym typeface="Calibri"/>
                        </a:rPr>
                        <a:t>J</a:t>
                      </a:r>
                      <a:r>
                        <a:rPr lang="en-GB" sz="2000" b="1" baseline="-25000" dirty="0" err="1">
                          <a:solidFill>
                            <a:srgbClr val="000000"/>
                          </a:solidFill>
                          <a:latin typeface="+mj-lt"/>
                          <a:ea typeface="Calibri"/>
                          <a:cs typeface="Calibri"/>
                          <a:sym typeface="Calibri"/>
                        </a:rPr>
                        <a:t>x</a:t>
                      </a:r>
                      <a:endParaRPr sz="2000" b="1" baseline="-25000"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J</a:t>
                      </a:r>
                      <a:r>
                        <a:rPr lang="en-GB" sz="2000" b="1" baseline="-25000" dirty="0">
                          <a:solidFill>
                            <a:srgbClr val="000000"/>
                          </a:solidFill>
                          <a:latin typeface="+mj-lt"/>
                          <a:ea typeface="Calibri"/>
                          <a:cs typeface="Calibri"/>
                          <a:sym typeface="Calibri"/>
                        </a:rPr>
                        <a:t>y</a:t>
                      </a:r>
                      <a:endParaRPr sz="2000" b="1" baseline="-25000"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A</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4</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5</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3</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4</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2</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2</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D</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0</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1</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aphicFrame>
        <p:nvGraphicFramePr>
          <p:cNvPr id="699" name="Google Shape;699;g196ee33f580_0_114"/>
          <p:cNvGraphicFramePr/>
          <p:nvPr>
            <p:extLst>
              <p:ext uri="{D42A27DB-BD31-4B8C-83A1-F6EECF244321}">
                <p14:modId xmlns:p14="http://schemas.microsoft.com/office/powerpoint/2010/main" val="1729733712"/>
              </p:ext>
            </p:extLst>
          </p:nvPr>
        </p:nvGraphicFramePr>
        <p:xfrm>
          <a:off x="3484797" y="1263493"/>
          <a:ext cx="1572537" cy="2926750"/>
        </p:xfrm>
        <a:graphic>
          <a:graphicData uri="http://schemas.openxmlformats.org/drawingml/2006/table">
            <a:tbl>
              <a:tblPr>
                <a:noFill/>
                <a:tableStyleId>{AF1D3EF8-D1B2-4005-AEF9-19D4BFF1289D}</a:tableStyleId>
              </a:tblPr>
              <a:tblGrid>
                <a:gridCol w="524179">
                  <a:extLst>
                    <a:ext uri="{9D8B030D-6E8A-4147-A177-3AD203B41FA5}">
                      <a16:colId xmlns:a16="http://schemas.microsoft.com/office/drawing/2014/main" val="20000"/>
                    </a:ext>
                  </a:extLst>
                </a:gridCol>
                <a:gridCol w="524179">
                  <a:extLst>
                    <a:ext uri="{9D8B030D-6E8A-4147-A177-3AD203B41FA5}">
                      <a16:colId xmlns:a16="http://schemas.microsoft.com/office/drawing/2014/main" val="20001"/>
                    </a:ext>
                  </a:extLst>
                </a:gridCol>
                <a:gridCol w="524179">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d</a:t>
                      </a:r>
                      <a:r>
                        <a:rPr lang="en-GB" sz="2000" b="1" baseline="-25000">
                          <a:latin typeface="+mj-lt"/>
                          <a:ea typeface="Calibri"/>
                          <a:cs typeface="Calibri"/>
                          <a:sym typeface="Calibri"/>
                        </a:rPr>
                        <a:t>i</a:t>
                      </a:r>
                      <a:endParaRPr sz="20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d</a:t>
                      </a:r>
                      <a:r>
                        <a:rPr lang="en-GB" sz="2000" b="1" baseline="-25000">
                          <a:latin typeface="+mj-lt"/>
                          <a:ea typeface="Calibri"/>
                          <a:cs typeface="Calibri"/>
                          <a:sym typeface="Calibri"/>
                        </a:rPr>
                        <a:t>i</a:t>
                      </a:r>
                      <a:r>
                        <a:rPr lang="en-GB" sz="2000" b="1" baseline="30000">
                          <a:latin typeface="+mj-lt"/>
                          <a:ea typeface="Calibri"/>
                          <a:cs typeface="Calibri"/>
                          <a:sym typeface="Calibri"/>
                        </a:rPr>
                        <a:t>2</a:t>
                      </a:r>
                      <a:endParaRPr sz="2000" b="1" baseline="30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A</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D</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0</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0</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aphicFrame>
        <p:nvGraphicFramePr>
          <p:cNvPr id="700" name="Google Shape;700;g196ee33f580_0_114"/>
          <p:cNvGraphicFramePr/>
          <p:nvPr>
            <p:extLst>
              <p:ext uri="{D42A27DB-BD31-4B8C-83A1-F6EECF244321}">
                <p14:modId xmlns:p14="http://schemas.microsoft.com/office/powerpoint/2010/main" val="2435195790"/>
              </p:ext>
            </p:extLst>
          </p:nvPr>
        </p:nvGraphicFramePr>
        <p:xfrm>
          <a:off x="1856235" y="1263493"/>
          <a:ext cx="1421250" cy="29267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Clr>
                          <a:srgbClr val="000000"/>
                        </a:buClr>
                        <a:buSzPts val="1100"/>
                        <a:buFont typeface="Arial"/>
                        <a:buNone/>
                      </a:pPr>
                      <a:r>
                        <a:rPr lang="en-GB" sz="2000" b="1">
                          <a:solidFill>
                            <a:srgbClr val="FF0000"/>
                          </a:solidFill>
                          <a:latin typeface="+mj-lt"/>
                          <a:ea typeface="Calibri"/>
                          <a:cs typeface="Calibri"/>
                          <a:sym typeface="Calibri"/>
                        </a:rPr>
                        <a:t>R</a:t>
                      </a:r>
                      <a:r>
                        <a:rPr lang="en-GB" sz="2000" b="1" baseline="-25000">
                          <a:solidFill>
                            <a:srgbClr val="FF0000"/>
                          </a:solidFill>
                          <a:latin typeface="+mj-lt"/>
                          <a:ea typeface="Calibri"/>
                          <a:cs typeface="Calibri"/>
                          <a:sym typeface="Calibri"/>
                        </a:rPr>
                        <a:t>x</a:t>
                      </a:r>
                      <a:endParaRPr sz="20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Clr>
                          <a:srgbClr val="000000"/>
                        </a:buClr>
                        <a:buSzPts val="1100"/>
                        <a:buFont typeface="Arial"/>
                        <a:buNone/>
                      </a:pPr>
                      <a:r>
                        <a:rPr lang="en-GB" sz="2000" b="1">
                          <a:solidFill>
                            <a:srgbClr val="FF0000"/>
                          </a:solidFill>
                          <a:latin typeface="+mj-lt"/>
                          <a:ea typeface="Calibri"/>
                          <a:cs typeface="Calibri"/>
                          <a:sym typeface="Calibri"/>
                        </a:rPr>
                        <a:t>R</a:t>
                      </a:r>
                      <a:r>
                        <a:rPr lang="en-GB" sz="2000" b="1" baseline="-25000">
                          <a:solidFill>
                            <a:srgbClr val="FF0000"/>
                          </a:solidFill>
                          <a:latin typeface="+mj-lt"/>
                          <a:ea typeface="Calibri"/>
                          <a:cs typeface="Calibri"/>
                          <a:sym typeface="Calibri"/>
                        </a:rPr>
                        <a:t>y</a:t>
                      </a:r>
                      <a:endParaRPr sz="2000" b="1" baseline="30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A</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1</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D</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4</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4</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pic>
        <p:nvPicPr>
          <p:cNvPr id="701" name="Google Shape;701;g196ee33f580_0_11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5926406" y="1744134"/>
            <a:ext cx="2408070" cy="2026878"/>
          </a:xfrm>
          <a:prstGeom prst="rect">
            <a:avLst/>
          </a:prstGeom>
          <a:noFill/>
          <a:ln>
            <a:noFill/>
          </a:ln>
        </p:spPr>
      </p:pic>
      <p:sp>
        <p:nvSpPr>
          <p:cNvPr id="702" name="Google Shape;702;g196ee33f580_0_114"/>
          <p:cNvSpPr txBox="1"/>
          <p:nvPr/>
        </p:nvSpPr>
        <p:spPr>
          <a:xfrm>
            <a:off x="6005734" y="3919425"/>
            <a:ext cx="2328742" cy="699425"/>
          </a:xfrm>
          <a:prstGeom prst="rect">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algn="ctr"/>
            <a:r>
              <a:rPr lang="en-GB" sz="1800" dirty="0">
                <a:solidFill>
                  <a:schemeClr val="tx1"/>
                </a:solidFill>
                <a:latin typeface="+mj-lt"/>
                <a:ea typeface="Calibri"/>
                <a:cs typeface="Calibri"/>
                <a:sym typeface="Calibri"/>
              </a:rPr>
              <a:t>Perfect agreement </a:t>
            </a:r>
            <a:endParaRPr sz="1800" dirty="0">
              <a:solidFill>
                <a:schemeClr val="tx1"/>
              </a:solidFill>
              <a:latin typeface="+mj-lt"/>
              <a:ea typeface="Calibri"/>
              <a:cs typeface="Calibri"/>
              <a:sym typeface="Calibri"/>
            </a:endParaRPr>
          </a:p>
          <a:p>
            <a:pPr marL="0" lvl="0" indent="0" algn="ctr" rtl="0">
              <a:spcBef>
                <a:spcPts val="0"/>
              </a:spcBef>
              <a:spcAft>
                <a:spcPts val="0"/>
              </a:spcAft>
              <a:buNone/>
            </a:pPr>
            <a:r>
              <a:rPr lang="en-GB" sz="1800" dirty="0" err="1">
                <a:solidFill>
                  <a:schemeClr val="tx1"/>
                </a:solidFill>
                <a:latin typeface="+mj-lt"/>
                <a:ea typeface="Calibri"/>
                <a:cs typeface="Calibri"/>
                <a:sym typeface="Calibri"/>
              </a:rPr>
              <a:t>r</a:t>
            </a:r>
            <a:r>
              <a:rPr lang="en-GB" sz="1800" baseline="-25000" dirty="0" err="1">
                <a:solidFill>
                  <a:schemeClr val="tx1"/>
                </a:solidFill>
                <a:latin typeface="+mj-lt"/>
                <a:ea typeface="Calibri"/>
                <a:cs typeface="Calibri"/>
                <a:sym typeface="Calibri"/>
              </a:rPr>
              <a:t>s</a:t>
            </a:r>
            <a:r>
              <a:rPr lang="en-GB" sz="1800" dirty="0">
                <a:solidFill>
                  <a:schemeClr val="tx1"/>
                </a:solidFill>
                <a:latin typeface="+mj-lt"/>
                <a:ea typeface="Calibri"/>
                <a:cs typeface="Calibri"/>
                <a:sym typeface="Calibri"/>
              </a:rPr>
              <a:t>= 1</a:t>
            </a:r>
            <a:endParaRPr sz="1800" baseline="-25000" dirty="0">
              <a:solidFill>
                <a:schemeClr val="tx1"/>
              </a:solidFill>
              <a:latin typeface="+mj-lt"/>
              <a:ea typeface="Calibri"/>
              <a:cs typeface="Calibri"/>
            </a:endParaRPr>
          </a:p>
        </p:txBody>
      </p:sp>
      <p:pic>
        <p:nvPicPr>
          <p:cNvPr id="703" name="Google Shape;703;g196ee33f580_0_114"/>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149598" y="411845"/>
            <a:ext cx="2041013" cy="1114500"/>
          </a:xfrm>
          <a:prstGeom prst="rect">
            <a:avLst/>
          </a:prstGeom>
          <a:noFill/>
          <a:ln w="38100" cap="flat" cmpd="sng">
            <a:solidFill>
              <a:schemeClr val="dk1"/>
            </a:solidFill>
            <a:prstDash val="solid"/>
            <a:round/>
            <a:headEnd type="none" w="sm" len="sm"/>
            <a:tailEnd type="none" w="sm" len="sm"/>
          </a:ln>
        </p:spPr>
      </p:pic>
      <p:sp>
        <p:nvSpPr>
          <p:cNvPr id="2" name="Title 1">
            <a:extLst>
              <a:ext uri="{FF2B5EF4-FFF2-40B4-BE49-F238E27FC236}">
                <a16:creationId xmlns:a16="http://schemas.microsoft.com/office/drawing/2014/main" id="{8153F33D-D6F2-877C-05AA-AE1666F95EDD}"/>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Worked examples</a:t>
            </a:r>
            <a:endParaRPr lang="en-GB" b="1" i="0" strike="noStrike" cap="none" dirty="0">
              <a:solidFill>
                <a:schemeClr val="tx1"/>
              </a:solidFill>
              <a:latin typeface="+mj-lt"/>
              <a:ea typeface="Calibri"/>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g196ee33f580_0_13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10" name="Google Shape;710;g196ee33f580_0_13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16</a:t>
            </a:fld>
            <a:endParaRPr/>
          </a:p>
        </p:txBody>
      </p:sp>
      <p:pic>
        <p:nvPicPr>
          <p:cNvPr id="712" name="Google Shape;712;g196ee33f580_0_131"/>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6153716" y="425752"/>
            <a:ext cx="2041013" cy="1114500"/>
          </a:xfrm>
          <a:prstGeom prst="rect">
            <a:avLst/>
          </a:prstGeom>
          <a:noFill/>
          <a:ln w="38100" cap="flat" cmpd="sng">
            <a:solidFill>
              <a:schemeClr val="dk1"/>
            </a:solidFill>
            <a:prstDash val="solid"/>
            <a:round/>
            <a:headEnd type="none" w="sm" len="sm"/>
            <a:tailEnd type="none" w="sm" len="sm"/>
          </a:ln>
        </p:spPr>
      </p:pic>
      <p:graphicFrame>
        <p:nvGraphicFramePr>
          <p:cNvPr id="713" name="Google Shape;713;g196ee33f580_0_131"/>
          <p:cNvGraphicFramePr/>
          <p:nvPr>
            <p:extLst>
              <p:ext uri="{D42A27DB-BD31-4B8C-83A1-F6EECF244321}">
                <p14:modId xmlns:p14="http://schemas.microsoft.com/office/powerpoint/2010/main" val="3745681264"/>
              </p:ext>
            </p:extLst>
          </p:nvPr>
        </p:nvGraphicFramePr>
        <p:xfrm>
          <a:off x="248787" y="1264793"/>
          <a:ext cx="1421250" cy="29267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err="1">
                          <a:solidFill>
                            <a:srgbClr val="000000"/>
                          </a:solidFill>
                          <a:latin typeface="+mj-lt"/>
                          <a:ea typeface="Calibri"/>
                          <a:cs typeface="Calibri"/>
                          <a:sym typeface="Calibri"/>
                        </a:rPr>
                        <a:t>J</a:t>
                      </a:r>
                      <a:r>
                        <a:rPr lang="en-GB" sz="2000" b="1" baseline="-25000" err="1">
                          <a:solidFill>
                            <a:srgbClr val="000000"/>
                          </a:solidFill>
                          <a:latin typeface="+mj-lt"/>
                          <a:ea typeface="Calibri"/>
                          <a:cs typeface="Calibri"/>
                          <a:sym typeface="Calibri"/>
                        </a:rPr>
                        <a:t>x</a:t>
                      </a:r>
                      <a:endParaRPr sz="20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J</a:t>
                      </a:r>
                      <a:r>
                        <a:rPr lang="en-GB" sz="2000" b="1" baseline="-25000">
                          <a:solidFill>
                            <a:srgbClr val="000000"/>
                          </a:solidFill>
                          <a:latin typeface="+mj-lt"/>
                          <a:ea typeface="Calibri"/>
                          <a:cs typeface="Calibri"/>
                          <a:sym typeface="Calibri"/>
                        </a:rPr>
                        <a:t>y</a:t>
                      </a:r>
                      <a:endParaRPr sz="20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000" b="1" dirty="0">
                          <a:solidFill>
                            <a:srgbClr val="000000"/>
                          </a:solidFill>
                          <a:latin typeface="+mj-lt"/>
                          <a:ea typeface="Calibri"/>
                          <a:cs typeface="Calibri"/>
                          <a:sym typeface="Calibri"/>
                        </a:rPr>
                        <a:t>A</a:t>
                      </a:r>
                      <a:endParaRPr sz="20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1</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latin typeface="+mj-lt"/>
                          <a:ea typeface="Calibri"/>
                          <a:cs typeface="Calibri"/>
                          <a:sym typeface="Calibri"/>
                        </a:rPr>
                        <a:t>5</a:t>
                      </a:r>
                      <a:endParaRPr sz="2000" b="1"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2</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4</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3</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1</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D</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latin typeface="+mj-lt"/>
                          <a:ea typeface="Calibri"/>
                          <a:cs typeface="Calibri"/>
                          <a:sym typeface="Calibri"/>
                        </a:rPr>
                        <a:t>5</a:t>
                      </a:r>
                      <a:endParaRPr sz="20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latin typeface="+mj-lt"/>
                          <a:ea typeface="Calibri"/>
                          <a:cs typeface="Calibri"/>
                          <a:sym typeface="Calibri"/>
                        </a:rPr>
                        <a:t>0</a:t>
                      </a:r>
                      <a:endParaRPr sz="2000" b="1"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aphicFrame>
        <p:nvGraphicFramePr>
          <p:cNvPr id="714" name="Google Shape;714;g196ee33f580_0_131"/>
          <p:cNvGraphicFramePr/>
          <p:nvPr>
            <p:extLst>
              <p:ext uri="{D42A27DB-BD31-4B8C-83A1-F6EECF244321}">
                <p14:modId xmlns:p14="http://schemas.microsoft.com/office/powerpoint/2010/main" val="3624085278"/>
              </p:ext>
            </p:extLst>
          </p:nvPr>
        </p:nvGraphicFramePr>
        <p:xfrm>
          <a:off x="3542973" y="1264793"/>
          <a:ext cx="1513935" cy="2926750"/>
        </p:xfrm>
        <a:graphic>
          <a:graphicData uri="http://schemas.openxmlformats.org/drawingml/2006/table">
            <a:tbl>
              <a:tblPr>
                <a:noFill/>
                <a:tableStyleId>{AF1D3EF8-D1B2-4005-AEF9-19D4BFF1289D}</a:tableStyleId>
              </a:tblPr>
              <a:tblGrid>
                <a:gridCol w="504645">
                  <a:extLst>
                    <a:ext uri="{9D8B030D-6E8A-4147-A177-3AD203B41FA5}">
                      <a16:colId xmlns:a16="http://schemas.microsoft.com/office/drawing/2014/main" val="20000"/>
                    </a:ext>
                  </a:extLst>
                </a:gridCol>
                <a:gridCol w="504645">
                  <a:extLst>
                    <a:ext uri="{9D8B030D-6E8A-4147-A177-3AD203B41FA5}">
                      <a16:colId xmlns:a16="http://schemas.microsoft.com/office/drawing/2014/main" val="20001"/>
                    </a:ext>
                  </a:extLst>
                </a:gridCol>
                <a:gridCol w="504645">
                  <a:extLst>
                    <a:ext uri="{9D8B030D-6E8A-4147-A177-3AD203B41FA5}">
                      <a16:colId xmlns:a16="http://schemas.microsoft.com/office/drawing/2014/main" val="20002"/>
                    </a:ext>
                  </a:extLst>
                </a:gridCol>
              </a:tblGrid>
              <a:tr h="667650">
                <a:tc>
                  <a:txBody>
                    <a:bodyPr/>
                    <a:lstStyle/>
                    <a:p>
                      <a:pPr marL="0" lvl="0" indent="0" algn="l" rtl="0">
                        <a:spcBef>
                          <a:spcPts val="0"/>
                        </a:spcBef>
                        <a:spcAft>
                          <a:spcPts val="0"/>
                        </a:spcAft>
                        <a:buNone/>
                      </a:pP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dirty="0">
                          <a:latin typeface="+mj-lt"/>
                          <a:ea typeface="Calibri"/>
                          <a:cs typeface="Calibri"/>
                          <a:sym typeface="Calibri"/>
                        </a:rPr>
                        <a:t>d</a:t>
                      </a:r>
                      <a:r>
                        <a:rPr lang="en-GB" sz="2000" b="1" baseline="-25000" dirty="0">
                          <a:latin typeface="+mj-lt"/>
                          <a:ea typeface="Calibri"/>
                          <a:cs typeface="Calibri"/>
                          <a:sym typeface="Calibri"/>
                        </a:rPr>
                        <a:t>i</a:t>
                      </a:r>
                      <a:endParaRPr sz="2000" b="1" baseline="-25000"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latin typeface="+mj-lt"/>
                          <a:ea typeface="Calibri"/>
                          <a:cs typeface="Calibri"/>
                          <a:sym typeface="Calibri"/>
                        </a:rPr>
                        <a:t>d</a:t>
                      </a:r>
                      <a:r>
                        <a:rPr lang="en-GB" sz="2000" b="1" baseline="-25000">
                          <a:latin typeface="+mj-lt"/>
                          <a:ea typeface="Calibri"/>
                          <a:cs typeface="Calibri"/>
                          <a:sym typeface="Calibri"/>
                        </a:rPr>
                        <a:t>i</a:t>
                      </a:r>
                      <a:r>
                        <a:rPr lang="en-GB" sz="2000" b="1" baseline="30000">
                          <a:latin typeface="+mj-lt"/>
                          <a:ea typeface="Calibri"/>
                          <a:cs typeface="Calibri"/>
                          <a:sym typeface="Calibri"/>
                        </a:rPr>
                        <a:t>2</a:t>
                      </a:r>
                      <a:endParaRPr sz="2000" b="1" baseline="30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64775">
                <a:tc>
                  <a:txBody>
                    <a:bodyPr/>
                    <a:lstStyle/>
                    <a:p>
                      <a:pPr marL="0" lvl="0" indent="0" algn="l" rtl="0">
                        <a:spcBef>
                          <a:spcPts val="0"/>
                        </a:spcBef>
                        <a:spcAft>
                          <a:spcPts val="0"/>
                        </a:spcAft>
                        <a:buNone/>
                      </a:pPr>
                      <a:r>
                        <a:rPr lang="en-GB" sz="2000" b="1">
                          <a:solidFill>
                            <a:srgbClr val="000000"/>
                          </a:solidFill>
                          <a:latin typeface="+mj-lt"/>
                          <a:ea typeface="Calibri"/>
                          <a:cs typeface="Calibri"/>
                          <a:sym typeface="Calibri"/>
                        </a:rPr>
                        <a:t>A</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9</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64775">
                <a:tc>
                  <a:txBody>
                    <a:bodyPr/>
                    <a:lstStyle/>
                    <a:p>
                      <a:pPr marL="0" lvl="0" indent="0" algn="l"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dirty="0">
                          <a:solidFill>
                            <a:srgbClr val="FF0000"/>
                          </a:solidFill>
                          <a:latin typeface="+mj-lt"/>
                          <a:ea typeface="Calibri"/>
                          <a:cs typeface="Calibri"/>
                          <a:sym typeface="Calibri"/>
                        </a:rPr>
                        <a:t>1</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64775">
                <a:tc>
                  <a:txBody>
                    <a:bodyPr/>
                    <a:lstStyle/>
                    <a:p>
                      <a:pPr marL="0" lvl="0" indent="0" algn="l"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64775">
                <a:tc>
                  <a:txBody>
                    <a:bodyPr/>
                    <a:lstStyle/>
                    <a:p>
                      <a:pPr marL="0" lvl="0" indent="0" algn="l" rtl="0">
                        <a:spcBef>
                          <a:spcPts val="0"/>
                        </a:spcBef>
                        <a:spcAft>
                          <a:spcPts val="0"/>
                        </a:spcAft>
                        <a:buNone/>
                      </a:pPr>
                      <a:r>
                        <a:rPr lang="en-GB" sz="2000" b="1">
                          <a:solidFill>
                            <a:srgbClr val="000000"/>
                          </a:solidFill>
                          <a:latin typeface="+mj-lt"/>
                          <a:ea typeface="Calibri"/>
                          <a:cs typeface="Calibri"/>
                          <a:sym typeface="Calibri"/>
                        </a:rPr>
                        <a:t>D</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l" rtl="0">
                        <a:spcBef>
                          <a:spcPts val="0"/>
                        </a:spcBef>
                        <a:spcAft>
                          <a:spcPts val="0"/>
                        </a:spcAft>
                        <a:buNone/>
                      </a:pPr>
                      <a:r>
                        <a:rPr lang="en-GB" sz="2000" b="1" dirty="0">
                          <a:solidFill>
                            <a:srgbClr val="FF0000"/>
                          </a:solidFill>
                          <a:latin typeface="+mj-lt"/>
                          <a:ea typeface="Calibri"/>
                          <a:cs typeface="Calibri"/>
                          <a:sym typeface="Calibri"/>
                        </a:rPr>
                        <a:t>9</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aphicFrame>
        <p:nvGraphicFramePr>
          <p:cNvPr id="715" name="Google Shape;715;g196ee33f580_0_131"/>
          <p:cNvGraphicFramePr/>
          <p:nvPr>
            <p:extLst>
              <p:ext uri="{D42A27DB-BD31-4B8C-83A1-F6EECF244321}">
                <p14:modId xmlns:p14="http://schemas.microsoft.com/office/powerpoint/2010/main" val="1113837049"/>
              </p:ext>
            </p:extLst>
          </p:nvPr>
        </p:nvGraphicFramePr>
        <p:xfrm>
          <a:off x="1895880" y="1267470"/>
          <a:ext cx="1421250" cy="29267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R</a:t>
                      </a:r>
                      <a:r>
                        <a:rPr lang="en-GB" sz="2000" b="1" baseline="-25000">
                          <a:solidFill>
                            <a:srgbClr val="FF0000"/>
                          </a:solidFill>
                          <a:latin typeface="+mj-lt"/>
                          <a:ea typeface="Calibri"/>
                          <a:cs typeface="Calibri"/>
                          <a:sym typeface="Calibri"/>
                        </a:rPr>
                        <a:t>x</a:t>
                      </a:r>
                      <a:endParaRPr sz="20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R</a:t>
                      </a:r>
                      <a:r>
                        <a:rPr lang="en-GB" sz="2000" b="1" baseline="-25000" dirty="0">
                          <a:solidFill>
                            <a:srgbClr val="FF0000"/>
                          </a:solidFill>
                          <a:latin typeface="+mj-lt"/>
                          <a:ea typeface="Calibri"/>
                          <a:cs typeface="Calibri"/>
                          <a:sym typeface="Calibri"/>
                        </a:rPr>
                        <a:t>y</a:t>
                      </a:r>
                      <a:endParaRPr sz="2000" b="1" baseline="30000"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A</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4</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B</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C</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000" b="1">
                          <a:solidFill>
                            <a:srgbClr val="000000"/>
                          </a:solidFill>
                          <a:latin typeface="+mj-lt"/>
                          <a:ea typeface="Calibri"/>
                          <a:cs typeface="Calibri"/>
                          <a:sym typeface="Calibri"/>
                        </a:rPr>
                        <a:t>D</a:t>
                      </a:r>
                      <a:endParaRPr sz="20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1</a:t>
                      </a:r>
                      <a:endParaRPr sz="20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4</a:t>
                      </a:r>
                      <a:endParaRPr sz="20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716" name="Google Shape;716;g196ee33f580_0_131"/>
          <p:cNvSpPr txBox="1"/>
          <p:nvPr/>
        </p:nvSpPr>
        <p:spPr>
          <a:xfrm>
            <a:off x="5869243" y="3813775"/>
            <a:ext cx="2609957" cy="755535"/>
          </a:xfrm>
          <a:prstGeom prst="rect">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algn="ctr"/>
            <a:r>
              <a:rPr lang="en-GB" sz="1800" dirty="0">
                <a:solidFill>
                  <a:schemeClr val="tx1"/>
                </a:solidFill>
                <a:latin typeface="+mj-lt"/>
                <a:ea typeface="Calibri"/>
                <a:cs typeface="Calibri"/>
                <a:sym typeface="Calibri"/>
              </a:rPr>
              <a:t>Perfect disagreement </a:t>
            </a:r>
            <a:endParaRPr sz="1800" dirty="0">
              <a:solidFill>
                <a:schemeClr val="tx1"/>
              </a:solidFill>
              <a:latin typeface="+mj-lt"/>
              <a:ea typeface="Calibri"/>
              <a:cs typeface="Calibri"/>
              <a:sym typeface="Calibri"/>
            </a:endParaRPr>
          </a:p>
          <a:p>
            <a:pPr marL="0" lvl="0" indent="0" algn="ctr" rtl="0">
              <a:spcBef>
                <a:spcPts val="0"/>
              </a:spcBef>
              <a:spcAft>
                <a:spcPts val="0"/>
              </a:spcAft>
              <a:buNone/>
            </a:pPr>
            <a:r>
              <a:rPr lang="en-GB" sz="1800" dirty="0" err="1">
                <a:solidFill>
                  <a:schemeClr val="tx1"/>
                </a:solidFill>
                <a:latin typeface="+mj-lt"/>
                <a:ea typeface="Calibri"/>
                <a:cs typeface="Calibri"/>
                <a:sym typeface="Calibri"/>
              </a:rPr>
              <a:t>r</a:t>
            </a:r>
            <a:r>
              <a:rPr lang="en-GB" sz="1800" baseline="-25000" dirty="0" err="1">
                <a:solidFill>
                  <a:schemeClr val="tx1"/>
                </a:solidFill>
                <a:latin typeface="+mj-lt"/>
                <a:ea typeface="Calibri"/>
                <a:cs typeface="Calibri"/>
                <a:sym typeface="Calibri"/>
              </a:rPr>
              <a:t>s</a:t>
            </a:r>
            <a:r>
              <a:rPr lang="en-GB" sz="1800" dirty="0">
                <a:solidFill>
                  <a:schemeClr val="tx1"/>
                </a:solidFill>
                <a:latin typeface="+mj-lt"/>
                <a:ea typeface="Calibri"/>
                <a:cs typeface="Calibri"/>
                <a:sym typeface="Calibri"/>
              </a:rPr>
              <a:t>= -1</a:t>
            </a:r>
            <a:endParaRPr sz="1800" baseline="-25000" dirty="0">
              <a:solidFill>
                <a:schemeClr val="tx1"/>
              </a:solidFill>
              <a:latin typeface="+mj-lt"/>
              <a:ea typeface="Calibri"/>
              <a:cs typeface="Calibri"/>
            </a:endParaRPr>
          </a:p>
        </p:txBody>
      </p:sp>
      <p:pic>
        <p:nvPicPr>
          <p:cNvPr id="717" name="Google Shape;717;g196ee33f580_0_131"/>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018922" y="1659905"/>
            <a:ext cx="2310600" cy="2047783"/>
          </a:xfrm>
          <a:prstGeom prst="rect">
            <a:avLst/>
          </a:prstGeom>
          <a:noFill/>
          <a:ln>
            <a:noFill/>
          </a:ln>
        </p:spPr>
      </p:pic>
      <p:sp>
        <p:nvSpPr>
          <p:cNvPr id="2" name="Title 1">
            <a:extLst>
              <a:ext uri="{FF2B5EF4-FFF2-40B4-BE49-F238E27FC236}">
                <a16:creationId xmlns:a16="http://schemas.microsoft.com/office/drawing/2014/main" id="{8AC1C1F6-785F-71FF-C985-8223F1EEB464}"/>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Worked examples</a:t>
            </a:r>
            <a:endParaRPr lang="en-GB" b="1" i="0" strike="noStrike" cap="none" dirty="0">
              <a:solidFill>
                <a:schemeClr val="tx1"/>
              </a:solidFill>
              <a:latin typeface="+mj-lt"/>
              <a:ea typeface="Calibri"/>
              <a:cs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sp>
        <p:nvSpPr>
          <p:cNvPr id="723" name="Google Shape;723;g196ee33f580_0_14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24" name="Google Shape;724;g196ee33f580_0_14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17</a:t>
            </a:fld>
            <a:endParaRPr/>
          </a:p>
        </p:txBody>
      </p:sp>
      <p:pic>
        <p:nvPicPr>
          <p:cNvPr id="726" name="Google Shape;726;g196ee33f580_0_149"/>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6172493" y="252423"/>
            <a:ext cx="2041013" cy="1114500"/>
          </a:xfrm>
          <a:prstGeom prst="rect">
            <a:avLst/>
          </a:prstGeom>
          <a:noFill/>
          <a:ln w="38100" cap="flat" cmpd="sng">
            <a:solidFill>
              <a:schemeClr val="dk1"/>
            </a:solidFill>
            <a:prstDash val="solid"/>
            <a:round/>
            <a:headEnd type="none" w="sm" len="sm"/>
            <a:tailEnd type="none" w="sm" len="sm"/>
          </a:ln>
        </p:spPr>
      </p:pic>
      <p:graphicFrame>
        <p:nvGraphicFramePr>
          <p:cNvPr id="727" name="Google Shape;727;g196ee33f580_0_149"/>
          <p:cNvGraphicFramePr/>
          <p:nvPr>
            <p:extLst>
              <p:ext uri="{D42A27DB-BD31-4B8C-83A1-F6EECF244321}">
                <p14:modId xmlns:p14="http://schemas.microsoft.com/office/powerpoint/2010/main" val="2965352326"/>
              </p:ext>
            </p:extLst>
          </p:nvPr>
        </p:nvGraphicFramePr>
        <p:xfrm>
          <a:off x="232950" y="816175"/>
          <a:ext cx="1421250" cy="35111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18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err="1">
                          <a:solidFill>
                            <a:srgbClr val="000000"/>
                          </a:solidFill>
                          <a:latin typeface="+mj-lt"/>
                          <a:ea typeface="Calibri"/>
                          <a:cs typeface="Calibri"/>
                          <a:sym typeface="Calibri"/>
                        </a:rPr>
                        <a:t>J</a:t>
                      </a:r>
                      <a:r>
                        <a:rPr lang="en-GB" sz="1800" b="1" baseline="-25000" dirty="0" err="1">
                          <a:solidFill>
                            <a:srgbClr val="000000"/>
                          </a:solidFill>
                          <a:latin typeface="+mj-lt"/>
                          <a:ea typeface="Calibri"/>
                          <a:cs typeface="Calibri"/>
                          <a:sym typeface="Calibri"/>
                        </a:rPr>
                        <a:t>x</a:t>
                      </a:r>
                      <a:endParaRPr sz="1800" b="1" baseline="-25000"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J</a:t>
                      </a:r>
                      <a:r>
                        <a:rPr lang="en-GB" sz="1800" b="1" baseline="-25000">
                          <a:solidFill>
                            <a:srgbClr val="000000"/>
                          </a:solidFill>
                          <a:latin typeface="+mj-lt"/>
                          <a:ea typeface="Calibri"/>
                          <a:cs typeface="Calibri"/>
                          <a:sym typeface="Calibri"/>
                        </a:rPr>
                        <a:t>y</a:t>
                      </a:r>
                      <a:endParaRPr sz="18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A</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latin typeface="+mj-lt"/>
                          <a:ea typeface="Calibri"/>
                          <a:cs typeface="Calibri"/>
                          <a:sym typeface="Calibri"/>
                        </a:rPr>
                        <a:t>2</a:t>
                      </a:r>
                      <a:endParaRPr sz="1800" b="1"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1</a:t>
                      </a:r>
                      <a:endParaRPr sz="18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B</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3</a:t>
                      </a:r>
                      <a:endParaRPr sz="18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4</a:t>
                      </a:r>
                      <a:endParaRPr sz="18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C</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5</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5</a:t>
                      </a:r>
                      <a:endParaRPr sz="18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D</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1</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2</a:t>
                      </a:r>
                      <a:endParaRPr sz="18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E</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4</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000000"/>
                          </a:solidFill>
                          <a:latin typeface="+mj-lt"/>
                          <a:ea typeface="Calibri"/>
                          <a:cs typeface="Calibri"/>
                          <a:sym typeface="Calibri"/>
                        </a:rPr>
                        <a:t>3</a:t>
                      </a:r>
                      <a:endParaRPr sz="18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graphicFrame>
        <p:nvGraphicFramePr>
          <p:cNvPr id="728" name="Google Shape;728;g196ee33f580_0_149"/>
          <p:cNvGraphicFramePr/>
          <p:nvPr>
            <p:extLst>
              <p:ext uri="{D42A27DB-BD31-4B8C-83A1-F6EECF244321}">
                <p14:modId xmlns:p14="http://schemas.microsoft.com/office/powerpoint/2010/main" val="1505195109"/>
              </p:ext>
            </p:extLst>
          </p:nvPr>
        </p:nvGraphicFramePr>
        <p:xfrm>
          <a:off x="3781475" y="816175"/>
          <a:ext cx="1421250" cy="35111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d</a:t>
                      </a:r>
                      <a:r>
                        <a:rPr lang="en-GB" sz="1800" b="1" baseline="-25000">
                          <a:solidFill>
                            <a:srgbClr val="FF0000"/>
                          </a:solidFill>
                          <a:latin typeface="+mj-lt"/>
                          <a:ea typeface="Calibri"/>
                          <a:cs typeface="Calibri"/>
                          <a:sym typeface="Calibri"/>
                        </a:rPr>
                        <a:t>i</a:t>
                      </a:r>
                      <a:endParaRPr sz="18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d</a:t>
                      </a:r>
                      <a:r>
                        <a:rPr lang="en-GB" sz="1800" b="1" baseline="-25000">
                          <a:solidFill>
                            <a:srgbClr val="FF0000"/>
                          </a:solidFill>
                          <a:latin typeface="+mj-lt"/>
                          <a:ea typeface="Calibri"/>
                          <a:cs typeface="Calibri"/>
                          <a:sym typeface="Calibri"/>
                        </a:rPr>
                        <a:t>i</a:t>
                      </a:r>
                      <a:r>
                        <a:rPr lang="en-GB" sz="1800" b="1" baseline="30000">
                          <a:solidFill>
                            <a:srgbClr val="FF0000"/>
                          </a:solidFill>
                          <a:latin typeface="+mj-lt"/>
                          <a:ea typeface="Calibri"/>
                          <a:cs typeface="Calibri"/>
                          <a:sym typeface="Calibri"/>
                        </a:rPr>
                        <a:t>2</a:t>
                      </a:r>
                      <a:endParaRPr sz="1800" b="1" baseline="30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A</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1800" b="1" dirty="0">
                          <a:solidFill>
                            <a:srgbClr val="000000"/>
                          </a:solidFill>
                          <a:latin typeface="+mj-lt"/>
                          <a:ea typeface="Calibri"/>
                          <a:cs typeface="Calibri"/>
                          <a:sym typeface="Calibri"/>
                        </a:rPr>
                        <a:t>B</a:t>
                      </a:r>
                      <a:endParaRPr sz="18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1</a:t>
                      </a:r>
                      <a:endParaRPr sz="18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C</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0</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0</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D</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E</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1</a:t>
                      </a:r>
                      <a:endParaRPr sz="18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graphicFrame>
        <p:nvGraphicFramePr>
          <p:cNvPr id="729" name="Google Shape;729;g196ee33f580_0_149"/>
          <p:cNvGraphicFramePr/>
          <p:nvPr>
            <p:extLst>
              <p:ext uri="{D42A27DB-BD31-4B8C-83A1-F6EECF244321}">
                <p14:modId xmlns:p14="http://schemas.microsoft.com/office/powerpoint/2010/main" val="3992129316"/>
              </p:ext>
            </p:extLst>
          </p:nvPr>
        </p:nvGraphicFramePr>
        <p:xfrm>
          <a:off x="1951000" y="816175"/>
          <a:ext cx="1421250" cy="3511150"/>
        </p:xfrm>
        <a:graphic>
          <a:graphicData uri="http://schemas.openxmlformats.org/drawingml/2006/table">
            <a:tbl>
              <a:tblPr>
                <a:noFill/>
                <a:tableStyleId>{AF1D3EF8-D1B2-4005-AEF9-19D4BFF1289D}</a:tableStyleId>
              </a:tblPr>
              <a:tblGrid>
                <a:gridCol w="473750">
                  <a:extLst>
                    <a:ext uri="{9D8B030D-6E8A-4147-A177-3AD203B41FA5}">
                      <a16:colId xmlns:a16="http://schemas.microsoft.com/office/drawing/2014/main" val="20000"/>
                    </a:ext>
                  </a:extLst>
                </a:gridCol>
                <a:gridCol w="473750">
                  <a:extLst>
                    <a:ext uri="{9D8B030D-6E8A-4147-A177-3AD203B41FA5}">
                      <a16:colId xmlns:a16="http://schemas.microsoft.com/office/drawing/2014/main" val="20001"/>
                    </a:ext>
                  </a:extLst>
                </a:gridCol>
                <a:gridCol w="473750">
                  <a:extLst>
                    <a:ext uri="{9D8B030D-6E8A-4147-A177-3AD203B41FA5}">
                      <a16:colId xmlns:a16="http://schemas.microsoft.com/office/drawing/2014/main" val="20002"/>
                    </a:ext>
                  </a:extLst>
                </a:gridCol>
              </a:tblGrid>
              <a:tr h="589150">
                <a:tc>
                  <a:txBody>
                    <a:bodyPr/>
                    <a:lstStyle/>
                    <a:p>
                      <a:pPr marL="0" lvl="0" indent="0" algn="ctr" rtl="0">
                        <a:spcBef>
                          <a:spcPts val="0"/>
                        </a:spcBef>
                        <a:spcAft>
                          <a:spcPts val="0"/>
                        </a:spcAft>
                        <a:buNone/>
                      </a:pP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R</a:t>
                      </a:r>
                      <a:r>
                        <a:rPr lang="en-GB" sz="1800" b="1" baseline="-25000" dirty="0">
                          <a:solidFill>
                            <a:srgbClr val="FF0000"/>
                          </a:solidFill>
                          <a:latin typeface="+mj-lt"/>
                          <a:ea typeface="Calibri"/>
                          <a:cs typeface="Calibri"/>
                          <a:sym typeface="Calibri"/>
                        </a:rPr>
                        <a:t>x</a:t>
                      </a:r>
                      <a:endParaRPr sz="1800" b="1" baseline="-25000"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R</a:t>
                      </a:r>
                      <a:r>
                        <a:rPr lang="en-GB" sz="1800" b="1" baseline="-25000">
                          <a:solidFill>
                            <a:srgbClr val="FF0000"/>
                          </a:solidFill>
                          <a:latin typeface="+mj-lt"/>
                          <a:ea typeface="Calibri"/>
                          <a:cs typeface="Calibri"/>
                          <a:sym typeface="Calibri"/>
                        </a:rPr>
                        <a:t>y</a:t>
                      </a:r>
                      <a:endParaRPr sz="1800" b="1" baseline="30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1800" b="1" dirty="0">
                          <a:solidFill>
                            <a:srgbClr val="000000"/>
                          </a:solidFill>
                          <a:latin typeface="+mj-lt"/>
                          <a:ea typeface="Calibri"/>
                          <a:cs typeface="Calibri"/>
                          <a:sym typeface="Calibri"/>
                        </a:rPr>
                        <a:t>A</a:t>
                      </a:r>
                      <a:endParaRPr sz="18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5</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B</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rPr>
                        <a:t>3</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2</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C</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1</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D</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rPr>
                        <a:t>5</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sym typeface="Calibri"/>
                        </a:rPr>
                        <a:t>4</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84400">
                <a:tc>
                  <a:txBody>
                    <a:bodyPr/>
                    <a:lstStyle/>
                    <a:p>
                      <a:pPr marL="0" lvl="0" indent="0" algn="ctr" rtl="0">
                        <a:spcBef>
                          <a:spcPts val="0"/>
                        </a:spcBef>
                        <a:spcAft>
                          <a:spcPts val="0"/>
                        </a:spcAft>
                        <a:buNone/>
                      </a:pPr>
                      <a:r>
                        <a:rPr lang="en-GB" sz="1800" b="1">
                          <a:solidFill>
                            <a:srgbClr val="000000"/>
                          </a:solidFill>
                          <a:latin typeface="+mj-lt"/>
                          <a:ea typeface="Calibri"/>
                          <a:cs typeface="Calibri"/>
                          <a:sym typeface="Calibri"/>
                        </a:rPr>
                        <a:t>E</a:t>
                      </a:r>
                      <a:endParaRPr sz="18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lgn="ctr">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solidFill>
                            <a:srgbClr val="FF0000"/>
                          </a:solidFill>
                          <a:latin typeface="+mj-lt"/>
                          <a:ea typeface="Calibri"/>
                          <a:cs typeface="Calibri"/>
                        </a:rPr>
                        <a:t>2</a:t>
                      </a:r>
                      <a:endParaRPr sz="18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dirty="0">
                          <a:solidFill>
                            <a:srgbClr val="FF0000"/>
                          </a:solidFill>
                          <a:latin typeface="+mj-lt"/>
                          <a:ea typeface="Calibri"/>
                          <a:cs typeface="Calibri"/>
                          <a:sym typeface="Calibri"/>
                        </a:rPr>
                        <a:t>3</a:t>
                      </a:r>
                      <a:endParaRPr sz="18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lgn="ctr">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730" name="Google Shape;730;g196ee33f580_0_149"/>
          <p:cNvSpPr txBox="1"/>
          <p:nvPr/>
        </p:nvSpPr>
        <p:spPr>
          <a:xfrm>
            <a:off x="5527965" y="3325265"/>
            <a:ext cx="3122324" cy="1545622"/>
          </a:xfrm>
          <a:prstGeom prst="rect">
            <a:avLst/>
          </a:prstGeom>
          <a:noFill/>
          <a:ln w="38100" cap="flat" cmpd="sng">
            <a:solidFill>
              <a:schemeClr val="accent2"/>
            </a:solidFill>
            <a:prstDash val="solid"/>
            <a:round/>
            <a:headEnd type="none" w="sm" len="sm"/>
            <a:tailEnd type="none" w="sm" len="sm"/>
          </a:ln>
        </p:spPr>
        <p:txBody>
          <a:bodyPr spcFirstLastPara="1" wrap="square" lIns="91425" tIns="91425" rIns="91425" bIns="91425" anchor="t" anchorCtr="0">
            <a:noAutofit/>
          </a:bodyPr>
          <a:lstStyle/>
          <a:p>
            <a:pPr algn="ctr"/>
            <a:r>
              <a:rPr lang="en-GB" sz="1800" dirty="0">
                <a:solidFill>
                  <a:schemeClr val="tx1"/>
                </a:solidFill>
                <a:latin typeface="+mj-lt"/>
                <a:ea typeface="Calibri"/>
                <a:cs typeface="Calibri"/>
                <a:sym typeface="Calibri"/>
              </a:rPr>
              <a:t>Some agreement </a:t>
            </a:r>
            <a:endParaRPr sz="1800" dirty="0">
              <a:solidFill>
                <a:schemeClr val="tx1"/>
              </a:solidFill>
              <a:latin typeface="+mj-lt"/>
              <a:ea typeface="Calibri"/>
              <a:cs typeface="Calibri"/>
              <a:sym typeface="Calibri"/>
            </a:endParaRPr>
          </a:p>
          <a:p>
            <a:pPr marL="0" lvl="0" indent="0" algn="ctr" rtl="0">
              <a:spcBef>
                <a:spcPts val="0"/>
              </a:spcBef>
              <a:spcAft>
                <a:spcPts val="0"/>
              </a:spcAft>
              <a:buNone/>
            </a:pPr>
            <a:r>
              <a:rPr lang="en-GB" sz="1800" dirty="0" err="1">
                <a:solidFill>
                  <a:schemeClr val="tx1"/>
                </a:solidFill>
                <a:latin typeface="+mj-lt"/>
                <a:ea typeface="Calibri"/>
                <a:cs typeface="Calibri"/>
                <a:sym typeface="Calibri"/>
              </a:rPr>
              <a:t>r</a:t>
            </a:r>
            <a:r>
              <a:rPr lang="en-GB" sz="1800" baseline="-25000" dirty="0" err="1">
                <a:solidFill>
                  <a:schemeClr val="tx1"/>
                </a:solidFill>
                <a:latin typeface="+mj-lt"/>
                <a:ea typeface="Calibri"/>
                <a:cs typeface="Calibri"/>
                <a:sym typeface="Calibri"/>
              </a:rPr>
              <a:t>s</a:t>
            </a:r>
            <a:r>
              <a:rPr lang="en-GB" sz="1800" dirty="0">
                <a:solidFill>
                  <a:schemeClr val="tx1"/>
                </a:solidFill>
                <a:latin typeface="+mj-lt"/>
                <a:ea typeface="Calibri"/>
                <a:cs typeface="Calibri"/>
                <a:sym typeface="Calibri"/>
              </a:rPr>
              <a:t>= 0.8</a:t>
            </a:r>
            <a:endParaRPr sz="1800" dirty="0">
              <a:solidFill>
                <a:schemeClr val="tx1"/>
              </a:solidFill>
              <a:latin typeface="+mj-lt"/>
              <a:ea typeface="Calibri"/>
              <a:cs typeface="Calibri"/>
            </a:endParaRPr>
          </a:p>
          <a:p>
            <a:pPr algn="ctr"/>
            <a:endParaRPr lang="en-GB" sz="1800" dirty="0">
              <a:solidFill>
                <a:schemeClr val="tx1"/>
              </a:solidFill>
              <a:latin typeface="+mj-lt"/>
              <a:ea typeface="Calibri"/>
              <a:cs typeface="Calibri"/>
              <a:sym typeface="Calibri"/>
            </a:endParaRPr>
          </a:p>
          <a:p>
            <a:pPr algn="ctr"/>
            <a:r>
              <a:rPr lang="en-GB" sz="1800" dirty="0" err="1">
                <a:solidFill>
                  <a:schemeClr val="tx1"/>
                </a:solidFill>
                <a:latin typeface="+mj-lt"/>
                <a:ea typeface="Calibri"/>
                <a:cs typeface="Calibri"/>
                <a:sym typeface="Calibri"/>
              </a:rPr>
              <a:t>r</a:t>
            </a:r>
            <a:r>
              <a:rPr lang="en-GB" sz="1800" baseline="-25000" dirty="0" err="1">
                <a:solidFill>
                  <a:schemeClr val="tx1"/>
                </a:solidFill>
                <a:latin typeface="+mj-lt"/>
                <a:ea typeface="Calibri"/>
                <a:cs typeface="Calibri"/>
                <a:sym typeface="Calibri"/>
              </a:rPr>
              <a:t>s</a:t>
            </a:r>
            <a:r>
              <a:rPr lang="en-GB" sz="1800" dirty="0">
                <a:solidFill>
                  <a:schemeClr val="tx1"/>
                </a:solidFill>
                <a:latin typeface="+mj-lt"/>
                <a:ea typeface="Calibri"/>
                <a:cs typeface="Calibri"/>
                <a:sym typeface="Calibri"/>
              </a:rPr>
              <a:t> = -/+1 does not imply perfect linear correlation. </a:t>
            </a:r>
            <a:endParaRPr sz="1800" dirty="0">
              <a:solidFill>
                <a:schemeClr val="tx1"/>
              </a:solidFill>
              <a:latin typeface="+mj-lt"/>
              <a:ea typeface="Calibri"/>
              <a:cs typeface="Calibri"/>
            </a:endParaRPr>
          </a:p>
        </p:txBody>
      </p:sp>
      <p:pic>
        <p:nvPicPr>
          <p:cNvPr id="2" name="Picture 2" descr="Chart, scatter chart&#10;&#10;Description automatically generated">
            <a:extLst>
              <a:ext uri="{FF2B5EF4-FFF2-40B4-BE49-F238E27FC236}">
                <a16:creationId xmlns:a16="http://schemas.microsoft.com/office/drawing/2014/main" id="{E8C9DC2D-7BE0-952E-0BCF-2DF335A7F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0402" y="1415647"/>
            <a:ext cx="2457450" cy="1800717"/>
          </a:xfrm>
          <a:prstGeom prst="rect">
            <a:avLst/>
          </a:prstGeom>
        </p:spPr>
      </p:pic>
      <p:sp>
        <p:nvSpPr>
          <p:cNvPr id="3" name="TextBox 2">
            <a:extLst>
              <a:ext uri="{FF2B5EF4-FFF2-40B4-BE49-F238E27FC236}">
                <a16:creationId xmlns:a16="http://schemas.microsoft.com/office/drawing/2014/main" id="{BEAEFE55-B2E5-F126-633F-4D6AE516FB9F}"/>
              </a:ext>
            </a:extLst>
          </p:cNvPr>
          <p:cNvSpPr txBox="1"/>
          <p:nvPr/>
        </p:nvSpPr>
        <p:spPr>
          <a:xfrm>
            <a:off x="2526665" y="1528410"/>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3AA8329A-F381-34B2-E83A-AD04B5ACF31C}"/>
              </a:ext>
            </a:extLst>
          </p:cNvPr>
          <p:cNvSpPr txBox="1"/>
          <p:nvPr/>
        </p:nvSpPr>
        <p:spPr>
          <a:xfrm>
            <a:off x="2490976" y="2107626"/>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65FE5236-0FA5-93B9-7614-5AEA75CA98CF}"/>
              </a:ext>
            </a:extLst>
          </p:cNvPr>
          <p:cNvSpPr txBox="1"/>
          <p:nvPr/>
        </p:nvSpPr>
        <p:spPr>
          <a:xfrm>
            <a:off x="2491459" y="2650672"/>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9" name="TextBox 8">
            <a:extLst>
              <a:ext uri="{FF2B5EF4-FFF2-40B4-BE49-F238E27FC236}">
                <a16:creationId xmlns:a16="http://schemas.microsoft.com/office/drawing/2014/main" id="{733CB377-F3DC-5A48-274A-E619E007833F}"/>
              </a:ext>
            </a:extLst>
          </p:cNvPr>
          <p:cNvSpPr txBox="1"/>
          <p:nvPr/>
        </p:nvSpPr>
        <p:spPr>
          <a:xfrm>
            <a:off x="2491941" y="3273294"/>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1" name="TextBox 10">
            <a:extLst>
              <a:ext uri="{FF2B5EF4-FFF2-40B4-BE49-F238E27FC236}">
                <a16:creationId xmlns:a16="http://schemas.microsoft.com/office/drawing/2014/main" id="{D45578EB-180D-C1AB-1D73-2C714D3513BC}"/>
              </a:ext>
            </a:extLst>
          </p:cNvPr>
          <p:cNvSpPr txBox="1"/>
          <p:nvPr/>
        </p:nvSpPr>
        <p:spPr>
          <a:xfrm>
            <a:off x="2456252" y="3881447"/>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3" name="TextBox 12">
            <a:extLst>
              <a:ext uri="{FF2B5EF4-FFF2-40B4-BE49-F238E27FC236}">
                <a16:creationId xmlns:a16="http://schemas.microsoft.com/office/drawing/2014/main" id="{A3F45D29-A7FF-E392-6A57-BD506EC26985}"/>
              </a:ext>
            </a:extLst>
          </p:cNvPr>
          <p:cNvSpPr txBox="1"/>
          <p:nvPr/>
        </p:nvSpPr>
        <p:spPr>
          <a:xfrm>
            <a:off x="3006533" y="1480182"/>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5" name="TextBox 14">
            <a:extLst>
              <a:ext uri="{FF2B5EF4-FFF2-40B4-BE49-F238E27FC236}">
                <a16:creationId xmlns:a16="http://schemas.microsoft.com/office/drawing/2014/main" id="{6267AF08-BC45-20AD-3BA4-450C769078F0}"/>
              </a:ext>
            </a:extLst>
          </p:cNvPr>
          <p:cNvSpPr txBox="1"/>
          <p:nvPr/>
        </p:nvSpPr>
        <p:spPr>
          <a:xfrm>
            <a:off x="3028717" y="2110038"/>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7" name="TextBox 16">
            <a:extLst>
              <a:ext uri="{FF2B5EF4-FFF2-40B4-BE49-F238E27FC236}">
                <a16:creationId xmlns:a16="http://schemas.microsoft.com/office/drawing/2014/main" id="{BFE088A0-E705-46A2-F48F-392D318F1B0D}"/>
              </a:ext>
            </a:extLst>
          </p:cNvPr>
          <p:cNvSpPr txBox="1"/>
          <p:nvPr/>
        </p:nvSpPr>
        <p:spPr>
          <a:xfrm>
            <a:off x="2964092" y="2710957"/>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9" name="TextBox 18">
            <a:extLst>
              <a:ext uri="{FF2B5EF4-FFF2-40B4-BE49-F238E27FC236}">
                <a16:creationId xmlns:a16="http://schemas.microsoft.com/office/drawing/2014/main" id="{A1908429-DF1D-EB64-635F-52363C8FA4DB}"/>
              </a:ext>
            </a:extLst>
          </p:cNvPr>
          <p:cNvSpPr txBox="1"/>
          <p:nvPr/>
        </p:nvSpPr>
        <p:spPr>
          <a:xfrm>
            <a:off x="3029681" y="3275705"/>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1" name="TextBox 20">
            <a:extLst>
              <a:ext uri="{FF2B5EF4-FFF2-40B4-BE49-F238E27FC236}">
                <a16:creationId xmlns:a16="http://schemas.microsoft.com/office/drawing/2014/main" id="{1123CF0C-4EA4-1B00-B5C9-DAE152039739}"/>
              </a:ext>
            </a:extLst>
          </p:cNvPr>
          <p:cNvSpPr txBox="1"/>
          <p:nvPr/>
        </p:nvSpPr>
        <p:spPr>
          <a:xfrm>
            <a:off x="2965056" y="3892014"/>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3" name="TextBox 22">
            <a:extLst>
              <a:ext uri="{FF2B5EF4-FFF2-40B4-BE49-F238E27FC236}">
                <a16:creationId xmlns:a16="http://schemas.microsoft.com/office/drawing/2014/main" id="{F9ECC550-406E-8240-97F1-3534EBB5B83A}"/>
              </a:ext>
            </a:extLst>
          </p:cNvPr>
          <p:cNvSpPr txBox="1"/>
          <p:nvPr/>
        </p:nvSpPr>
        <p:spPr>
          <a:xfrm>
            <a:off x="4325564" y="1482594"/>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5" name="TextBox 24">
            <a:extLst>
              <a:ext uri="{FF2B5EF4-FFF2-40B4-BE49-F238E27FC236}">
                <a16:creationId xmlns:a16="http://schemas.microsoft.com/office/drawing/2014/main" id="{9F144C4A-827E-7906-8A1E-2B9524F05F71}"/>
              </a:ext>
            </a:extLst>
          </p:cNvPr>
          <p:cNvSpPr txBox="1"/>
          <p:nvPr/>
        </p:nvSpPr>
        <p:spPr>
          <a:xfrm>
            <a:off x="4318812" y="2112449"/>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7" name="TextBox 26">
            <a:extLst>
              <a:ext uri="{FF2B5EF4-FFF2-40B4-BE49-F238E27FC236}">
                <a16:creationId xmlns:a16="http://schemas.microsoft.com/office/drawing/2014/main" id="{837A5222-EC28-1D6E-CBCF-3EAB43DC463A}"/>
              </a:ext>
            </a:extLst>
          </p:cNvPr>
          <p:cNvSpPr txBox="1"/>
          <p:nvPr/>
        </p:nvSpPr>
        <p:spPr>
          <a:xfrm>
            <a:off x="4377167" y="2619324"/>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9" name="TextBox 28">
            <a:extLst>
              <a:ext uri="{FF2B5EF4-FFF2-40B4-BE49-F238E27FC236}">
                <a16:creationId xmlns:a16="http://schemas.microsoft.com/office/drawing/2014/main" id="{19DAE8B1-760E-011B-2860-753ED6215897}"/>
              </a:ext>
            </a:extLst>
          </p:cNvPr>
          <p:cNvSpPr txBox="1"/>
          <p:nvPr/>
        </p:nvSpPr>
        <p:spPr>
          <a:xfrm>
            <a:off x="4327010" y="3299819"/>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1" name="TextBox 30">
            <a:extLst>
              <a:ext uri="{FF2B5EF4-FFF2-40B4-BE49-F238E27FC236}">
                <a16:creationId xmlns:a16="http://schemas.microsoft.com/office/drawing/2014/main" id="{EDD75A27-4DF6-38BD-CB55-AA8EB19C7C0D}"/>
              </a:ext>
            </a:extLst>
          </p:cNvPr>
          <p:cNvSpPr txBox="1"/>
          <p:nvPr/>
        </p:nvSpPr>
        <p:spPr>
          <a:xfrm>
            <a:off x="4349195" y="3879036"/>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3" name="TextBox 32">
            <a:extLst>
              <a:ext uri="{FF2B5EF4-FFF2-40B4-BE49-F238E27FC236}">
                <a16:creationId xmlns:a16="http://schemas.microsoft.com/office/drawing/2014/main" id="{9D237786-DDA6-33A1-27CD-E94D19B9AA59}"/>
              </a:ext>
            </a:extLst>
          </p:cNvPr>
          <p:cNvSpPr txBox="1"/>
          <p:nvPr/>
        </p:nvSpPr>
        <p:spPr>
          <a:xfrm>
            <a:off x="4812665" y="1477770"/>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5" name="TextBox 34">
            <a:extLst>
              <a:ext uri="{FF2B5EF4-FFF2-40B4-BE49-F238E27FC236}">
                <a16:creationId xmlns:a16="http://schemas.microsoft.com/office/drawing/2014/main" id="{1FB446BC-34B6-F7FF-ED00-D37EECAED191}"/>
              </a:ext>
            </a:extLst>
          </p:cNvPr>
          <p:cNvSpPr txBox="1"/>
          <p:nvPr/>
        </p:nvSpPr>
        <p:spPr>
          <a:xfrm>
            <a:off x="4813147" y="2114861"/>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7" name="TextBox 36">
            <a:extLst>
              <a:ext uri="{FF2B5EF4-FFF2-40B4-BE49-F238E27FC236}">
                <a16:creationId xmlns:a16="http://schemas.microsoft.com/office/drawing/2014/main" id="{7EE1F57B-A164-5CFB-BD92-3A88BDDAA8DB}"/>
              </a:ext>
            </a:extLst>
          </p:cNvPr>
          <p:cNvSpPr txBox="1"/>
          <p:nvPr/>
        </p:nvSpPr>
        <p:spPr>
          <a:xfrm>
            <a:off x="4813629" y="2701311"/>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9" name="TextBox 38">
            <a:extLst>
              <a:ext uri="{FF2B5EF4-FFF2-40B4-BE49-F238E27FC236}">
                <a16:creationId xmlns:a16="http://schemas.microsoft.com/office/drawing/2014/main" id="{C5BA5B4F-5EB7-F094-9A19-16D14321A125}"/>
              </a:ext>
            </a:extLst>
          </p:cNvPr>
          <p:cNvSpPr txBox="1"/>
          <p:nvPr/>
        </p:nvSpPr>
        <p:spPr>
          <a:xfrm>
            <a:off x="4860893" y="3276670"/>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1" name="TextBox 40">
            <a:extLst>
              <a:ext uri="{FF2B5EF4-FFF2-40B4-BE49-F238E27FC236}">
                <a16:creationId xmlns:a16="http://schemas.microsoft.com/office/drawing/2014/main" id="{FD3FA1D0-1D97-9F5B-F429-1549CACDBA71}"/>
              </a:ext>
            </a:extLst>
          </p:cNvPr>
          <p:cNvSpPr txBox="1"/>
          <p:nvPr/>
        </p:nvSpPr>
        <p:spPr>
          <a:xfrm>
            <a:off x="4828045" y="3850076"/>
            <a:ext cx="289367" cy="361708"/>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itle 1">
            <a:extLst>
              <a:ext uri="{FF2B5EF4-FFF2-40B4-BE49-F238E27FC236}">
                <a16:creationId xmlns:a16="http://schemas.microsoft.com/office/drawing/2014/main" id="{0EF61981-7306-7DEA-8919-2C4C1AE3EE43}"/>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Worked examples</a:t>
            </a:r>
            <a:endParaRPr lang="en-GB" b="1" i="0" strike="noStrike" cap="none" dirty="0">
              <a:solidFill>
                <a:schemeClr val="tx1"/>
              </a:solidFill>
              <a:latin typeface="+mj-lt"/>
              <a:ea typeface="Calibri"/>
              <a:cs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0" nodeType="clickEffect">
                                  <p:stCondLst>
                                    <p:cond delay="0"/>
                                  </p:stCondLst>
                                  <p:childTnLst>
                                    <p:set>
                                      <p:cBhvr>
                                        <p:cTn id="54" dur="1" fill="hold">
                                          <p:stCondLst>
                                            <p:cond delay="0"/>
                                          </p:stCondLst>
                                        </p:cTn>
                                        <p:tgtEl>
                                          <p:spTgt spid="2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33"/>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0" nodeType="clickEffect">
                                  <p:stCondLst>
                                    <p:cond delay="0"/>
                                  </p:stCondLst>
                                  <p:childTnLst>
                                    <p:set>
                                      <p:cBhvr>
                                        <p:cTn id="70" dur="1" fill="hold">
                                          <p:stCondLst>
                                            <p:cond delay="0"/>
                                          </p:stCondLst>
                                        </p:cTn>
                                        <p:tgtEl>
                                          <p:spTgt spid="35"/>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0" nodeType="clickEffect">
                                  <p:stCondLst>
                                    <p:cond delay="0"/>
                                  </p:stCondLst>
                                  <p:childTnLst>
                                    <p:set>
                                      <p:cBhvr>
                                        <p:cTn id="74" dur="1" fill="hold">
                                          <p:stCondLst>
                                            <p:cond delay="0"/>
                                          </p:stCondLst>
                                        </p:cTn>
                                        <p:tgtEl>
                                          <p:spTgt spid="37"/>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0" nodeType="clickEffect">
                                  <p:stCondLst>
                                    <p:cond delay="0"/>
                                  </p:stCondLst>
                                  <p:childTnLst>
                                    <p:set>
                                      <p:cBhvr>
                                        <p:cTn id="78" dur="1" fill="hold">
                                          <p:stCondLst>
                                            <p:cond delay="0"/>
                                          </p:stCondLst>
                                        </p:cTn>
                                        <p:tgtEl>
                                          <p:spTgt spid="39"/>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0" nodeType="clickEffect">
                                  <p:stCondLst>
                                    <p:cond delay="0"/>
                                  </p:stCondLst>
                                  <p:childTnLst>
                                    <p:set>
                                      <p:cBhvr>
                                        <p:cTn id="82" dur="1" fill="hold">
                                          <p:stCondLst>
                                            <p:cond delay="0"/>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P spid="15" grpId="0" animBg="1"/>
      <p:bldP spid="17" grpId="0" animBg="1"/>
      <p:bldP spid="19" grpId="0" animBg="1"/>
      <p:bldP spid="21" grpId="0" animBg="1"/>
      <p:bldP spid="23" grpId="0" animBg="1"/>
      <p:bldP spid="25" grpId="0" animBg="1"/>
      <p:bldP spid="27" grpId="0" animBg="1"/>
      <p:bldP spid="29" grpId="0" animBg="1"/>
      <p:bldP spid="31" grpId="0" animBg="1"/>
      <p:bldP spid="33" grpId="0" animBg="1"/>
      <p:bldP spid="35" grpId="0" animBg="1"/>
      <p:bldP spid="37" grpId="0" animBg="1"/>
      <p:bldP spid="39" grpId="0" animBg="1"/>
      <p:bldP spid="4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g196ee33f580_0_224"/>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38" name="Google Shape;738;g196ee33f580_0_22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18</a:t>
            </a:fld>
            <a:endParaRPr/>
          </a:p>
        </p:txBody>
      </p:sp>
      <p:sp>
        <p:nvSpPr>
          <p:cNvPr id="739" name="Google Shape;739;g196ee33f580_0_224"/>
          <p:cNvSpPr/>
          <p:nvPr/>
        </p:nvSpPr>
        <p:spPr>
          <a:xfrm>
            <a:off x="232950" y="949325"/>
            <a:ext cx="7937100" cy="3000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000" b="1" dirty="0">
                <a:solidFill>
                  <a:schemeClr val="accent2"/>
                </a:solidFill>
                <a:latin typeface="+mj-lt"/>
                <a:ea typeface="Calibri"/>
                <a:cs typeface="Calibri"/>
                <a:sym typeface="Calibri"/>
              </a:rPr>
              <a:t>Note this down</a:t>
            </a:r>
            <a:endParaRPr sz="2000" b="1" i="0" u="none" strike="noStrike" cap="none" dirty="0">
              <a:solidFill>
                <a:schemeClr val="accent2"/>
              </a:solidFill>
              <a:latin typeface="+mj-lt"/>
              <a:ea typeface="Calibri"/>
              <a:cs typeface="Calibri"/>
              <a:sym typeface="Calibri"/>
            </a:endParaRPr>
          </a:p>
        </p:txBody>
      </p:sp>
      <p:sp>
        <p:nvSpPr>
          <p:cNvPr id="740" name="Google Shape;740;g196ee33f580_0_224"/>
          <p:cNvSpPr/>
          <p:nvPr/>
        </p:nvSpPr>
        <p:spPr>
          <a:xfrm>
            <a:off x="234425" y="1249325"/>
            <a:ext cx="7937100" cy="2710216"/>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Remember </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*If you have two (or more) values that have the same rank (tied values), you add together the rank values, divide by the number of values and allocate this number for the rank of each of those values.</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For example, third, fourth and fifth are tied.</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3 + 4 + 5 = 12</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12/3 = 4 </a:t>
            </a:r>
            <a:endParaRPr sz="1800" dirty="0">
              <a:latin typeface="+mj-lt"/>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1800" dirty="0">
                <a:latin typeface="+mj-lt"/>
                <a:ea typeface="Calibri"/>
                <a:cs typeface="Calibri"/>
                <a:sym typeface="Calibri"/>
              </a:rPr>
              <a:t>So, the third, fourth and fifth ranks are now fourth, fourth and fourth.</a:t>
            </a:r>
            <a:endParaRPr sz="1800" dirty="0">
              <a:latin typeface="+mj-lt"/>
              <a:ea typeface="Calibri"/>
              <a:cs typeface="Calibri"/>
              <a:sym typeface="Calibri"/>
            </a:endParaRPr>
          </a:p>
          <a:p>
            <a:pPr marL="0" marR="0" lvl="0" indent="0" algn="l" rtl="0">
              <a:lnSpc>
                <a:spcPct val="100000"/>
              </a:lnSpc>
              <a:spcBef>
                <a:spcPts val="0"/>
              </a:spcBef>
              <a:spcAft>
                <a:spcPts val="0"/>
              </a:spcAft>
              <a:buNone/>
            </a:pPr>
            <a:endParaRPr sz="1800" dirty="0">
              <a:latin typeface="+mj-lt"/>
              <a:ea typeface="Calibri"/>
              <a:cs typeface="Calibri"/>
              <a:sym typeface="Calibri"/>
            </a:endParaRPr>
          </a:p>
        </p:txBody>
      </p:sp>
      <p:sp>
        <p:nvSpPr>
          <p:cNvPr id="3" name="Title 1">
            <a:extLst>
              <a:ext uri="{FF2B5EF4-FFF2-40B4-BE49-F238E27FC236}">
                <a16:creationId xmlns:a16="http://schemas.microsoft.com/office/drawing/2014/main" id="{D9B4957E-A24D-1ABE-2FE8-02BBA3C50A5E}"/>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Remember</a:t>
            </a:r>
            <a:endParaRPr lang="en-GB" b="1" i="0" strike="noStrike" cap="none" dirty="0">
              <a:solidFill>
                <a:schemeClr val="tx1"/>
              </a:solidFill>
              <a:latin typeface="+mj-lt"/>
              <a:ea typeface="Calibri"/>
              <a:cs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746"/>
        <p:cNvGrpSpPr/>
        <p:nvPr/>
      </p:nvGrpSpPr>
      <p:grpSpPr>
        <a:xfrm>
          <a:off x="0" y="0"/>
          <a:ext cx="0" cy="0"/>
          <a:chOff x="0" y="0"/>
          <a:chExt cx="0" cy="0"/>
        </a:xfrm>
      </p:grpSpPr>
      <p:sp>
        <p:nvSpPr>
          <p:cNvPr id="747" name="Google Shape;747;g196ee33f580_0_16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48" name="Google Shape;748;g196ee33f580_0_16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19</a:t>
            </a:fld>
            <a:endParaRPr/>
          </a:p>
        </p:txBody>
      </p:sp>
      <p:pic>
        <p:nvPicPr>
          <p:cNvPr id="749" name="Google Shape;749;g196ee33f580_0_167"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750" name="Google Shape;750;g196ee33f580_0_167"/>
          <p:cNvGrpSpPr/>
          <p:nvPr/>
        </p:nvGrpSpPr>
        <p:grpSpPr>
          <a:xfrm>
            <a:off x="987988" y="2930628"/>
            <a:ext cx="7548911" cy="1430018"/>
            <a:chOff x="987988" y="2930628"/>
            <a:chExt cx="7548911" cy="1430018"/>
          </a:xfrm>
        </p:grpSpPr>
        <p:grpSp>
          <p:nvGrpSpPr>
            <p:cNvPr id="751" name="Google Shape;751;g196ee33f580_0_167"/>
            <p:cNvGrpSpPr/>
            <p:nvPr/>
          </p:nvGrpSpPr>
          <p:grpSpPr>
            <a:xfrm>
              <a:off x="1162154" y="2930628"/>
              <a:ext cx="6903777" cy="144653"/>
              <a:chOff x="219600" y="2938900"/>
              <a:chExt cx="8704800" cy="198400"/>
            </a:xfrm>
          </p:grpSpPr>
          <p:cxnSp>
            <p:nvCxnSpPr>
              <p:cNvPr id="752" name="Google Shape;752;g196ee33f580_0_167"/>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753" name="Google Shape;753;g196ee33f580_0_167"/>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754" name="Google Shape;754;g196ee33f580_0_167"/>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755" name="Google Shape;755;g196ee33f580_0_167"/>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756" name="Google Shape;756;g196ee33f580_0_167"/>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757" name="Google Shape;757;g196ee33f580_0_167"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758" name="Google Shape;758;g196ee33f580_0_167"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759" name="Google Shape;759;g196ee33f580_0_167"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760" name="Google Shape;760;g196ee33f580_0_167"/>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761" name="Google Shape;761;g196ee33f580_0_167"/>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762" name="Google Shape;762;g196ee33f580_0_167"/>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763" name="Google Shape;763;g196ee33f580_0_167"/>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764" name="Google Shape;764;g196ee33f580_0_167"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B64A-AD6C-5925-01C3-719C1B46D12F}"/>
              </a:ext>
            </a:extLst>
          </p:cNvPr>
          <p:cNvSpPr>
            <a:spLocks noGrp="1"/>
          </p:cNvSpPr>
          <p:nvPr>
            <p:ph type="title"/>
          </p:nvPr>
        </p:nvSpPr>
        <p:spPr/>
        <p:txBody>
          <a:bodyPr/>
          <a:lstStyle/>
          <a:p>
            <a:r>
              <a:rPr lang="en-US" dirty="0"/>
              <a:t>Learning Intention</a:t>
            </a:r>
            <a:endParaRPr lang="en-GB" dirty="0"/>
          </a:p>
        </p:txBody>
      </p:sp>
      <p:sp>
        <p:nvSpPr>
          <p:cNvPr id="3" name="Text Placeholder 2">
            <a:extLst>
              <a:ext uri="{FF2B5EF4-FFF2-40B4-BE49-F238E27FC236}">
                <a16:creationId xmlns:a16="http://schemas.microsoft.com/office/drawing/2014/main" id="{C21F7B5B-6B09-3126-5CE6-2F7F63FF5F54}"/>
              </a:ext>
            </a:extLst>
          </p:cNvPr>
          <p:cNvSpPr>
            <a:spLocks noGrp="1"/>
          </p:cNvSpPr>
          <p:nvPr>
            <p:ph type="body" idx="1"/>
          </p:nvPr>
        </p:nvSpPr>
        <p:spPr>
          <a:xfrm>
            <a:off x="234000" y="1212350"/>
            <a:ext cx="3960000" cy="3375623"/>
          </a:xfrm>
        </p:spPr>
        <p:txBody>
          <a:bodyPr/>
          <a:lstStyle/>
          <a:p>
            <a:pPr marL="0" lvl="0" indent="0" algn="l" rtl="0">
              <a:spcBef>
                <a:spcPts val="0"/>
              </a:spcBef>
              <a:spcAft>
                <a:spcPts val="0"/>
              </a:spcAft>
              <a:buNone/>
            </a:pPr>
            <a:r>
              <a:rPr lang="en-US" sz="1800" dirty="0">
                <a:solidFill>
                  <a:schemeClr val="tx1"/>
                </a:solidFill>
                <a:latin typeface="+mj-lt"/>
                <a:ea typeface="Calibri"/>
                <a:cs typeface="Calibri"/>
                <a:sym typeface="Calibri"/>
              </a:rPr>
              <a:t>Learning Outcome</a:t>
            </a:r>
          </a:p>
          <a:p>
            <a:pPr marL="0" marR="0" lvl="0" indent="0" algn="l" rtl="0">
              <a:lnSpc>
                <a:spcPct val="100000"/>
              </a:lnSpc>
              <a:spcBef>
                <a:spcPts val="0"/>
              </a:spcBef>
              <a:spcAft>
                <a:spcPts val="0"/>
              </a:spcAft>
              <a:buClr>
                <a:schemeClr val="dk1"/>
              </a:buClr>
              <a:buSzPts val="1100"/>
              <a:buFont typeface="Arial"/>
              <a:buNone/>
            </a:pPr>
            <a:r>
              <a:rPr lang="en-US" sz="1800" b="0" dirty="0">
                <a:solidFill>
                  <a:schemeClr val="tx1"/>
                </a:solidFill>
                <a:latin typeface="+mj-lt"/>
                <a:ea typeface="Calibri"/>
                <a:cs typeface="Calibri"/>
                <a:sym typeface="Calibri"/>
              </a:rPr>
              <a:t>A6.9 The purpose of the following statistical techniques when </a:t>
            </a:r>
            <a:r>
              <a:rPr lang="en-US" sz="1800" b="0" dirty="0" err="1">
                <a:solidFill>
                  <a:schemeClr val="tx1"/>
                </a:solidFill>
                <a:latin typeface="+mj-lt"/>
                <a:ea typeface="Calibri"/>
                <a:cs typeface="Calibri"/>
                <a:sym typeface="Calibri"/>
              </a:rPr>
              <a:t>analysing</a:t>
            </a:r>
            <a:r>
              <a:rPr lang="en-US" sz="1800" b="0" dirty="0">
                <a:solidFill>
                  <a:schemeClr val="tx1"/>
                </a:solidFill>
                <a:latin typeface="+mj-lt"/>
                <a:ea typeface="Calibri"/>
                <a:cs typeface="Calibri"/>
                <a:sym typeface="Calibri"/>
              </a:rPr>
              <a:t> data:</a:t>
            </a:r>
          </a:p>
          <a:p>
            <a:pPr marL="0" marR="0" lvl="0" indent="0" algn="l" rtl="0">
              <a:lnSpc>
                <a:spcPct val="100000"/>
              </a:lnSpc>
              <a:spcBef>
                <a:spcPts val="0"/>
              </a:spcBef>
              <a:spcAft>
                <a:spcPts val="0"/>
              </a:spcAft>
              <a:buClr>
                <a:schemeClr val="dk1"/>
              </a:buClr>
              <a:buSzPts val="1100"/>
              <a:buFont typeface="Arial"/>
              <a:buNone/>
            </a:pPr>
            <a:r>
              <a:rPr lang="en-US" sz="1800" b="0" dirty="0">
                <a:solidFill>
                  <a:schemeClr val="tx1"/>
                </a:solidFill>
                <a:latin typeface="+mj-lt"/>
                <a:ea typeface="Calibri"/>
                <a:cs typeface="Calibri"/>
                <a:sym typeface="Calibri"/>
              </a:rPr>
              <a:t>Spearman’s rank</a:t>
            </a:r>
            <a:endParaRPr lang="en-US" sz="1800" b="0" dirty="0">
              <a:solidFill>
                <a:schemeClr val="tx1"/>
              </a:solidFill>
              <a:latin typeface="+mj-lt"/>
            </a:endParaRPr>
          </a:p>
          <a:p>
            <a:pPr marL="0" marR="0" lvl="0" indent="0" algn="l" rtl="0">
              <a:lnSpc>
                <a:spcPct val="100000"/>
              </a:lnSpc>
              <a:spcBef>
                <a:spcPts val="0"/>
              </a:spcBef>
              <a:spcAft>
                <a:spcPts val="0"/>
              </a:spcAft>
              <a:buClr>
                <a:schemeClr val="dk1"/>
              </a:buClr>
              <a:buSzPts val="1100"/>
              <a:buFont typeface="Arial"/>
              <a:buNone/>
            </a:pPr>
            <a:endParaRPr lang="en-US" sz="1800" i="0" u="none" strike="noStrike" cap="none" dirty="0">
              <a:solidFill>
                <a:schemeClr val="tx1"/>
              </a:solidFill>
              <a:latin typeface="+mj-lt"/>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US" sz="1800" i="0" u="none" strike="noStrike" cap="none" dirty="0">
              <a:solidFill>
                <a:schemeClr val="tx1"/>
              </a:solidFill>
              <a:latin typeface="+mj-lt"/>
              <a:ea typeface="Calibri"/>
              <a:cs typeface="Calibri"/>
              <a:sym typeface="Calibri"/>
            </a:endParaRPr>
          </a:p>
          <a:p>
            <a:endParaRPr lang="en-GB" sz="1800" b="0" dirty="0">
              <a:solidFill>
                <a:schemeClr val="tx1"/>
              </a:solidFill>
              <a:latin typeface="+mj-lt"/>
            </a:endParaRPr>
          </a:p>
        </p:txBody>
      </p:sp>
      <p:sp>
        <p:nvSpPr>
          <p:cNvPr id="4" name="Text Placeholder 3">
            <a:extLst>
              <a:ext uri="{FF2B5EF4-FFF2-40B4-BE49-F238E27FC236}">
                <a16:creationId xmlns:a16="http://schemas.microsoft.com/office/drawing/2014/main" id="{ED6B69F8-B297-A069-825A-E56EB8ADFAAA}"/>
              </a:ext>
            </a:extLst>
          </p:cNvPr>
          <p:cNvSpPr>
            <a:spLocks noGrp="1"/>
          </p:cNvSpPr>
          <p:nvPr>
            <p:ph type="body" idx="2"/>
          </p:nvPr>
        </p:nvSpPr>
        <p:spPr>
          <a:xfrm>
            <a:off x="4571999" y="1212251"/>
            <a:ext cx="3959999" cy="3375624"/>
          </a:xfrm>
        </p:spPr>
        <p:txBody>
          <a:bodyPr/>
          <a:lstStyle/>
          <a:p>
            <a:pPr marL="0" lvl="0" indent="0" algn="l" rtl="0">
              <a:spcBef>
                <a:spcPts val="0"/>
              </a:spcBef>
              <a:spcAft>
                <a:spcPts val="0"/>
              </a:spcAft>
            </a:pPr>
            <a:r>
              <a:rPr lang="en-US" sz="1800" b="1" dirty="0">
                <a:solidFill>
                  <a:schemeClr val="tx1"/>
                </a:solidFill>
                <a:latin typeface="+mj-lt"/>
                <a:ea typeface="Calibri"/>
                <a:cs typeface="Calibri"/>
              </a:rPr>
              <a:t>Learning objectives:</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understand the concept of Spearman’s rank and why it is used.</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rank datasets.</a:t>
            </a:r>
          </a:p>
          <a:p>
            <a:pPr marL="285750" lvl="0" indent="-285750" algn="l" rtl="0">
              <a:spcBef>
                <a:spcPts val="0"/>
              </a:spcBef>
              <a:spcAft>
                <a:spcPts val="0"/>
              </a:spcAft>
              <a:buFont typeface="Arial" panose="020B0604020202020204" pitchFamily="34" charset="0"/>
              <a:buChar char="•"/>
            </a:pPr>
            <a:r>
              <a:rPr lang="en-US" sz="1800" dirty="0">
                <a:solidFill>
                  <a:schemeClr val="tx1"/>
                </a:solidFill>
                <a:latin typeface="+mj-lt"/>
                <a:ea typeface="Calibri"/>
                <a:cs typeface="Calibri"/>
                <a:sym typeface="Calibri"/>
              </a:rPr>
              <a:t>To be able to interpret the results of Spearman’s rank calculations and determine a correlation between the variables.</a:t>
            </a:r>
          </a:p>
          <a:p>
            <a:pPr marL="285750" indent="-285750">
              <a:buClr>
                <a:schemeClr val="lt1"/>
              </a:buClr>
              <a:buSzPts val="1400"/>
              <a:buFont typeface="Arial" panose="020B0604020202020204" pitchFamily="34" charset="0"/>
              <a:buChar char="•"/>
            </a:pPr>
            <a:endParaRPr lang="en-US" sz="1800" b="0" dirty="0">
              <a:solidFill>
                <a:schemeClr val="tx1"/>
              </a:solidFill>
              <a:latin typeface="+mj-lt"/>
            </a:endParaRPr>
          </a:p>
          <a:p>
            <a:endParaRPr lang="en-GB" sz="1800" dirty="0">
              <a:solidFill>
                <a:schemeClr val="tx1"/>
              </a:solidFill>
            </a:endParaRPr>
          </a:p>
        </p:txBody>
      </p:sp>
      <p:sp>
        <p:nvSpPr>
          <p:cNvPr id="5" name="Slide Number Placeholder 4">
            <a:extLst>
              <a:ext uri="{FF2B5EF4-FFF2-40B4-BE49-F238E27FC236}">
                <a16:creationId xmlns:a16="http://schemas.microsoft.com/office/drawing/2014/main" id="{6BBE812F-274B-3F69-D547-C447EC3236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a:t>
            </a:fld>
            <a:endParaRPr lang="en-GB"/>
          </a:p>
        </p:txBody>
      </p:sp>
      <p:sp>
        <p:nvSpPr>
          <p:cNvPr id="6" name="Footer Placeholder 5">
            <a:extLst>
              <a:ext uri="{FF2B5EF4-FFF2-40B4-BE49-F238E27FC236}">
                <a16:creationId xmlns:a16="http://schemas.microsoft.com/office/drawing/2014/main" id="{1562FC94-DECB-AB09-E91C-96C0EE0DF102}"/>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421713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g1957378708f_0_8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71" name="Google Shape;771;g1957378708f_0_8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20</a:t>
            </a:fld>
            <a:endParaRPr/>
          </a:p>
        </p:txBody>
      </p:sp>
      <p:sp>
        <p:nvSpPr>
          <p:cNvPr id="772" name="Google Shape;772;g1957378708f_0_81"/>
          <p:cNvSpPr/>
          <p:nvPr/>
        </p:nvSpPr>
        <p:spPr>
          <a:xfrm>
            <a:off x="232950" y="963992"/>
            <a:ext cx="4980000" cy="3000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dirty="0">
                <a:solidFill>
                  <a:schemeClr val="accent2"/>
                </a:solidFill>
                <a:latin typeface="+mj-lt"/>
                <a:ea typeface="Calibri"/>
                <a:cs typeface="Calibri"/>
                <a:sym typeface="Calibri"/>
              </a:rPr>
              <a:t>Example 1</a:t>
            </a:r>
            <a:endParaRPr sz="2200" b="1" i="0" u="none" strike="noStrike" cap="none" dirty="0">
              <a:solidFill>
                <a:schemeClr val="accent2"/>
              </a:solidFill>
              <a:latin typeface="+mj-lt"/>
              <a:ea typeface="Calibri"/>
              <a:cs typeface="Calibri"/>
              <a:sym typeface="Calibri"/>
            </a:endParaRPr>
          </a:p>
        </p:txBody>
      </p:sp>
      <p:sp>
        <p:nvSpPr>
          <p:cNvPr id="773" name="Google Shape;773;g1957378708f_0_81"/>
          <p:cNvSpPr/>
          <p:nvPr/>
        </p:nvSpPr>
        <p:spPr>
          <a:xfrm>
            <a:off x="234425" y="1263992"/>
            <a:ext cx="4980000" cy="29061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800" dirty="0">
                <a:latin typeface="+mj-lt"/>
                <a:ea typeface="Calibri"/>
                <a:cs typeface="Calibri"/>
                <a:sym typeface="Calibri"/>
              </a:rPr>
              <a:t>A group of medical professionals wanted to measure the relationship between diabetic readings taken at hospital A and hospital B. The results for both are shown in the table on the right.</a:t>
            </a:r>
            <a:endParaRPr sz="1800" dirty="0">
              <a:latin typeface="+mj-lt"/>
              <a:ea typeface="Calibri"/>
              <a:cs typeface="Calibri"/>
              <a:sym typeface="Calibri"/>
            </a:endParaRPr>
          </a:p>
          <a:p>
            <a:pPr marL="457200" indent="-355600">
              <a:buSzPts val="2000"/>
              <a:buAutoNum type="alphaLcPeriod"/>
            </a:pPr>
            <a:r>
              <a:rPr lang="en-GB" sz="1800" dirty="0">
                <a:latin typeface="+mj-lt"/>
                <a:ea typeface="Calibri"/>
                <a:cs typeface="Calibri"/>
                <a:sym typeface="Calibri"/>
              </a:rPr>
              <a:t>Complete the ranking of the two datasets.</a:t>
            </a:r>
            <a:endParaRPr lang="en-GB" sz="1800" dirty="0">
              <a:latin typeface="+mj-lt"/>
              <a:ea typeface="Calibri"/>
              <a:cs typeface="Calibri"/>
            </a:endParaRPr>
          </a:p>
          <a:p>
            <a:pPr marL="457200" indent="-355600">
              <a:buSzPts val="2000"/>
              <a:buAutoNum type="alphaLcPeriod"/>
            </a:pPr>
            <a:r>
              <a:rPr lang="en-GB" sz="1800" dirty="0">
                <a:latin typeface="+mj-lt"/>
                <a:ea typeface="Calibri"/>
                <a:cs typeface="Calibri"/>
              </a:rPr>
              <a:t>Comment on the relationship you have found.</a:t>
            </a:r>
          </a:p>
        </p:txBody>
      </p:sp>
      <p:graphicFrame>
        <p:nvGraphicFramePr>
          <p:cNvPr id="775" name="Google Shape;775;g1957378708f_0_81"/>
          <p:cNvGraphicFramePr/>
          <p:nvPr>
            <p:extLst>
              <p:ext uri="{D42A27DB-BD31-4B8C-83A1-F6EECF244321}">
                <p14:modId xmlns:p14="http://schemas.microsoft.com/office/powerpoint/2010/main" val="3463278589"/>
              </p:ext>
            </p:extLst>
          </p:nvPr>
        </p:nvGraphicFramePr>
        <p:xfrm>
          <a:off x="5501052" y="963991"/>
          <a:ext cx="2990850" cy="3206101"/>
        </p:xfrm>
        <a:graphic>
          <a:graphicData uri="http://schemas.openxmlformats.org/drawingml/2006/table">
            <a:tbl>
              <a:tblPr>
                <a:noFill/>
                <a:tableStyleId>{AF1D3EF8-D1B2-4005-AEF9-19D4BFF1289D}</a:tableStyleId>
              </a:tblPr>
              <a:tblGrid>
                <a:gridCol w="1495425">
                  <a:extLst>
                    <a:ext uri="{9D8B030D-6E8A-4147-A177-3AD203B41FA5}">
                      <a16:colId xmlns:a16="http://schemas.microsoft.com/office/drawing/2014/main" val="20000"/>
                    </a:ext>
                  </a:extLst>
                </a:gridCol>
                <a:gridCol w="1495425">
                  <a:extLst>
                    <a:ext uri="{9D8B030D-6E8A-4147-A177-3AD203B41FA5}">
                      <a16:colId xmlns:a16="http://schemas.microsoft.com/office/drawing/2014/main" val="20001"/>
                    </a:ext>
                  </a:extLst>
                </a:gridCol>
              </a:tblGrid>
              <a:tr h="619364">
                <a:tc>
                  <a:txBody>
                    <a:bodyPr/>
                    <a:lstStyle/>
                    <a:p>
                      <a:pPr marL="0" lvl="0" indent="0" algn="ctr" rtl="0">
                        <a:spcBef>
                          <a:spcPts val="0"/>
                        </a:spcBef>
                        <a:spcAft>
                          <a:spcPts val="0"/>
                        </a:spcAft>
                        <a:buNone/>
                      </a:pPr>
                      <a:r>
                        <a:rPr lang="en-GB" sz="1800" b="1" dirty="0">
                          <a:latin typeface="+mj-lt"/>
                          <a:ea typeface="Calibri"/>
                          <a:cs typeface="Calibri"/>
                          <a:sym typeface="Calibri"/>
                        </a:rPr>
                        <a:t>Hospital A</a:t>
                      </a:r>
                      <a:endParaRPr sz="1800" b="1" baseline="-25000"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Hospital B</a:t>
                      </a:r>
                      <a:endParaRPr sz="18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09068">
                <a:tc>
                  <a:txBody>
                    <a:bodyPr/>
                    <a:lstStyle/>
                    <a:p>
                      <a:pPr marL="0" lvl="0" indent="0" algn="ctr" rtl="0">
                        <a:spcBef>
                          <a:spcPts val="0"/>
                        </a:spcBef>
                        <a:spcAft>
                          <a:spcPts val="0"/>
                        </a:spcAft>
                        <a:buNone/>
                      </a:pPr>
                      <a:r>
                        <a:rPr lang="en-GB" sz="1800" dirty="0">
                          <a:latin typeface="+mj-lt"/>
                          <a:ea typeface="Calibri"/>
                          <a:cs typeface="Calibri"/>
                          <a:sym typeface="Calibri"/>
                        </a:rPr>
                        <a:t>16</a:t>
                      </a:r>
                      <a:endParaRPr sz="1800" dirty="0">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13</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09068">
                <a:tc>
                  <a:txBody>
                    <a:bodyPr/>
                    <a:lstStyle/>
                    <a:p>
                      <a:pPr marL="0" lvl="0" indent="0" algn="ctr" rtl="0">
                        <a:spcBef>
                          <a:spcPts val="0"/>
                        </a:spcBef>
                        <a:spcAft>
                          <a:spcPts val="0"/>
                        </a:spcAft>
                        <a:buNone/>
                      </a:pPr>
                      <a:r>
                        <a:rPr lang="en-GB" sz="1800">
                          <a:latin typeface="+mj-lt"/>
                        </a:rPr>
                        <a:t>18</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14</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22867">
                <a:tc>
                  <a:txBody>
                    <a:bodyPr/>
                    <a:lstStyle/>
                    <a:p>
                      <a:pPr marL="0" lvl="0" indent="0" algn="ctr" rtl="0">
                        <a:spcBef>
                          <a:spcPts val="0"/>
                        </a:spcBef>
                        <a:spcAft>
                          <a:spcPts val="0"/>
                        </a:spcAft>
                        <a:buNone/>
                      </a:pPr>
                      <a:r>
                        <a:rPr lang="en-GB" sz="1800">
                          <a:latin typeface="+mj-lt"/>
                        </a:rPr>
                        <a:t>17</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19</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22867">
                <a:tc>
                  <a:txBody>
                    <a:bodyPr/>
                    <a:lstStyle/>
                    <a:p>
                      <a:pPr marL="0" lvl="0" indent="0" algn="ctr" rtl="0">
                        <a:spcBef>
                          <a:spcPts val="0"/>
                        </a:spcBef>
                        <a:spcAft>
                          <a:spcPts val="0"/>
                        </a:spcAft>
                        <a:buNone/>
                      </a:pPr>
                      <a:r>
                        <a:rPr lang="en-GB" sz="1800">
                          <a:latin typeface="+mj-lt"/>
                        </a:rPr>
                        <a:t>14</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20</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22867">
                <a:tc>
                  <a:txBody>
                    <a:bodyPr/>
                    <a:lstStyle/>
                    <a:p>
                      <a:pPr marL="0" lvl="0" indent="0" algn="ctr" rtl="0">
                        <a:spcBef>
                          <a:spcPts val="0"/>
                        </a:spcBef>
                        <a:spcAft>
                          <a:spcPts val="0"/>
                        </a:spcAft>
                        <a:buNone/>
                      </a:pPr>
                      <a:r>
                        <a:rPr lang="en-GB" sz="1800">
                          <a:latin typeface="+mj-lt"/>
                        </a:rPr>
                        <a:t>17</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latin typeface="+mj-lt"/>
                        </a:rPr>
                        <a:t>20</a:t>
                      </a:r>
                      <a:endParaRPr sz="18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
        <p:nvSpPr>
          <p:cNvPr id="2" name="Title 1">
            <a:extLst>
              <a:ext uri="{FF2B5EF4-FFF2-40B4-BE49-F238E27FC236}">
                <a16:creationId xmlns:a16="http://schemas.microsoft.com/office/drawing/2014/main" id="{A8046C8A-3140-88E8-5ED2-835459E120CF}"/>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Task 1</a:t>
            </a:r>
            <a:endParaRPr lang="en-GB" b="1" i="0" strike="noStrike" cap="none" dirty="0">
              <a:solidFill>
                <a:schemeClr val="tx1"/>
              </a:solidFill>
              <a:latin typeface="+mj-lt"/>
              <a:ea typeface="Calibri"/>
              <a:cs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g1957378708f_0_8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71" name="Google Shape;771;g1957378708f_0_8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21</a:t>
            </a:fld>
            <a:endParaRPr/>
          </a:p>
        </p:txBody>
      </p:sp>
      <p:sp>
        <p:nvSpPr>
          <p:cNvPr id="772" name="Google Shape;772;g1957378708f_0_81"/>
          <p:cNvSpPr/>
          <p:nvPr/>
        </p:nvSpPr>
        <p:spPr>
          <a:xfrm>
            <a:off x="232950" y="963992"/>
            <a:ext cx="4980000" cy="3000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dirty="0">
                <a:solidFill>
                  <a:schemeClr val="accent2"/>
                </a:solidFill>
                <a:latin typeface="+mj-lt"/>
                <a:ea typeface="Calibri"/>
                <a:cs typeface="Calibri"/>
                <a:sym typeface="Calibri"/>
              </a:rPr>
              <a:t>Example 2</a:t>
            </a:r>
            <a:endParaRPr sz="2200" b="1" i="0" u="none" strike="noStrike" cap="none" dirty="0">
              <a:solidFill>
                <a:schemeClr val="accent2"/>
              </a:solidFill>
              <a:latin typeface="+mj-lt"/>
              <a:ea typeface="Calibri"/>
              <a:cs typeface="Calibri"/>
              <a:sym typeface="Calibri"/>
            </a:endParaRPr>
          </a:p>
        </p:txBody>
      </p:sp>
      <p:sp>
        <p:nvSpPr>
          <p:cNvPr id="773" name="Google Shape;773;g1957378708f_0_81"/>
          <p:cNvSpPr/>
          <p:nvPr/>
        </p:nvSpPr>
        <p:spPr>
          <a:xfrm>
            <a:off x="234425" y="1263992"/>
            <a:ext cx="4980000" cy="29061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lvl="0">
              <a:buSzPts val="2200"/>
            </a:pPr>
            <a:r>
              <a:rPr lang="en-US" sz="1800" dirty="0">
                <a:latin typeface="+mj-lt"/>
                <a:ea typeface="Calibri"/>
                <a:cs typeface="Calibri"/>
                <a:sym typeface="Calibri"/>
              </a:rPr>
              <a:t>A scientist collected data from seven patients in different care homes about the number of infections they had contracted over the previous two years. The table shows the data collected.</a:t>
            </a:r>
          </a:p>
          <a:p>
            <a:pPr marL="457200" indent="-355600">
              <a:buClr>
                <a:schemeClr val="dk1"/>
              </a:buClr>
              <a:buSzPts val="1900"/>
              <a:buFont typeface="Calibri"/>
              <a:buAutoNum type="alphaLcPeriod"/>
            </a:pPr>
            <a:r>
              <a:rPr lang="en-US" sz="1800" dirty="0">
                <a:latin typeface="+mj-lt"/>
                <a:ea typeface="Calibri"/>
                <a:cs typeface="Calibri"/>
                <a:sym typeface="Calibri"/>
              </a:rPr>
              <a:t>Complete the ranking of the two datasets.</a:t>
            </a:r>
            <a:endParaRPr lang="en-US" sz="1800" dirty="0">
              <a:latin typeface="+mj-lt"/>
              <a:ea typeface="Calibri"/>
            </a:endParaRPr>
          </a:p>
          <a:p>
            <a:pPr marL="457200" indent="-355600">
              <a:buClr>
                <a:schemeClr val="dk1"/>
              </a:buClr>
              <a:buSzPts val="1900"/>
              <a:buAutoNum type="alphaLcPeriod"/>
            </a:pPr>
            <a:r>
              <a:rPr lang="en-US" sz="1800" dirty="0">
                <a:latin typeface="+mj-lt"/>
                <a:ea typeface="Calibri"/>
                <a:cs typeface="Calibri"/>
                <a:sym typeface="Calibri"/>
              </a:rPr>
              <a:t>Comment on the relationship you have found.</a:t>
            </a:r>
            <a:endParaRPr lang="en-US" sz="1800" dirty="0">
              <a:latin typeface="+mj-lt"/>
            </a:endParaRPr>
          </a:p>
        </p:txBody>
      </p:sp>
      <p:sp>
        <p:nvSpPr>
          <p:cNvPr id="2" name="Title 1">
            <a:extLst>
              <a:ext uri="{FF2B5EF4-FFF2-40B4-BE49-F238E27FC236}">
                <a16:creationId xmlns:a16="http://schemas.microsoft.com/office/drawing/2014/main" id="{A8046C8A-3140-88E8-5ED2-835459E120CF}"/>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Task 2</a:t>
            </a:r>
            <a:endParaRPr lang="en-GB" b="1" i="0" strike="noStrike" cap="none" dirty="0">
              <a:solidFill>
                <a:schemeClr val="tx1"/>
              </a:solidFill>
              <a:latin typeface="+mj-lt"/>
              <a:ea typeface="Calibri"/>
              <a:cs typeface="Calibri"/>
            </a:endParaRPr>
          </a:p>
        </p:txBody>
      </p:sp>
      <p:graphicFrame>
        <p:nvGraphicFramePr>
          <p:cNvPr id="3" name="Google Shape;797;g196ee33f580_0_189">
            <a:extLst>
              <a:ext uri="{FF2B5EF4-FFF2-40B4-BE49-F238E27FC236}">
                <a16:creationId xmlns:a16="http://schemas.microsoft.com/office/drawing/2014/main" id="{9B26BBEB-4D61-3E05-ECFC-EEFABF73F65D}"/>
              </a:ext>
            </a:extLst>
          </p:cNvPr>
          <p:cNvGraphicFramePr/>
          <p:nvPr>
            <p:extLst>
              <p:ext uri="{D42A27DB-BD31-4B8C-83A1-F6EECF244321}">
                <p14:modId xmlns:p14="http://schemas.microsoft.com/office/powerpoint/2010/main" val="1799734346"/>
              </p:ext>
            </p:extLst>
          </p:nvPr>
        </p:nvGraphicFramePr>
        <p:xfrm>
          <a:off x="5563398" y="606828"/>
          <a:ext cx="2990850" cy="3931680"/>
        </p:xfrm>
        <a:graphic>
          <a:graphicData uri="http://schemas.openxmlformats.org/drawingml/2006/table">
            <a:tbl>
              <a:tblPr>
                <a:noFill/>
                <a:tableStyleId>{AF1D3EF8-D1B2-4005-AEF9-19D4BFF1289D}</a:tableStyleId>
              </a:tblPr>
              <a:tblGrid>
                <a:gridCol w="1495425">
                  <a:extLst>
                    <a:ext uri="{9D8B030D-6E8A-4147-A177-3AD203B41FA5}">
                      <a16:colId xmlns:a16="http://schemas.microsoft.com/office/drawing/2014/main" val="20000"/>
                    </a:ext>
                  </a:extLst>
                </a:gridCol>
                <a:gridCol w="1495425">
                  <a:extLst>
                    <a:ext uri="{9D8B030D-6E8A-4147-A177-3AD203B41FA5}">
                      <a16:colId xmlns:a16="http://schemas.microsoft.com/office/drawing/2014/main" val="20001"/>
                    </a:ext>
                  </a:extLst>
                </a:gridCol>
              </a:tblGrid>
              <a:tr h="688415">
                <a:tc>
                  <a:txBody>
                    <a:bodyPr/>
                    <a:lstStyle/>
                    <a:p>
                      <a:pPr marL="0" lvl="0" indent="0" algn="ctr" rtl="0">
                        <a:spcBef>
                          <a:spcPts val="0"/>
                        </a:spcBef>
                        <a:spcAft>
                          <a:spcPts val="0"/>
                        </a:spcAft>
                        <a:buNone/>
                      </a:pPr>
                      <a:r>
                        <a:rPr lang="en-GB" sz="1800" b="1">
                          <a:latin typeface="+mj-lt"/>
                          <a:ea typeface="Calibri"/>
                          <a:cs typeface="Calibri"/>
                          <a:sym typeface="Calibri"/>
                        </a:rPr>
                        <a:t>Care home 1</a:t>
                      </a:r>
                      <a:endParaRPr sz="18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b="1">
                          <a:latin typeface="+mj-lt"/>
                          <a:ea typeface="Calibri"/>
                          <a:cs typeface="Calibri"/>
                          <a:sym typeface="Calibri"/>
                        </a:rPr>
                        <a:t>Care home 2</a:t>
                      </a:r>
                      <a:endParaRPr sz="18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54892">
                <a:tc>
                  <a:txBody>
                    <a:bodyPr/>
                    <a:lstStyle/>
                    <a:p>
                      <a:pPr marL="0" lvl="0" indent="0" algn="ctr" rtl="0">
                        <a:spcBef>
                          <a:spcPts val="0"/>
                        </a:spcBef>
                        <a:spcAft>
                          <a:spcPts val="0"/>
                        </a:spcAft>
                        <a:buNone/>
                      </a:pPr>
                      <a:r>
                        <a:rPr lang="en-GB" sz="1800">
                          <a:latin typeface="+mj-lt"/>
                        </a:rPr>
                        <a:t>10</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latin typeface="+mj-lt"/>
                        </a:rPr>
                        <a:t>10</a:t>
                      </a:r>
                      <a:endParaRPr sz="18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54892">
                <a:tc>
                  <a:txBody>
                    <a:bodyPr/>
                    <a:lstStyle/>
                    <a:p>
                      <a:pPr marL="0" lvl="0" indent="0" algn="ctr" rtl="0">
                        <a:spcBef>
                          <a:spcPts val="0"/>
                        </a:spcBef>
                        <a:spcAft>
                          <a:spcPts val="0"/>
                        </a:spcAft>
                        <a:buNone/>
                      </a:pPr>
                      <a:r>
                        <a:rPr lang="en-GB" sz="1800">
                          <a:latin typeface="+mj-lt"/>
                        </a:rPr>
                        <a:t>11</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14</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64514">
                <a:tc>
                  <a:txBody>
                    <a:bodyPr/>
                    <a:lstStyle/>
                    <a:p>
                      <a:pPr marL="0" lvl="0" indent="0" algn="ctr" rtl="0">
                        <a:spcBef>
                          <a:spcPts val="0"/>
                        </a:spcBef>
                        <a:spcAft>
                          <a:spcPts val="0"/>
                        </a:spcAft>
                        <a:buNone/>
                      </a:pPr>
                      <a:r>
                        <a:rPr lang="en-GB" sz="1800" dirty="0">
                          <a:latin typeface="+mj-lt"/>
                        </a:rPr>
                        <a:t>19</a:t>
                      </a:r>
                      <a:endParaRPr sz="18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12</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64514">
                <a:tc>
                  <a:txBody>
                    <a:bodyPr/>
                    <a:lstStyle/>
                    <a:p>
                      <a:pPr marL="0" lvl="0" indent="0" algn="ctr" rtl="0">
                        <a:spcBef>
                          <a:spcPts val="0"/>
                        </a:spcBef>
                        <a:spcAft>
                          <a:spcPts val="0"/>
                        </a:spcAft>
                        <a:buNone/>
                      </a:pPr>
                      <a:r>
                        <a:rPr lang="en-GB" sz="1800">
                          <a:latin typeface="+mj-lt"/>
                        </a:rPr>
                        <a:t>14</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9</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364514">
                <a:tc>
                  <a:txBody>
                    <a:bodyPr/>
                    <a:lstStyle/>
                    <a:p>
                      <a:pPr marL="0" lvl="0" indent="0" algn="ctr" rtl="0">
                        <a:spcBef>
                          <a:spcPts val="0"/>
                        </a:spcBef>
                        <a:spcAft>
                          <a:spcPts val="0"/>
                        </a:spcAft>
                        <a:buNone/>
                      </a:pPr>
                      <a:r>
                        <a:rPr lang="en-GB" sz="1800">
                          <a:latin typeface="+mj-lt"/>
                        </a:rPr>
                        <a:t>15</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3</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364514">
                <a:tc>
                  <a:txBody>
                    <a:bodyPr/>
                    <a:lstStyle/>
                    <a:p>
                      <a:pPr marL="0" lvl="0" indent="0" algn="ctr" rtl="0">
                        <a:spcBef>
                          <a:spcPts val="0"/>
                        </a:spcBef>
                        <a:spcAft>
                          <a:spcPts val="0"/>
                        </a:spcAft>
                        <a:buNone/>
                      </a:pPr>
                      <a:r>
                        <a:rPr lang="en-GB" sz="1800">
                          <a:latin typeface="+mj-lt"/>
                        </a:rPr>
                        <a:t>16</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latin typeface="+mj-lt"/>
                        </a:rPr>
                        <a:t>5</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64514">
                <a:tc>
                  <a:txBody>
                    <a:bodyPr/>
                    <a:lstStyle/>
                    <a:p>
                      <a:pPr marL="0" lvl="0" indent="0" algn="ctr" rtl="0">
                        <a:spcBef>
                          <a:spcPts val="0"/>
                        </a:spcBef>
                        <a:spcAft>
                          <a:spcPts val="0"/>
                        </a:spcAft>
                        <a:buNone/>
                      </a:pPr>
                      <a:r>
                        <a:rPr lang="en-GB" sz="1800">
                          <a:latin typeface="+mj-lt"/>
                        </a:rPr>
                        <a:t>17</a:t>
                      </a:r>
                      <a:endParaRPr sz="18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latin typeface="+mj-lt"/>
                        </a:rPr>
                        <a:t>10</a:t>
                      </a:r>
                      <a:endParaRPr sz="18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91835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g1957378708f_0_8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71" name="Google Shape;771;g1957378708f_0_8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22</a:t>
            </a:fld>
            <a:endParaRPr/>
          </a:p>
        </p:txBody>
      </p:sp>
      <p:sp>
        <p:nvSpPr>
          <p:cNvPr id="772" name="Google Shape;772;g1957378708f_0_81"/>
          <p:cNvSpPr/>
          <p:nvPr/>
        </p:nvSpPr>
        <p:spPr>
          <a:xfrm>
            <a:off x="232950" y="963992"/>
            <a:ext cx="4980000" cy="3000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dirty="0">
                <a:solidFill>
                  <a:schemeClr val="accent2"/>
                </a:solidFill>
                <a:latin typeface="+mj-lt"/>
                <a:ea typeface="Calibri"/>
                <a:cs typeface="Calibri"/>
                <a:sym typeface="Calibri"/>
              </a:rPr>
              <a:t>Example 1</a:t>
            </a:r>
            <a:endParaRPr sz="2200" b="1" i="0" u="none" strike="noStrike" cap="none" dirty="0">
              <a:solidFill>
                <a:schemeClr val="accent2"/>
              </a:solidFill>
              <a:latin typeface="+mj-lt"/>
              <a:ea typeface="Calibri"/>
              <a:cs typeface="Calibri"/>
              <a:sym typeface="Calibri"/>
            </a:endParaRPr>
          </a:p>
        </p:txBody>
      </p:sp>
      <p:sp>
        <p:nvSpPr>
          <p:cNvPr id="773" name="Google Shape;773;g1957378708f_0_81"/>
          <p:cNvSpPr/>
          <p:nvPr/>
        </p:nvSpPr>
        <p:spPr>
          <a:xfrm>
            <a:off x="234425" y="1263992"/>
            <a:ext cx="4980000" cy="29061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1800" dirty="0">
                <a:latin typeface="+mj-lt"/>
                <a:ea typeface="Calibri"/>
                <a:cs typeface="Calibri"/>
                <a:sym typeface="Calibri"/>
              </a:rPr>
              <a:t>A group of medical professionals wanted to measure the relationship between diabetic readings taken at hospital A and hospital B. The results for both are shown in the table on the right.</a:t>
            </a:r>
          </a:p>
          <a:p>
            <a:pPr marL="457200" marR="0" lvl="0" indent="-355600" algn="l" rtl="0">
              <a:lnSpc>
                <a:spcPct val="100000"/>
              </a:lnSpc>
              <a:spcBef>
                <a:spcPts val="0"/>
              </a:spcBef>
              <a:spcAft>
                <a:spcPts val="0"/>
              </a:spcAft>
              <a:buSzPts val="2000"/>
              <a:buFont typeface="Calibri"/>
              <a:buAutoNum type="alphaLcPeriod"/>
            </a:pPr>
            <a:r>
              <a:rPr lang="en-US" sz="1800" dirty="0">
                <a:latin typeface="+mj-lt"/>
                <a:ea typeface="Calibri"/>
                <a:cs typeface="Calibri"/>
                <a:sym typeface="Calibri"/>
              </a:rPr>
              <a:t>Calculate the Spearman coefficient of rank.</a:t>
            </a:r>
          </a:p>
          <a:p>
            <a:pPr marL="457200" marR="0" lvl="0" indent="-355600" algn="l" rtl="0">
              <a:lnSpc>
                <a:spcPct val="100000"/>
              </a:lnSpc>
              <a:spcBef>
                <a:spcPts val="0"/>
              </a:spcBef>
              <a:spcAft>
                <a:spcPts val="0"/>
              </a:spcAft>
              <a:buSzPts val="2000"/>
              <a:buFont typeface="Calibri"/>
              <a:buAutoNum type="alphaLcPeriod"/>
            </a:pPr>
            <a:r>
              <a:rPr lang="en-US" sz="1800" dirty="0">
                <a:latin typeface="+mj-lt"/>
                <a:ea typeface="Calibri"/>
                <a:cs typeface="Calibri"/>
                <a:sym typeface="Calibri"/>
              </a:rPr>
              <a:t>Comment on the relationship you have found.</a:t>
            </a:r>
          </a:p>
        </p:txBody>
      </p:sp>
      <p:sp>
        <p:nvSpPr>
          <p:cNvPr id="2" name="Title 1">
            <a:extLst>
              <a:ext uri="{FF2B5EF4-FFF2-40B4-BE49-F238E27FC236}">
                <a16:creationId xmlns:a16="http://schemas.microsoft.com/office/drawing/2014/main" id="{A8046C8A-3140-88E8-5ED2-835459E120CF}"/>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Task 1 - Answers</a:t>
            </a:r>
            <a:endParaRPr lang="en-GB" b="1" i="0" strike="noStrike" cap="none" dirty="0">
              <a:solidFill>
                <a:schemeClr val="tx1"/>
              </a:solidFill>
              <a:latin typeface="+mj-lt"/>
              <a:ea typeface="Calibri"/>
              <a:cs typeface="Calibri"/>
            </a:endParaRPr>
          </a:p>
        </p:txBody>
      </p:sp>
      <p:graphicFrame>
        <p:nvGraphicFramePr>
          <p:cNvPr id="3" name="Google Shape;786;g196ee33f580_0_200">
            <a:extLst>
              <a:ext uri="{FF2B5EF4-FFF2-40B4-BE49-F238E27FC236}">
                <a16:creationId xmlns:a16="http://schemas.microsoft.com/office/drawing/2014/main" id="{0060BE6D-7AC6-80F9-2D4D-9F395E1709A6}"/>
              </a:ext>
            </a:extLst>
          </p:cNvPr>
          <p:cNvGraphicFramePr/>
          <p:nvPr>
            <p:extLst>
              <p:ext uri="{D42A27DB-BD31-4B8C-83A1-F6EECF244321}">
                <p14:modId xmlns:p14="http://schemas.microsoft.com/office/powerpoint/2010/main" val="3883947308"/>
              </p:ext>
            </p:extLst>
          </p:nvPr>
        </p:nvGraphicFramePr>
        <p:xfrm>
          <a:off x="5420276" y="949325"/>
          <a:ext cx="2990900" cy="3223778"/>
        </p:xfrm>
        <a:graphic>
          <a:graphicData uri="http://schemas.openxmlformats.org/drawingml/2006/table">
            <a:tbl>
              <a:tblPr>
                <a:noFill/>
                <a:tableStyleId>{AF1D3EF8-D1B2-4005-AEF9-19D4BFF1289D}</a:tableStyleId>
              </a:tblPr>
              <a:tblGrid>
                <a:gridCol w="747725">
                  <a:extLst>
                    <a:ext uri="{9D8B030D-6E8A-4147-A177-3AD203B41FA5}">
                      <a16:colId xmlns:a16="http://schemas.microsoft.com/office/drawing/2014/main" val="20000"/>
                    </a:ext>
                  </a:extLst>
                </a:gridCol>
                <a:gridCol w="747725">
                  <a:extLst>
                    <a:ext uri="{9D8B030D-6E8A-4147-A177-3AD203B41FA5}">
                      <a16:colId xmlns:a16="http://schemas.microsoft.com/office/drawing/2014/main" val="20001"/>
                    </a:ext>
                  </a:extLst>
                </a:gridCol>
                <a:gridCol w="747725">
                  <a:extLst>
                    <a:ext uri="{9D8B030D-6E8A-4147-A177-3AD203B41FA5}">
                      <a16:colId xmlns:a16="http://schemas.microsoft.com/office/drawing/2014/main" val="20002"/>
                    </a:ext>
                  </a:extLst>
                </a:gridCol>
                <a:gridCol w="747725">
                  <a:extLst>
                    <a:ext uri="{9D8B030D-6E8A-4147-A177-3AD203B41FA5}">
                      <a16:colId xmlns:a16="http://schemas.microsoft.com/office/drawing/2014/main" val="20003"/>
                    </a:ext>
                  </a:extLst>
                </a:gridCol>
              </a:tblGrid>
              <a:tr h="545600">
                <a:tc>
                  <a:txBody>
                    <a:bodyPr/>
                    <a:lstStyle/>
                    <a:p>
                      <a:pPr marL="0" lvl="0" indent="0" algn="ctr" rtl="0">
                        <a:spcBef>
                          <a:spcPts val="0"/>
                        </a:spcBef>
                        <a:spcAft>
                          <a:spcPts val="0"/>
                        </a:spcAft>
                        <a:buNone/>
                      </a:pPr>
                      <a:r>
                        <a:rPr lang="en-GB" sz="1200" b="1" dirty="0">
                          <a:latin typeface="Calibri"/>
                          <a:ea typeface="Calibri"/>
                          <a:cs typeface="Calibri"/>
                          <a:sym typeface="Calibri"/>
                        </a:rPr>
                        <a:t>Hospital AQ</a:t>
                      </a:r>
                      <a:endParaRPr sz="1200" b="1" baseline="-25000" dirty="0">
                        <a:solidFill>
                          <a:srgbClr val="000000"/>
                        </a:solidFill>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200" b="1" dirty="0">
                          <a:latin typeface="Calibri"/>
                          <a:ea typeface="Calibri"/>
                          <a:cs typeface="Calibri"/>
                          <a:sym typeface="Calibri"/>
                        </a:rPr>
                        <a:t>Rank</a:t>
                      </a:r>
                      <a:r>
                        <a:rPr lang="en-GB" sz="1200" b="1" dirty="0">
                          <a:latin typeface="Calibri"/>
                          <a:ea typeface="Calibri"/>
                          <a:cs typeface="Calibri"/>
                        </a:rPr>
                        <a:t> </a:t>
                      </a:r>
                      <a:endParaRPr sz="1200" b="1" dirty="0">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200" b="1">
                          <a:latin typeface="Calibri"/>
                          <a:ea typeface="Calibri"/>
                          <a:cs typeface="Calibri"/>
                          <a:sym typeface="Calibri"/>
                        </a:rPr>
                        <a:t>Hospital B</a:t>
                      </a:r>
                      <a:endParaRPr sz="1200" b="1" baseline="-25000">
                        <a:solidFill>
                          <a:srgbClr val="000000"/>
                        </a:solidFill>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200" b="1">
                          <a:latin typeface="Calibri"/>
                          <a:ea typeface="Calibri"/>
                          <a:cs typeface="Calibri"/>
                          <a:sym typeface="Calibri"/>
                        </a:rPr>
                        <a:t>Rank</a:t>
                      </a:r>
                      <a:endParaRPr sz="1200" b="1">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26471">
                <a:tc>
                  <a:txBody>
                    <a:bodyPr/>
                    <a:lstStyle/>
                    <a:p>
                      <a:pPr marL="0" lvl="0" indent="0" algn="ctr" rtl="0">
                        <a:spcBef>
                          <a:spcPts val="0"/>
                        </a:spcBef>
                        <a:spcAft>
                          <a:spcPts val="0"/>
                        </a:spcAft>
                        <a:buNone/>
                      </a:pPr>
                      <a:r>
                        <a:rPr lang="en-GB" sz="1800">
                          <a:latin typeface="Calibri"/>
                          <a:ea typeface="Calibri"/>
                          <a:cs typeface="Calibri"/>
                          <a:sym typeface="Calibri"/>
                        </a:rPr>
                        <a:t>16</a:t>
                      </a:r>
                      <a:endParaRPr sz="1800">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latin typeface="Calibri"/>
                          <a:ea typeface="Calibri"/>
                          <a:cs typeface="Calibri"/>
                          <a:sym typeface="Calibri"/>
                        </a:rPr>
                        <a:t>3</a:t>
                      </a:r>
                      <a:endParaRPr sz="1800">
                        <a:solidFill>
                          <a:srgbClr val="FF0000"/>
                        </a:solidFill>
                        <a:latin typeface="Calibri"/>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t>13</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4</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26471">
                <a:tc>
                  <a:txBody>
                    <a:bodyPr/>
                    <a:lstStyle/>
                    <a:p>
                      <a:pPr marL="0" lvl="0" indent="0" algn="ctr" rtl="0">
                        <a:spcBef>
                          <a:spcPts val="0"/>
                        </a:spcBef>
                        <a:spcAft>
                          <a:spcPts val="0"/>
                        </a:spcAft>
                        <a:buNone/>
                      </a:pPr>
                      <a:r>
                        <a:rPr lang="en-GB" sz="1800"/>
                        <a:t>18</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1</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t>14</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3</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40742">
                <a:tc>
                  <a:txBody>
                    <a:bodyPr/>
                    <a:lstStyle/>
                    <a:p>
                      <a:pPr marL="0" lvl="0" indent="0" algn="ctr" rtl="0">
                        <a:spcBef>
                          <a:spcPts val="0"/>
                        </a:spcBef>
                        <a:spcAft>
                          <a:spcPts val="0"/>
                        </a:spcAft>
                        <a:buNone/>
                      </a:pPr>
                      <a:r>
                        <a:rPr lang="en-GB" sz="1800"/>
                        <a:t>17</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2.5</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t>19</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2</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40742">
                <a:tc>
                  <a:txBody>
                    <a:bodyPr/>
                    <a:lstStyle/>
                    <a:p>
                      <a:pPr marL="0" lvl="0" indent="0" algn="ctr" rtl="0">
                        <a:spcBef>
                          <a:spcPts val="0"/>
                        </a:spcBef>
                        <a:spcAft>
                          <a:spcPts val="0"/>
                        </a:spcAft>
                        <a:buNone/>
                      </a:pPr>
                      <a:r>
                        <a:rPr lang="en-GB" sz="1800"/>
                        <a:t>14</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4</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t>20</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1</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540742">
                <a:tc>
                  <a:txBody>
                    <a:bodyPr/>
                    <a:lstStyle/>
                    <a:p>
                      <a:pPr marL="0" lvl="0" indent="0" algn="ctr" rtl="0">
                        <a:spcBef>
                          <a:spcPts val="0"/>
                        </a:spcBef>
                        <a:spcAft>
                          <a:spcPts val="0"/>
                        </a:spcAft>
                        <a:buNone/>
                      </a:pPr>
                      <a:r>
                        <a:rPr lang="en-GB" sz="1800"/>
                        <a:t>17</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solidFill>
                            <a:srgbClr val="FF0000"/>
                          </a:solidFill>
                        </a:rPr>
                        <a:t>2.5</a:t>
                      </a:r>
                      <a:endParaRPr sz="180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a:t>20</a:t>
                      </a:r>
                      <a:endParaRPr sz="1800"/>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800" dirty="0">
                          <a:solidFill>
                            <a:srgbClr val="FF0000"/>
                          </a:solidFill>
                        </a:rPr>
                        <a:t>1</a:t>
                      </a:r>
                      <a:endParaRPr sz="1800" dirty="0">
                        <a:solidFill>
                          <a:srgbClr val="FF0000"/>
                        </a:solidFill>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8376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Google Shape;770;g1957378708f_0_8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71" name="Google Shape;771;g1957378708f_0_8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23</a:t>
            </a:fld>
            <a:endParaRPr/>
          </a:p>
        </p:txBody>
      </p:sp>
      <p:sp>
        <p:nvSpPr>
          <p:cNvPr id="772" name="Google Shape;772;g1957378708f_0_81"/>
          <p:cNvSpPr/>
          <p:nvPr/>
        </p:nvSpPr>
        <p:spPr>
          <a:xfrm>
            <a:off x="232950" y="963992"/>
            <a:ext cx="4980000" cy="3000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200"/>
              <a:buFont typeface="Arial"/>
              <a:buNone/>
            </a:pPr>
            <a:r>
              <a:rPr lang="en-GB" sz="2200" b="1" dirty="0">
                <a:solidFill>
                  <a:schemeClr val="accent2"/>
                </a:solidFill>
                <a:latin typeface="+mj-lt"/>
                <a:ea typeface="Calibri"/>
                <a:cs typeface="Calibri"/>
                <a:sym typeface="Calibri"/>
              </a:rPr>
              <a:t>Example 2</a:t>
            </a:r>
            <a:endParaRPr sz="2200" b="1" i="0" u="none" strike="noStrike" cap="none" dirty="0">
              <a:solidFill>
                <a:schemeClr val="accent2"/>
              </a:solidFill>
              <a:latin typeface="+mj-lt"/>
              <a:ea typeface="Calibri"/>
              <a:cs typeface="Calibri"/>
              <a:sym typeface="Calibri"/>
            </a:endParaRPr>
          </a:p>
        </p:txBody>
      </p:sp>
      <p:sp>
        <p:nvSpPr>
          <p:cNvPr id="773" name="Google Shape;773;g1957378708f_0_81"/>
          <p:cNvSpPr/>
          <p:nvPr/>
        </p:nvSpPr>
        <p:spPr>
          <a:xfrm>
            <a:off x="234425" y="1263992"/>
            <a:ext cx="4980000" cy="290610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800" dirty="0">
                <a:latin typeface="+mj-lt"/>
                <a:ea typeface="Calibri"/>
                <a:cs typeface="Calibri"/>
                <a:sym typeface="Calibri"/>
              </a:rPr>
              <a:t>A scientist collected data from seven patients in different care homes about the number of infections they had contracted over the previous two years. The table shows the data collected.</a:t>
            </a:r>
          </a:p>
          <a:p>
            <a:pPr marL="457200" marR="0" lvl="0" indent="-358775" algn="l" rtl="0">
              <a:lnSpc>
                <a:spcPct val="100000"/>
              </a:lnSpc>
              <a:spcBef>
                <a:spcPts val="0"/>
              </a:spcBef>
              <a:spcAft>
                <a:spcPts val="0"/>
              </a:spcAft>
              <a:buSzPts val="2050"/>
              <a:buFont typeface="Calibri"/>
              <a:buAutoNum type="alphaLcPeriod"/>
            </a:pPr>
            <a:r>
              <a:rPr lang="en-US" sz="1800" dirty="0">
                <a:latin typeface="+mj-lt"/>
                <a:ea typeface="Calibri"/>
                <a:cs typeface="Calibri"/>
                <a:sym typeface="Calibri"/>
              </a:rPr>
              <a:t>Calculate the Spearman coefficient of rank.</a:t>
            </a:r>
          </a:p>
          <a:p>
            <a:pPr marL="457200" marR="0" lvl="0" indent="-358775" algn="l" rtl="0">
              <a:lnSpc>
                <a:spcPct val="100000"/>
              </a:lnSpc>
              <a:spcBef>
                <a:spcPts val="0"/>
              </a:spcBef>
              <a:spcAft>
                <a:spcPts val="0"/>
              </a:spcAft>
              <a:buSzPts val="2050"/>
              <a:buFont typeface="Calibri"/>
              <a:buAutoNum type="alphaLcPeriod"/>
            </a:pPr>
            <a:r>
              <a:rPr lang="en-US" sz="1800" dirty="0">
                <a:latin typeface="+mj-lt"/>
                <a:ea typeface="Calibri"/>
                <a:cs typeface="Calibri"/>
                <a:sym typeface="Calibri"/>
              </a:rPr>
              <a:t>Comment on the relationship you have found.</a:t>
            </a:r>
          </a:p>
        </p:txBody>
      </p:sp>
      <p:sp>
        <p:nvSpPr>
          <p:cNvPr id="2" name="Title 1">
            <a:extLst>
              <a:ext uri="{FF2B5EF4-FFF2-40B4-BE49-F238E27FC236}">
                <a16:creationId xmlns:a16="http://schemas.microsoft.com/office/drawing/2014/main" id="{A8046C8A-3140-88E8-5ED2-835459E120CF}"/>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Task 2 - Answers</a:t>
            </a:r>
            <a:endParaRPr lang="en-GB" b="1" i="0" strike="noStrike" cap="none" dirty="0">
              <a:solidFill>
                <a:schemeClr val="tx1"/>
              </a:solidFill>
              <a:latin typeface="+mj-lt"/>
              <a:ea typeface="Calibri"/>
              <a:cs typeface="Calibri"/>
            </a:endParaRPr>
          </a:p>
        </p:txBody>
      </p:sp>
      <p:graphicFrame>
        <p:nvGraphicFramePr>
          <p:cNvPr id="4" name="Google Shape;808;g196ee33f580_0_211">
            <a:extLst>
              <a:ext uri="{FF2B5EF4-FFF2-40B4-BE49-F238E27FC236}">
                <a16:creationId xmlns:a16="http://schemas.microsoft.com/office/drawing/2014/main" id="{60DBA148-A437-83AA-7930-E467B684CDED}"/>
              </a:ext>
            </a:extLst>
          </p:cNvPr>
          <p:cNvGraphicFramePr/>
          <p:nvPr>
            <p:extLst>
              <p:ext uri="{D42A27DB-BD31-4B8C-83A1-F6EECF244321}">
                <p14:modId xmlns:p14="http://schemas.microsoft.com/office/powerpoint/2010/main" val="3850540698"/>
              </p:ext>
            </p:extLst>
          </p:nvPr>
        </p:nvGraphicFramePr>
        <p:xfrm>
          <a:off x="5549543" y="621150"/>
          <a:ext cx="2990900" cy="3901200"/>
        </p:xfrm>
        <a:graphic>
          <a:graphicData uri="http://schemas.openxmlformats.org/drawingml/2006/table">
            <a:tbl>
              <a:tblPr>
                <a:noFill/>
                <a:tableStyleId>{AF1D3EF8-D1B2-4005-AEF9-19D4BFF1289D}</a:tableStyleId>
              </a:tblPr>
              <a:tblGrid>
                <a:gridCol w="747725">
                  <a:extLst>
                    <a:ext uri="{9D8B030D-6E8A-4147-A177-3AD203B41FA5}">
                      <a16:colId xmlns:a16="http://schemas.microsoft.com/office/drawing/2014/main" val="20000"/>
                    </a:ext>
                  </a:extLst>
                </a:gridCol>
                <a:gridCol w="747725">
                  <a:extLst>
                    <a:ext uri="{9D8B030D-6E8A-4147-A177-3AD203B41FA5}">
                      <a16:colId xmlns:a16="http://schemas.microsoft.com/office/drawing/2014/main" val="20001"/>
                    </a:ext>
                  </a:extLst>
                </a:gridCol>
                <a:gridCol w="747725">
                  <a:extLst>
                    <a:ext uri="{9D8B030D-6E8A-4147-A177-3AD203B41FA5}">
                      <a16:colId xmlns:a16="http://schemas.microsoft.com/office/drawing/2014/main" val="20002"/>
                    </a:ext>
                  </a:extLst>
                </a:gridCol>
                <a:gridCol w="747725">
                  <a:extLst>
                    <a:ext uri="{9D8B030D-6E8A-4147-A177-3AD203B41FA5}">
                      <a16:colId xmlns:a16="http://schemas.microsoft.com/office/drawing/2014/main" val="20003"/>
                    </a:ext>
                  </a:extLst>
                </a:gridCol>
              </a:tblGrid>
              <a:tr h="553357">
                <a:tc>
                  <a:txBody>
                    <a:bodyPr/>
                    <a:lstStyle/>
                    <a:p>
                      <a:pPr marL="0" lvl="0" indent="0" algn="ctr" rtl="0">
                        <a:spcBef>
                          <a:spcPts val="0"/>
                        </a:spcBef>
                        <a:spcAft>
                          <a:spcPts val="0"/>
                        </a:spcAft>
                        <a:buNone/>
                      </a:pPr>
                      <a:r>
                        <a:rPr lang="en-GB" sz="1600" b="1" dirty="0">
                          <a:latin typeface="+mj-lt"/>
                          <a:ea typeface="Calibri"/>
                          <a:cs typeface="Calibri"/>
                          <a:sym typeface="Calibri"/>
                        </a:rPr>
                        <a:t>Care Home 1</a:t>
                      </a:r>
                      <a:endParaRPr sz="1600" b="1" baseline="-25000"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b="1">
                          <a:latin typeface="+mj-lt"/>
                          <a:ea typeface="Calibri"/>
                          <a:cs typeface="Calibri"/>
                          <a:sym typeface="Calibri"/>
                        </a:rPr>
                        <a:t>Rank</a:t>
                      </a:r>
                      <a:r>
                        <a:rPr lang="en-GB" sz="1600" b="1">
                          <a:latin typeface="+mj-lt"/>
                          <a:ea typeface="Calibri"/>
                          <a:cs typeface="Calibri"/>
                        </a:rPr>
                        <a:t> </a:t>
                      </a:r>
                      <a:endParaRPr sz="16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b="1">
                          <a:latin typeface="+mj-lt"/>
                          <a:ea typeface="Calibri"/>
                          <a:cs typeface="Calibri"/>
                          <a:sym typeface="Calibri"/>
                        </a:rPr>
                        <a:t>Care Home 2</a:t>
                      </a:r>
                      <a:endParaRPr sz="16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b="1">
                          <a:latin typeface="+mj-lt"/>
                          <a:ea typeface="Calibri"/>
                          <a:cs typeface="Calibri"/>
                          <a:sym typeface="Calibri"/>
                        </a:rPr>
                        <a:t>Rank</a:t>
                      </a:r>
                      <a:endParaRPr sz="1600" b="1">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00700">
                <a:tc>
                  <a:txBody>
                    <a:bodyPr/>
                    <a:lstStyle/>
                    <a:p>
                      <a:pPr marL="0" lvl="0" indent="0" algn="ctr" rtl="0">
                        <a:spcBef>
                          <a:spcPts val="0"/>
                        </a:spcBef>
                        <a:spcAft>
                          <a:spcPts val="0"/>
                        </a:spcAft>
                        <a:buNone/>
                      </a:pPr>
                      <a:r>
                        <a:rPr lang="en-GB" sz="1600" dirty="0">
                          <a:latin typeface="+mj-lt"/>
                        </a:rPr>
                        <a:t>10</a:t>
                      </a:r>
                      <a:endParaRPr sz="16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7</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10</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3</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00700">
                <a:tc>
                  <a:txBody>
                    <a:bodyPr/>
                    <a:lstStyle/>
                    <a:p>
                      <a:pPr marL="0" lvl="0" indent="0" algn="ctr" rtl="0">
                        <a:spcBef>
                          <a:spcPts val="0"/>
                        </a:spcBef>
                        <a:spcAft>
                          <a:spcPts val="0"/>
                        </a:spcAft>
                        <a:buNone/>
                      </a:pPr>
                      <a:r>
                        <a:rPr lang="en-GB" sz="1600" dirty="0">
                          <a:latin typeface="+mj-lt"/>
                        </a:rPr>
                        <a:t>11</a:t>
                      </a:r>
                      <a:endParaRPr sz="16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6</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14</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11550">
                <a:tc>
                  <a:txBody>
                    <a:bodyPr/>
                    <a:lstStyle/>
                    <a:p>
                      <a:pPr marL="0" lvl="0" indent="0" algn="ctr" rtl="0">
                        <a:spcBef>
                          <a:spcPts val="0"/>
                        </a:spcBef>
                        <a:spcAft>
                          <a:spcPts val="0"/>
                        </a:spcAft>
                        <a:buNone/>
                      </a:pPr>
                      <a:r>
                        <a:rPr lang="en-GB" sz="1600">
                          <a:latin typeface="+mj-lt"/>
                        </a:rPr>
                        <a:t>19</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1</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latin typeface="+mj-lt"/>
                        </a:rPr>
                        <a:t>12</a:t>
                      </a:r>
                      <a:endParaRPr sz="1600" dirty="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2</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11550">
                <a:tc>
                  <a:txBody>
                    <a:bodyPr/>
                    <a:lstStyle/>
                    <a:p>
                      <a:pPr marL="0" lvl="0" indent="0" algn="ctr" rtl="0">
                        <a:spcBef>
                          <a:spcPts val="0"/>
                        </a:spcBef>
                        <a:spcAft>
                          <a:spcPts val="0"/>
                        </a:spcAft>
                        <a:buNone/>
                      </a:pPr>
                      <a:r>
                        <a:rPr lang="en-GB" sz="1600">
                          <a:latin typeface="+mj-lt"/>
                        </a:rPr>
                        <a:t>14</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9</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4</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11550">
                <a:tc>
                  <a:txBody>
                    <a:bodyPr/>
                    <a:lstStyle/>
                    <a:p>
                      <a:pPr marL="0" lvl="0" indent="0" algn="ctr" rtl="0">
                        <a:spcBef>
                          <a:spcPts val="0"/>
                        </a:spcBef>
                        <a:spcAft>
                          <a:spcPts val="0"/>
                        </a:spcAft>
                        <a:buNone/>
                      </a:pPr>
                      <a:r>
                        <a:rPr lang="en-GB" sz="1600">
                          <a:latin typeface="+mj-lt"/>
                        </a:rPr>
                        <a:t>15</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4</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3</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6</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411550">
                <a:tc>
                  <a:txBody>
                    <a:bodyPr/>
                    <a:lstStyle/>
                    <a:p>
                      <a:pPr marL="0" lvl="0" indent="0" algn="ctr" rtl="0">
                        <a:spcBef>
                          <a:spcPts val="0"/>
                        </a:spcBef>
                        <a:spcAft>
                          <a:spcPts val="0"/>
                        </a:spcAft>
                        <a:buNone/>
                      </a:pPr>
                      <a:r>
                        <a:rPr lang="en-GB" sz="1600">
                          <a:latin typeface="+mj-lt"/>
                        </a:rPr>
                        <a:t>16</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3</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5</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5</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411550">
                <a:tc>
                  <a:txBody>
                    <a:bodyPr/>
                    <a:lstStyle/>
                    <a:p>
                      <a:pPr marL="0" lvl="0" indent="0" algn="ctr" rtl="0">
                        <a:spcBef>
                          <a:spcPts val="0"/>
                        </a:spcBef>
                        <a:spcAft>
                          <a:spcPts val="0"/>
                        </a:spcAft>
                        <a:buNone/>
                      </a:pPr>
                      <a:r>
                        <a:rPr lang="en-GB" sz="1600">
                          <a:latin typeface="+mj-lt"/>
                        </a:rPr>
                        <a:t>17</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solidFill>
                            <a:srgbClr val="FF0000"/>
                          </a:solidFill>
                          <a:latin typeface="+mj-lt"/>
                        </a:rPr>
                        <a:t>2</a:t>
                      </a:r>
                      <a:endParaRPr sz="160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a:latin typeface="+mj-lt"/>
                        </a:rPr>
                        <a:t>10</a:t>
                      </a:r>
                      <a:endParaRPr sz="1600">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600" dirty="0">
                          <a:solidFill>
                            <a:srgbClr val="FF0000"/>
                          </a:solidFill>
                          <a:latin typeface="+mj-lt"/>
                        </a:rPr>
                        <a:t>3</a:t>
                      </a:r>
                      <a:endParaRPr sz="1600" dirty="0">
                        <a:solidFill>
                          <a:srgbClr val="FF0000"/>
                        </a:solidFill>
                        <a:latin typeface="+mj-lt"/>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44420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813"/>
        <p:cNvGrpSpPr/>
        <p:nvPr/>
      </p:nvGrpSpPr>
      <p:grpSpPr>
        <a:xfrm>
          <a:off x="0" y="0"/>
          <a:ext cx="0" cy="0"/>
          <a:chOff x="0" y="0"/>
          <a:chExt cx="0" cy="0"/>
        </a:xfrm>
      </p:grpSpPr>
      <p:sp>
        <p:nvSpPr>
          <p:cNvPr id="814" name="Google Shape;814;g174d77c5247_0_16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815" name="Google Shape;815;g174d77c5247_0_16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24</a:t>
            </a:fld>
            <a:endParaRPr/>
          </a:p>
        </p:txBody>
      </p:sp>
      <p:pic>
        <p:nvPicPr>
          <p:cNvPr id="816" name="Google Shape;816;g174d77c5247_0_169"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817" name="Google Shape;817;g174d77c5247_0_169"/>
          <p:cNvGrpSpPr/>
          <p:nvPr/>
        </p:nvGrpSpPr>
        <p:grpSpPr>
          <a:xfrm>
            <a:off x="987988" y="2930621"/>
            <a:ext cx="7548911" cy="1430025"/>
            <a:chOff x="987988" y="2930621"/>
            <a:chExt cx="7548911" cy="1430025"/>
          </a:xfrm>
        </p:grpSpPr>
        <p:grpSp>
          <p:nvGrpSpPr>
            <p:cNvPr id="818" name="Google Shape;818;g174d77c5247_0_169"/>
            <p:cNvGrpSpPr/>
            <p:nvPr/>
          </p:nvGrpSpPr>
          <p:grpSpPr>
            <a:xfrm>
              <a:off x="1162154" y="2930621"/>
              <a:ext cx="6903777" cy="144653"/>
              <a:chOff x="219600" y="2938900"/>
              <a:chExt cx="8704800" cy="198400"/>
            </a:xfrm>
          </p:grpSpPr>
          <p:cxnSp>
            <p:nvCxnSpPr>
              <p:cNvPr id="819" name="Google Shape;819;g174d77c5247_0_169"/>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820" name="Google Shape;820;g174d77c5247_0_169"/>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1" name="Google Shape;821;g174d77c5247_0_169"/>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2" name="Google Shape;822;g174d77c5247_0_169"/>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823" name="Google Shape;823;g174d77c5247_0_169"/>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824" name="Google Shape;824;g174d77c5247_0_169"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825" name="Google Shape;825;g174d77c5247_0_169"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826" name="Google Shape;826;g174d77c5247_0_169"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827" name="Google Shape;827;g174d77c5247_0_169"/>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828" name="Google Shape;828;g174d77c5247_0_169"/>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829" name="Google Shape;829;g174d77c5247_0_169"/>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830" name="Google Shape;830;g174d77c5247_0_169"/>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831" name="Google Shape;831;g174d77c5247_0_169"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g196ee33f580_0_224"/>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38" name="Google Shape;738;g196ee33f580_0_22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25</a:t>
            </a:fld>
            <a:endParaRPr/>
          </a:p>
        </p:txBody>
      </p:sp>
      <p:sp>
        <p:nvSpPr>
          <p:cNvPr id="739" name="Google Shape;739;g196ee33f580_0_224"/>
          <p:cNvSpPr/>
          <p:nvPr/>
        </p:nvSpPr>
        <p:spPr>
          <a:xfrm>
            <a:off x="232950" y="949325"/>
            <a:ext cx="8564812" cy="477693"/>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a:buSzPts val="2200"/>
            </a:pPr>
            <a:r>
              <a:rPr lang="en-GB" sz="1800" b="1" dirty="0">
                <a:solidFill>
                  <a:schemeClr val="accent2"/>
                </a:solidFill>
                <a:latin typeface="+mj-lt"/>
                <a:ea typeface="Calibri"/>
                <a:cs typeface="Calibri"/>
                <a:sym typeface="Calibri"/>
              </a:rPr>
              <a:t>You are working as part of a team investigating various health conditions.</a:t>
            </a:r>
            <a:endParaRPr sz="1800" b="1" i="0" u="none" strike="noStrike" cap="none" dirty="0">
              <a:solidFill>
                <a:schemeClr val="accent2"/>
              </a:solidFill>
              <a:latin typeface="+mj-lt"/>
              <a:ea typeface="Calibri"/>
              <a:cs typeface="Calibri"/>
              <a:sym typeface="Calibri"/>
            </a:endParaRPr>
          </a:p>
        </p:txBody>
      </p:sp>
      <p:sp>
        <p:nvSpPr>
          <p:cNvPr id="740" name="Google Shape;740;g196ee33f580_0_224"/>
          <p:cNvSpPr/>
          <p:nvPr/>
        </p:nvSpPr>
        <p:spPr>
          <a:xfrm>
            <a:off x="232485" y="1427018"/>
            <a:ext cx="8564812" cy="2289465"/>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r>
              <a:rPr lang="en-GB" sz="1800" dirty="0">
                <a:latin typeface="+mj-lt"/>
                <a:cs typeface="Calibri"/>
              </a:rPr>
              <a:t>Think about a particular health condition you might like to investigate. Examples could include cases of Covid, asthma, diabetes or mental health issues. </a:t>
            </a:r>
            <a:r>
              <a:rPr lang="en-GB" sz="1800" dirty="0">
                <a:latin typeface="+mj-lt"/>
                <a:ea typeface="Calibri"/>
                <a:cs typeface="Calibri"/>
              </a:rPr>
              <a:t>Now identify a factor to investigate with reference to this condition. Examples could include age of patient, gender, dietary factors, alcohol or drug use.</a:t>
            </a:r>
          </a:p>
          <a:p>
            <a:endParaRPr lang="en-GB" sz="1800" dirty="0">
              <a:latin typeface="+mj-lt"/>
              <a:ea typeface="Calibri"/>
              <a:cs typeface="Calibri"/>
            </a:endParaRPr>
          </a:p>
          <a:p>
            <a:r>
              <a:rPr lang="en-GB" sz="1800" dirty="0">
                <a:latin typeface="+mj-lt"/>
                <a:ea typeface="Calibri"/>
                <a:cs typeface="Calibri"/>
              </a:rPr>
              <a:t>Come up with a hypothesis e.g.,</a:t>
            </a:r>
          </a:p>
          <a:p>
            <a:r>
              <a:rPr lang="en-GB" sz="1800" dirty="0">
                <a:latin typeface="+mj-lt"/>
                <a:ea typeface="Calibri"/>
                <a:cs typeface="Calibri"/>
              </a:rPr>
              <a:t>Is there a link between the number of hours sleep per night and cases of anxiety?</a:t>
            </a:r>
          </a:p>
          <a:p>
            <a:pPr>
              <a:buSzPts val="1100"/>
            </a:pPr>
            <a:endParaRPr lang="en-US" sz="1800" dirty="0">
              <a:latin typeface="+mj-lt"/>
              <a:ea typeface="Calibri"/>
              <a:cs typeface="Calibri"/>
            </a:endParaRPr>
          </a:p>
          <a:p>
            <a:endParaRPr lang="en-US" sz="1800" dirty="0">
              <a:latin typeface="+mj-lt"/>
              <a:ea typeface="Calibri"/>
              <a:cs typeface="Calibri"/>
            </a:endParaRPr>
          </a:p>
        </p:txBody>
      </p:sp>
      <p:sp>
        <p:nvSpPr>
          <p:cNvPr id="2" name="Title 1">
            <a:extLst>
              <a:ext uri="{FF2B5EF4-FFF2-40B4-BE49-F238E27FC236}">
                <a16:creationId xmlns:a16="http://schemas.microsoft.com/office/drawing/2014/main" id="{BD7A8A1A-B0E1-6A32-F759-E4A1A3973B64}"/>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in real life</a:t>
            </a:r>
            <a:endParaRPr lang="en-GB" b="1" i="0" strike="noStrike" cap="none" dirty="0">
              <a:solidFill>
                <a:schemeClr val="tx1"/>
              </a:solidFill>
              <a:latin typeface="+mj-lt"/>
              <a:ea typeface="Calibri"/>
              <a:cs typeface="Calibri"/>
            </a:endParaRPr>
          </a:p>
        </p:txBody>
      </p:sp>
    </p:spTree>
    <p:extLst>
      <p:ext uri="{BB962C8B-B14F-4D97-AF65-F5344CB8AC3E}">
        <p14:creationId xmlns:p14="http://schemas.microsoft.com/office/powerpoint/2010/main" val="36084244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g196ee33f580_0_224"/>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738" name="Google Shape;738;g196ee33f580_0_22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26</a:t>
            </a:fld>
            <a:endParaRPr/>
          </a:p>
        </p:txBody>
      </p:sp>
      <p:sp>
        <p:nvSpPr>
          <p:cNvPr id="739" name="Google Shape;739;g196ee33f580_0_224"/>
          <p:cNvSpPr/>
          <p:nvPr/>
        </p:nvSpPr>
        <p:spPr>
          <a:xfrm>
            <a:off x="317503" y="464127"/>
            <a:ext cx="8564812" cy="411826"/>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a:buSzPts val="2200"/>
            </a:pPr>
            <a:r>
              <a:rPr lang="en-GB" sz="1800" b="1" dirty="0">
                <a:solidFill>
                  <a:schemeClr val="accent2"/>
                </a:solidFill>
                <a:latin typeface="+mj-lt"/>
                <a:ea typeface="Calibri"/>
                <a:cs typeface="Calibri"/>
                <a:sym typeface="Calibri"/>
              </a:rPr>
              <a:t>You are working as part of a team investigating various health conditions.</a:t>
            </a:r>
            <a:endParaRPr sz="1800" b="1" i="0" u="none" strike="noStrike" cap="none" dirty="0">
              <a:solidFill>
                <a:schemeClr val="accent2"/>
              </a:solidFill>
              <a:latin typeface="+mj-lt"/>
              <a:ea typeface="Calibri"/>
              <a:cs typeface="Calibri"/>
              <a:sym typeface="Calibri"/>
            </a:endParaRPr>
          </a:p>
        </p:txBody>
      </p:sp>
      <p:sp>
        <p:nvSpPr>
          <p:cNvPr id="740" name="Google Shape;740;g196ee33f580_0_224"/>
          <p:cNvSpPr/>
          <p:nvPr/>
        </p:nvSpPr>
        <p:spPr>
          <a:xfrm>
            <a:off x="317503" y="875955"/>
            <a:ext cx="8564812" cy="3432810"/>
          </a:xfrm>
          <a:prstGeom prst="rect">
            <a:avLst/>
          </a:prstGeom>
          <a:noFill/>
          <a:ln w="3810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r>
              <a:rPr lang="en-GB" sz="1800" dirty="0">
                <a:latin typeface="+mj-lt"/>
                <a:cs typeface="Calibri"/>
              </a:rPr>
              <a:t>Draft a plan to test your hypothesis. Ensure that you have considered the following:</a:t>
            </a:r>
            <a:endParaRPr lang="en-US" sz="1800" dirty="0">
              <a:latin typeface="+mj-lt"/>
            </a:endParaRPr>
          </a:p>
          <a:p>
            <a:endParaRPr lang="en-GB" sz="1800" dirty="0">
              <a:latin typeface="+mj-lt"/>
              <a:ea typeface="Calibri"/>
              <a:cs typeface="Calibri"/>
            </a:endParaRPr>
          </a:p>
          <a:p>
            <a:pPr marL="342900" indent="-342900">
              <a:buChar char="•"/>
            </a:pPr>
            <a:r>
              <a:rPr lang="en-GB" sz="1800" dirty="0">
                <a:latin typeface="+mj-lt"/>
                <a:ea typeface="Calibri"/>
                <a:cs typeface="Calibri"/>
              </a:rPr>
              <a:t>Who are your sample patients?</a:t>
            </a:r>
          </a:p>
          <a:p>
            <a:pPr marL="342900" indent="-342900">
              <a:buChar char="•"/>
            </a:pPr>
            <a:r>
              <a:rPr lang="en-GB" sz="1800" dirty="0">
                <a:latin typeface="+mj-lt"/>
                <a:ea typeface="Calibri"/>
                <a:cs typeface="Calibri"/>
              </a:rPr>
              <a:t>How will you collect your data?</a:t>
            </a:r>
          </a:p>
          <a:p>
            <a:pPr marL="342900" indent="-342900">
              <a:buChar char="•"/>
            </a:pPr>
            <a:r>
              <a:rPr lang="en-GB" sz="1800" dirty="0">
                <a:latin typeface="+mj-lt"/>
                <a:ea typeface="Calibri"/>
                <a:cs typeface="Calibri"/>
              </a:rPr>
              <a:t>How many samples of data will you collect?</a:t>
            </a:r>
          </a:p>
          <a:p>
            <a:pPr marL="342900" indent="-342900">
              <a:buChar char="•"/>
            </a:pPr>
            <a:r>
              <a:rPr lang="en-GB" sz="1800" dirty="0">
                <a:latin typeface="+mj-lt"/>
                <a:ea typeface="Calibri"/>
                <a:cs typeface="Calibri"/>
              </a:rPr>
              <a:t>How can you make your data more reliable or accurate?</a:t>
            </a:r>
          </a:p>
          <a:p>
            <a:pPr marL="342900" indent="-342900">
              <a:buChar char="•"/>
            </a:pPr>
            <a:r>
              <a:rPr lang="en-GB" sz="1800" dirty="0">
                <a:latin typeface="+mj-lt"/>
                <a:ea typeface="Calibri"/>
                <a:cs typeface="Calibri"/>
              </a:rPr>
              <a:t>What limitations to your data collection might you come across?</a:t>
            </a:r>
          </a:p>
          <a:p>
            <a:pPr marL="342900" indent="-342900">
              <a:buChar char="•"/>
            </a:pPr>
            <a:r>
              <a:rPr lang="en-GB" sz="1800" dirty="0">
                <a:latin typeface="+mj-lt"/>
                <a:ea typeface="Calibri"/>
                <a:cs typeface="Calibri"/>
              </a:rPr>
              <a:t>How will Spearman’s rank help you to identify a relationship or link?</a:t>
            </a:r>
          </a:p>
          <a:p>
            <a:pPr marL="342900" indent="-342900">
              <a:buChar char="•"/>
            </a:pPr>
            <a:r>
              <a:rPr lang="en-GB" sz="1800" dirty="0">
                <a:latin typeface="+mj-lt"/>
                <a:ea typeface="Calibri"/>
                <a:cs typeface="Calibri"/>
              </a:rPr>
              <a:t>How could this data be used to help design future medical guidance or advice?</a:t>
            </a:r>
          </a:p>
          <a:p>
            <a:pPr>
              <a:buSzPts val="1100"/>
            </a:pPr>
            <a:endParaRPr lang="en-US" sz="1800" dirty="0">
              <a:latin typeface="+mj-lt"/>
              <a:ea typeface="Calibri"/>
              <a:cs typeface="Calibri"/>
            </a:endParaRPr>
          </a:p>
          <a:p>
            <a:endParaRPr lang="en-US" sz="1800" dirty="0">
              <a:latin typeface="+mj-lt"/>
              <a:ea typeface="Calibri"/>
              <a:cs typeface="Calibri"/>
            </a:endParaRPr>
          </a:p>
        </p:txBody>
      </p:sp>
    </p:spTree>
    <p:extLst>
      <p:ext uri="{BB962C8B-B14F-4D97-AF65-F5344CB8AC3E}">
        <p14:creationId xmlns:p14="http://schemas.microsoft.com/office/powerpoint/2010/main" val="20611141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g196cebac771_0_2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838" name="Google Shape;838;g196cebac771_0_2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27</a:t>
            </a:fld>
            <a:endParaRPr/>
          </a:p>
        </p:txBody>
      </p:sp>
      <p:sp>
        <p:nvSpPr>
          <p:cNvPr id="839" name="Google Shape;839;g196cebac771_0_279"/>
          <p:cNvSpPr/>
          <p:nvPr/>
        </p:nvSpPr>
        <p:spPr>
          <a:xfrm>
            <a:off x="232950" y="892350"/>
            <a:ext cx="4711500" cy="3358800"/>
          </a:xfrm>
          <a:prstGeom prst="rect">
            <a:avLst/>
          </a:prstGeom>
          <a:noFill/>
          <a:ln w="3810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marR="0" lvl="0" indent="0" rtl="0">
              <a:lnSpc>
                <a:spcPct val="115000"/>
              </a:lnSpc>
              <a:spcBef>
                <a:spcPts val="0"/>
              </a:spcBef>
              <a:spcAft>
                <a:spcPts val="0"/>
              </a:spcAft>
              <a:buClr>
                <a:schemeClr val="dk1"/>
              </a:buClr>
              <a:buSzPts val="1100"/>
              <a:buFont typeface="Arial"/>
              <a:buNone/>
            </a:pPr>
            <a:r>
              <a:rPr lang="en-GB" sz="1800" dirty="0">
                <a:solidFill>
                  <a:schemeClr val="dk1"/>
                </a:solidFill>
                <a:latin typeface="+mj-lt"/>
                <a:ea typeface="Calibri"/>
                <a:cs typeface="Calibri"/>
                <a:sym typeface="Calibri"/>
              </a:rPr>
              <a:t>Close your books and recall the Spearman’s rank formula.</a:t>
            </a:r>
            <a:endParaRPr lang="en-GB" sz="1800" i="0" u="none" strike="noStrike" cap="none" dirty="0">
              <a:solidFill>
                <a:schemeClr val="dk1"/>
              </a:solidFill>
              <a:latin typeface="+mj-lt"/>
              <a:ea typeface="Calibri"/>
              <a:cs typeface="Calibri"/>
            </a:endParaRPr>
          </a:p>
          <a:p>
            <a:pPr>
              <a:lnSpc>
                <a:spcPct val="114999"/>
              </a:lnSpc>
              <a:buSzPts val="1100"/>
            </a:pPr>
            <a:endParaRPr lang="en-GB" sz="1800" dirty="0">
              <a:solidFill>
                <a:schemeClr val="dk1"/>
              </a:solidFill>
              <a:latin typeface="+mj-lt"/>
              <a:ea typeface="Calibri"/>
              <a:cs typeface="Calibri"/>
            </a:endParaRPr>
          </a:p>
          <a:p>
            <a:pPr>
              <a:lnSpc>
                <a:spcPct val="114999"/>
              </a:lnSpc>
              <a:buSzPts val="1100"/>
            </a:pPr>
            <a:r>
              <a:rPr lang="en-GB" sz="1800" dirty="0">
                <a:solidFill>
                  <a:schemeClr val="dk1"/>
                </a:solidFill>
                <a:latin typeface="+mj-lt"/>
                <a:ea typeface="Calibri"/>
                <a:cs typeface="Calibri"/>
              </a:rPr>
              <a:t>In pairs, take turns to write down the calculation stages.</a:t>
            </a:r>
          </a:p>
          <a:p>
            <a:pPr>
              <a:lnSpc>
                <a:spcPct val="114999"/>
              </a:lnSpc>
              <a:buSzPts val="1100"/>
            </a:pPr>
            <a:endParaRPr lang="en-GB" sz="1800" dirty="0">
              <a:solidFill>
                <a:schemeClr val="dk1"/>
              </a:solidFill>
              <a:latin typeface="+mj-lt"/>
              <a:ea typeface="Calibri"/>
              <a:cs typeface="Calibri"/>
            </a:endParaRPr>
          </a:p>
          <a:p>
            <a:pPr>
              <a:lnSpc>
                <a:spcPct val="114999"/>
              </a:lnSpc>
              <a:buSzPts val="1100"/>
            </a:pPr>
            <a:r>
              <a:rPr lang="en-GB" sz="1800" dirty="0">
                <a:solidFill>
                  <a:schemeClr val="dk1"/>
                </a:solidFill>
                <a:latin typeface="+mj-lt"/>
                <a:ea typeface="Calibri"/>
                <a:cs typeface="Calibri"/>
              </a:rPr>
              <a:t>In a healthcare environment, can you suggest what kind of datasets could be compared using Spearman’s rank and why this might be useful for healthcare professionals?</a:t>
            </a:r>
          </a:p>
        </p:txBody>
      </p:sp>
      <p:pic>
        <p:nvPicPr>
          <p:cNvPr id="842" name="Google Shape;842;g196cebac771_0_279"/>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5415901" y="970500"/>
            <a:ext cx="3485473" cy="3415763"/>
          </a:xfrm>
          <a:prstGeom prst="rect">
            <a:avLst/>
          </a:prstGeom>
          <a:noFill/>
          <a:ln>
            <a:noFill/>
          </a:ln>
        </p:spPr>
      </p:pic>
      <p:sp>
        <p:nvSpPr>
          <p:cNvPr id="2" name="Title 1">
            <a:extLst>
              <a:ext uri="{FF2B5EF4-FFF2-40B4-BE49-F238E27FC236}">
                <a16:creationId xmlns:a16="http://schemas.microsoft.com/office/drawing/2014/main" id="{B3FC0AAC-3515-C5AD-1431-0A542EECD223}"/>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Plenary</a:t>
            </a:r>
            <a:endParaRPr lang="en-GB" b="1" i="0" strike="noStrike" cap="none" dirty="0">
              <a:solidFill>
                <a:schemeClr val="tx1"/>
              </a:solidFill>
              <a:latin typeface="+mj-lt"/>
              <a:ea typeface="Calibri"/>
              <a:cs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g196cebac771_0_279"/>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838" name="Google Shape;838;g196cebac771_0_279"/>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28</a:t>
            </a:fld>
            <a:endParaRPr/>
          </a:p>
        </p:txBody>
      </p:sp>
      <p:sp>
        <p:nvSpPr>
          <p:cNvPr id="839" name="Google Shape;839;g196cebac771_0_279"/>
          <p:cNvSpPr/>
          <p:nvPr/>
        </p:nvSpPr>
        <p:spPr>
          <a:xfrm>
            <a:off x="232950" y="892350"/>
            <a:ext cx="4711500" cy="3358800"/>
          </a:xfrm>
          <a:prstGeom prst="rect">
            <a:avLst/>
          </a:prstGeom>
          <a:noFill/>
          <a:ln w="38100"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300"/>
              <a:buFont typeface="Arial"/>
              <a:buNone/>
            </a:pPr>
            <a:r>
              <a:rPr lang="en-GB" sz="1800" b="1" i="0" u="none" strike="noStrike" cap="none" dirty="0">
                <a:solidFill>
                  <a:srgbClr val="000000"/>
                </a:solidFill>
                <a:latin typeface="+mj-lt"/>
                <a:ea typeface="Calibri"/>
                <a:cs typeface="Calibri"/>
                <a:sym typeface="Calibri"/>
              </a:rPr>
              <a:t>If you have any questions, please let me know</a:t>
            </a:r>
            <a:r>
              <a:rPr lang="en-GB" sz="1800" b="1" dirty="0">
                <a:latin typeface="+mj-lt"/>
                <a:ea typeface="Calibri"/>
                <a:cs typeface="Calibri"/>
                <a:sym typeface="Calibri"/>
              </a:rPr>
              <a:t>.</a:t>
            </a:r>
            <a:r>
              <a:rPr lang="en-GB" sz="1800" b="1" i="0" u="none" strike="noStrike" cap="none" dirty="0">
                <a:solidFill>
                  <a:srgbClr val="000000"/>
                </a:solidFill>
                <a:latin typeface="+mj-lt"/>
                <a:ea typeface="Calibri"/>
                <a:cs typeface="Calibri"/>
                <a:sym typeface="Calibri"/>
              </a:rPr>
              <a:t> </a:t>
            </a:r>
            <a:endParaRPr lang="en-GB" sz="1800" b="1" i="0" u="none" strike="noStrike" cap="none" dirty="0">
              <a:solidFill>
                <a:srgbClr val="000000"/>
              </a:solidFill>
              <a:latin typeface="+mj-lt"/>
              <a:ea typeface="Calibri"/>
              <a:cs typeface="Calibri"/>
            </a:endParaRPr>
          </a:p>
        </p:txBody>
      </p:sp>
      <p:sp>
        <p:nvSpPr>
          <p:cNvPr id="2" name="Title 1">
            <a:extLst>
              <a:ext uri="{FF2B5EF4-FFF2-40B4-BE49-F238E27FC236}">
                <a16:creationId xmlns:a16="http://schemas.microsoft.com/office/drawing/2014/main" id="{B3FC0AAC-3515-C5AD-1431-0A542EECD223}"/>
              </a:ext>
            </a:extLst>
          </p:cNvPr>
          <p:cNvSpPr>
            <a:spLocks noGrp="1"/>
          </p:cNvSpPr>
          <p:nvPr>
            <p:ph type="title"/>
          </p:nvPr>
        </p:nvSpPr>
        <p:spPr>
          <a:xfrm>
            <a:off x="232950" y="249900"/>
            <a:ext cx="8437563" cy="699425"/>
          </a:xfrm>
          <a:noFill/>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err="1">
                <a:solidFill>
                  <a:schemeClr val="tx1"/>
                </a:solidFill>
                <a:latin typeface="+mj-lt"/>
                <a:ea typeface="Calibri"/>
                <a:cs typeface="Calibri"/>
                <a:sym typeface="Calibri"/>
              </a:rPr>
              <a:t>Byeeee</a:t>
            </a:r>
            <a:endParaRPr lang="en-GB" b="1" i="0" strike="noStrike" cap="none" dirty="0">
              <a:solidFill>
                <a:schemeClr val="tx1"/>
              </a:solidFill>
              <a:latin typeface="+mj-lt"/>
              <a:ea typeface="Calibri"/>
              <a:cs typeface="Calibri"/>
            </a:endParaRPr>
          </a:p>
        </p:txBody>
      </p:sp>
      <p:pic>
        <p:nvPicPr>
          <p:cNvPr id="3" name="Google Shape;852;g196cebac771_0_290" descr="happy bliss Sticker by TaskRabbit">
            <a:extLst>
              <a:ext uri="{FF2B5EF4-FFF2-40B4-BE49-F238E27FC236}">
                <a16:creationId xmlns:a16="http://schemas.microsoft.com/office/drawing/2014/main" id="{D5676D26-2D22-F813-CDAD-09E92C707A8D}"/>
              </a:ext>
            </a:extLst>
          </p:cNvPr>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003256" y="936163"/>
            <a:ext cx="4202419" cy="4217675"/>
          </a:xfrm>
          <a:prstGeom prst="rect">
            <a:avLst/>
          </a:prstGeom>
          <a:noFill/>
          <a:ln>
            <a:noFill/>
          </a:ln>
        </p:spPr>
      </p:pic>
    </p:spTree>
    <p:extLst>
      <p:ext uri="{BB962C8B-B14F-4D97-AF65-F5344CB8AC3E}">
        <p14:creationId xmlns:p14="http://schemas.microsoft.com/office/powerpoint/2010/main" val="3773733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8"/>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859" name="Google Shape;859;p8"/>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29</a:t>
            </a:fld>
            <a:endParaRPr/>
          </a:p>
        </p:txBody>
      </p:sp>
      <p:sp>
        <p:nvSpPr>
          <p:cNvPr id="860" name="Google Shape;860;p8"/>
          <p:cNvSpPr txBox="1"/>
          <p:nvPr/>
        </p:nvSpPr>
        <p:spPr>
          <a:xfrm>
            <a:off x="2241671"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chemeClr val="dk1"/>
                </a:solidFill>
                <a:latin typeface="Arial"/>
                <a:ea typeface="Arial"/>
                <a:cs typeface="Arial"/>
                <a:sym typeface="Arial"/>
              </a:rPr>
              <a:t>PRODUCED BY</a:t>
            </a:r>
            <a:endParaRPr sz="1400" b="0" i="0" u="none" strike="noStrike" cap="none">
              <a:solidFill>
                <a:srgbClr val="000000"/>
              </a:solidFill>
              <a:latin typeface="Arial"/>
              <a:ea typeface="Arial"/>
              <a:cs typeface="Arial"/>
              <a:sym typeface="Arial"/>
            </a:endParaRPr>
          </a:p>
        </p:txBody>
      </p:sp>
      <p:pic>
        <p:nvPicPr>
          <p:cNvPr id="861" name="Google Shape;861;p8"/>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5049983" y="1674268"/>
            <a:ext cx="1800200" cy="844550"/>
          </a:xfrm>
          <a:prstGeom prst="rect">
            <a:avLst/>
          </a:prstGeom>
          <a:noFill/>
          <a:ln>
            <a:noFill/>
          </a:ln>
        </p:spPr>
      </p:pic>
      <p:sp>
        <p:nvSpPr>
          <p:cNvPr id="862" name="Google Shape;862;p8"/>
          <p:cNvSpPr txBox="1"/>
          <p:nvPr/>
        </p:nvSpPr>
        <p:spPr>
          <a:xfrm>
            <a:off x="5153535" y="1275606"/>
            <a:ext cx="1152128" cy="184666"/>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0" i="0" u="none" strike="noStrike" cap="none">
                <a:solidFill>
                  <a:schemeClr val="dk1"/>
                </a:solidFill>
                <a:latin typeface="Arial"/>
                <a:ea typeface="Arial"/>
                <a:cs typeface="Arial"/>
                <a:sym typeface="Arial"/>
              </a:rPr>
              <a:t>FUNDED BY</a:t>
            </a:r>
            <a:endParaRPr sz="1400" b="0" i="0" u="none" strike="noStrike" cap="none">
              <a:solidFill>
                <a:srgbClr val="000000"/>
              </a:solidFill>
              <a:latin typeface="Arial"/>
              <a:ea typeface="Arial"/>
              <a:cs typeface="Arial"/>
              <a:sym typeface="Arial"/>
            </a:endParaRPr>
          </a:p>
        </p:txBody>
      </p:sp>
      <p:sp>
        <p:nvSpPr>
          <p:cNvPr id="863" name="Google Shape;863;p8"/>
          <p:cNvSpPr txBox="1"/>
          <p:nvPr/>
        </p:nvSpPr>
        <p:spPr>
          <a:xfrm>
            <a:off x="5140405" y="2868565"/>
            <a:ext cx="1800200" cy="32316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a:solidFill>
                  <a:schemeClr val="dk1"/>
                </a:solidFill>
                <a:latin typeface="Arial"/>
                <a:ea typeface="Arial"/>
                <a:cs typeface="Arial"/>
                <a:sym typeface="Arial"/>
              </a:rPr>
              <a:t>This programme is funded by the Department for Education</a:t>
            </a:r>
            <a:endParaRPr sz="1400" b="0" i="0" u="none" strike="noStrike" cap="none">
              <a:solidFill>
                <a:srgbClr val="000000"/>
              </a:solidFill>
              <a:latin typeface="Arial"/>
              <a:ea typeface="Arial"/>
              <a:cs typeface="Arial"/>
              <a:sym typeface="Arial"/>
            </a:endParaRPr>
          </a:p>
        </p:txBody>
      </p:sp>
      <p:sp>
        <p:nvSpPr>
          <p:cNvPr id="864" name="Google Shape;864;p8"/>
          <p:cNvSpPr txBox="1"/>
          <p:nvPr/>
        </p:nvSpPr>
        <p:spPr>
          <a:xfrm>
            <a:off x="2061786" y="2787774"/>
            <a:ext cx="2088300" cy="6465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GB" sz="1050" b="0" i="0" u="none" strike="noStrike" cap="none">
                <a:solidFill>
                  <a:schemeClr val="dk1"/>
                </a:solidFill>
                <a:latin typeface="Arial"/>
                <a:ea typeface="Arial"/>
                <a:cs typeface="Arial"/>
                <a:sym typeface="Arial"/>
              </a:rPr>
              <a:t>Luminate Education Group has produced this resource on behalf of the Education and Training Foundation</a:t>
            </a:r>
            <a:endParaRPr sz="1400" b="0" i="0" u="none" strike="noStrike" cap="none">
              <a:solidFill>
                <a:srgbClr val="000000"/>
              </a:solidFill>
              <a:latin typeface="Arial"/>
              <a:ea typeface="Arial"/>
              <a:cs typeface="Arial"/>
              <a:sym typeface="Arial"/>
            </a:endParaRPr>
          </a:p>
        </p:txBody>
      </p:sp>
      <p:sp>
        <p:nvSpPr>
          <p:cNvPr id="865" name="Google Shape;865;p8"/>
          <p:cNvSpPr txBox="1"/>
          <p:nvPr/>
        </p:nvSpPr>
        <p:spPr>
          <a:xfrm>
            <a:off x="1665607" y="3651870"/>
            <a:ext cx="6552728" cy="369332"/>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rgbClr val="E51C41"/>
                </a:solidFill>
                <a:latin typeface="Arial"/>
                <a:ea typeface="Arial"/>
                <a:cs typeface="Arial"/>
                <a:sym typeface="Arial"/>
              </a:rPr>
              <a:t>ET-FOUNDATION.CO.UK</a:t>
            </a:r>
            <a:endParaRPr sz="1400" b="0" i="0" u="none" strike="noStrike" cap="none">
              <a:solidFill>
                <a:srgbClr val="000000"/>
              </a:solidFill>
              <a:latin typeface="Arial"/>
              <a:ea typeface="Arial"/>
              <a:cs typeface="Arial"/>
              <a:sym typeface="Arial"/>
            </a:endParaRPr>
          </a:p>
        </p:txBody>
      </p:sp>
      <p:pic>
        <p:nvPicPr>
          <p:cNvPr id="866" name="Google Shape;866;p8" descr="Shape&#10;&#10;Description automatically generated"/>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7524328" y="339502"/>
            <a:ext cx="1215103" cy="645557"/>
          </a:xfrm>
          <a:prstGeom prst="rect">
            <a:avLst/>
          </a:prstGeom>
          <a:noFill/>
          <a:ln>
            <a:noFill/>
          </a:ln>
        </p:spPr>
      </p:pic>
      <p:pic>
        <p:nvPicPr>
          <p:cNvPr id="867" name="Google Shape;867;p8"/>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1792758" y="1881650"/>
            <a:ext cx="1952389" cy="484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B64A-AD6C-5925-01C3-719C1B46D12F}"/>
              </a:ext>
            </a:extLst>
          </p:cNvPr>
          <p:cNvSpPr>
            <a:spLocks noGrp="1"/>
          </p:cNvSpPr>
          <p:nvPr>
            <p:ph type="title"/>
          </p:nvPr>
        </p:nvSpPr>
        <p:spPr/>
        <p:txBody>
          <a:bodyPr/>
          <a:lstStyle/>
          <a:p>
            <a:r>
              <a:rPr lang="en-US" dirty="0"/>
              <a:t>Why is it important?</a:t>
            </a:r>
            <a:endParaRPr lang="en-GB" dirty="0"/>
          </a:p>
        </p:txBody>
      </p:sp>
      <p:sp>
        <p:nvSpPr>
          <p:cNvPr id="3" name="Text Placeholder 2">
            <a:extLst>
              <a:ext uri="{FF2B5EF4-FFF2-40B4-BE49-F238E27FC236}">
                <a16:creationId xmlns:a16="http://schemas.microsoft.com/office/drawing/2014/main" id="{C21F7B5B-6B09-3126-5CE6-2F7F63FF5F54}"/>
              </a:ext>
            </a:extLst>
          </p:cNvPr>
          <p:cNvSpPr>
            <a:spLocks noGrp="1"/>
          </p:cNvSpPr>
          <p:nvPr>
            <p:ph type="body" idx="1"/>
          </p:nvPr>
        </p:nvSpPr>
        <p:spPr>
          <a:xfrm>
            <a:off x="233999" y="1212350"/>
            <a:ext cx="8436513" cy="3375623"/>
          </a:xfrm>
        </p:spPr>
        <p:txBody>
          <a:bodyPr/>
          <a:lstStyle/>
          <a:p>
            <a:pPr marL="0" marR="0" lvl="0" indent="0" algn="l" rtl="0">
              <a:lnSpc>
                <a:spcPct val="100000"/>
              </a:lnSpc>
              <a:spcBef>
                <a:spcPts val="0"/>
              </a:spcBef>
              <a:spcAft>
                <a:spcPts val="0"/>
              </a:spcAft>
              <a:buClr>
                <a:srgbClr val="000000"/>
              </a:buClr>
              <a:buSzPts val="2200"/>
              <a:buFont typeface="Arial"/>
              <a:buNone/>
            </a:pPr>
            <a:r>
              <a:rPr lang="en-GB" sz="1800" b="0" dirty="0">
                <a:latin typeface="+mj-lt"/>
                <a:ea typeface="Calibri"/>
                <a:cs typeface="Calibri"/>
                <a:sym typeface="Calibri"/>
              </a:rPr>
              <a:t>Spearman’s rank measures the strength and direction of two variables that are ranked. It is useful in helping professionals to determine whether there are factors surrounding these variables that may affect their relationship. The advantages of using this method are that it either proves or disproves a correlation and allows experts to further investigate the matter. An example of this is measuring the abundance of substances found in the body.</a:t>
            </a:r>
            <a:endParaRPr lang="en-US" sz="1800" b="0" i="0" u="none" strike="noStrike" cap="none" dirty="0">
              <a:solidFill>
                <a:srgbClr val="000000"/>
              </a:solidFill>
              <a:latin typeface="+mj-lt"/>
              <a:ea typeface="Calibri"/>
              <a:cs typeface="Calibri"/>
            </a:endParaRPr>
          </a:p>
        </p:txBody>
      </p:sp>
      <p:sp>
        <p:nvSpPr>
          <p:cNvPr id="5" name="Slide Number Placeholder 4">
            <a:extLst>
              <a:ext uri="{FF2B5EF4-FFF2-40B4-BE49-F238E27FC236}">
                <a16:creationId xmlns:a16="http://schemas.microsoft.com/office/drawing/2014/main" id="{6BBE812F-274B-3F69-D547-C447EC32364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a:t>
            </a:fld>
            <a:endParaRPr lang="en-GB"/>
          </a:p>
        </p:txBody>
      </p:sp>
      <p:sp>
        <p:nvSpPr>
          <p:cNvPr id="6" name="Footer Placeholder 5">
            <a:extLst>
              <a:ext uri="{FF2B5EF4-FFF2-40B4-BE49-F238E27FC236}">
                <a16:creationId xmlns:a16="http://schemas.microsoft.com/office/drawing/2014/main" id="{1562FC94-DECB-AB09-E91C-96C0EE0DF102}"/>
              </a:ext>
            </a:extLst>
          </p:cNvPr>
          <p:cNvSpPr>
            <a:spLocks noGrp="1"/>
          </p:cNvSpPr>
          <p:nvPr>
            <p:ph type="ftr" idx="11"/>
          </p:nvPr>
        </p:nvSpPr>
        <p:spPr/>
        <p:txBody>
          <a:bodyPr/>
          <a:lstStyle/>
          <a:p>
            <a:r>
              <a:rPr lang="en-US"/>
              <a:t>Education and Training Foundation</a:t>
            </a:r>
          </a:p>
        </p:txBody>
      </p:sp>
    </p:spTree>
    <p:extLst>
      <p:ext uri="{BB962C8B-B14F-4D97-AF65-F5344CB8AC3E}">
        <p14:creationId xmlns:p14="http://schemas.microsoft.com/office/powerpoint/2010/main" val="204023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4"/>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548" name="Google Shape;548;p4"/>
          <p:cNvSpPr txBox="1">
            <a:spLocks noGrp="1"/>
          </p:cNvSpPr>
          <p:nvPr>
            <p:ph type="sldNum" idx="12"/>
          </p:nvPr>
        </p:nvSpPr>
        <p:spPr>
          <a:xfrm>
            <a:off x="7956376" y="4767263"/>
            <a:ext cx="909464" cy="273844"/>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4</a:t>
            </a:fld>
            <a:endParaRPr/>
          </a:p>
        </p:txBody>
      </p:sp>
      <p:pic>
        <p:nvPicPr>
          <p:cNvPr id="551" name="Google Shape;551;p4"/>
          <p:cNvPicPr preferRelativeResize="0"/>
          <p:nvPr/>
        </p:nvPicPr>
        <p:blipFill>
          <a:blip r:embed="rId3" cstate="screen">
            <a:alphaModFix/>
            <a:extLst>
              <a:ext uri="{28A0092B-C50C-407E-A947-70E740481C1C}">
                <a14:useLocalDpi xmlns:a14="http://schemas.microsoft.com/office/drawing/2010/main" val="0"/>
              </a:ext>
            </a:extLst>
          </a:blip>
          <a:stretch>
            <a:fillRect/>
          </a:stretch>
        </p:blipFill>
        <p:spPr>
          <a:xfrm>
            <a:off x="232950" y="1898194"/>
            <a:ext cx="2762665" cy="2762665"/>
          </a:xfrm>
          <a:prstGeom prst="rect">
            <a:avLst/>
          </a:prstGeom>
          <a:noFill/>
          <a:ln>
            <a:noFill/>
          </a:ln>
        </p:spPr>
      </p:pic>
      <p:graphicFrame>
        <p:nvGraphicFramePr>
          <p:cNvPr id="4" name="Table 3">
            <a:extLst>
              <a:ext uri="{FF2B5EF4-FFF2-40B4-BE49-F238E27FC236}">
                <a16:creationId xmlns:a16="http://schemas.microsoft.com/office/drawing/2014/main" id="{49D87DA5-05F3-1754-507B-BC9123BEF12C}"/>
              </a:ext>
            </a:extLst>
          </p:cNvPr>
          <p:cNvGraphicFramePr>
            <a:graphicFrameLocks noGrp="1"/>
          </p:cNvGraphicFramePr>
          <p:nvPr>
            <p:extLst>
              <p:ext uri="{D42A27DB-BD31-4B8C-83A1-F6EECF244321}">
                <p14:modId xmlns:p14="http://schemas.microsoft.com/office/powerpoint/2010/main" val="1958295623"/>
              </p:ext>
            </p:extLst>
          </p:nvPr>
        </p:nvGraphicFramePr>
        <p:xfrm>
          <a:off x="3711802" y="1898194"/>
          <a:ext cx="4699306" cy="2926080"/>
        </p:xfrm>
        <a:graphic>
          <a:graphicData uri="http://schemas.openxmlformats.org/drawingml/2006/table">
            <a:tbl>
              <a:tblPr/>
              <a:tblGrid>
                <a:gridCol w="2349653">
                  <a:extLst>
                    <a:ext uri="{9D8B030D-6E8A-4147-A177-3AD203B41FA5}">
                      <a16:colId xmlns:a16="http://schemas.microsoft.com/office/drawing/2014/main" val="2656341882"/>
                    </a:ext>
                  </a:extLst>
                </a:gridCol>
                <a:gridCol w="2349653">
                  <a:extLst>
                    <a:ext uri="{9D8B030D-6E8A-4147-A177-3AD203B41FA5}">
                      <a16:colId xmlns:a16="http://schemas.microsoft.com/office/drawing/2014/main" val="166725905"/>
                    </a:ext>
                  </a:extLst>
                </a:gridCol>
              </a:tblGrid>
              <a:tr h="977004">
                <a:tc>
                  <a:txBody>
                    <a:bodyPr/>
                    <a:lstStyle/>
                    <a:p>
                      <a:pPr algn="ctr" fontAlgn="base"/>
                      <a:r>
                        <a:rPr lang="en-US" sz="1200" b="0" i="0" u="none" strike="noStrike" dirty="0">
                          <a:solidFill>
                            <a:srgbClr val="000000"/>
                          </a:solidFill>
                          <a:effectLst/>
                          <a:latin typeface="+mj-lt"/>
                        </a:rPr>
                        <a:t>Last lesson</a:t>
                      </a:r>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u="none" strike="noStrike" dirty="0">
                          <a:solidFill>
                            <a:srgbClr val="000000"/>
                          </a:solidFill>
                          <a:effectLst/>
                          <a:latin typeface="+mj-lt"/>
                        </a:rPr>
                        <a:t>Define standard deviation and outline the formula.</a:t>
                      </a:r>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txBody>
                  <a:tcP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200" b="0" i="0" u="none" strike="noStrike">
                          <a:solidFill>
                            <a:srgbClr val="000000"/>
                          </a:solidFill>
                          <a:effectLst/>
                          <a:latin typeface="+mj-lt"/>
                        </a:rPr>
                        <a:t>Last month</a:t>
                      </a:r>
                      <a:r>
                        <a:rPr lang="en-US" sz="1200" b="0" i="0">
                          <a:solidFill>
                            <a:srgbClr val="000000"/>
                          </a:solidFill>
                          <a:effectLst/>
                          <a:latin typeface="+mj-lt"/>
                        </a:rPr>
                        <a:t>​</a:t>
                      </a:r>
                    </a:p>
                    <a:p>
                      <a:pPr algn="l" fontAlgn="base"/>
                      <a:r>
                        <a:rPr lang="en-US" sz="1200" b="0" i="0">
                          <a:solidFill>
                            <a:srgbClr val="000000"/>
                          </a:solidFill>
                          <a:effectLst/>
                          <a:latin typeface="+mj-lt"/>
                        </a:rPr>
                        <a:t>​</a:t>
                      </a:r>
                    </a:p>
                    <a:p>
                      <a:pPr algn="ctr" fontAlgn="base"/>
                      <a:r>
                        <a:rPr lang="en-US" sz="1200" b="0" i="0">
                          <a:solidFill>
                            <a:srgbClr val="000000"/>
                          </a:solidFill>
                          <a:effectLst/>
                          <a:latin typeface="+mj-lt"/>
                        </a:rPr>
                        <a:t>​</a:t>
                      </a:r>
                    </a:p>
                    <a:p>
                      <a:pPr algn="ctr" fontAlgn="base"/>
                      <a:r>
                        <a:rPr lang="en-US" sz="1200" b="0" i="0" u="none" strike="noStrike">
                          <a:solidFill>
                            <a:srgbClr val="000000"/>
                          </a:solidFill>
                          <a:effectLst/>
                          <a:latin typeface="+mj-lt"/>
                        </a:rPr>
                        <a:t>What does the mode refer to?</a:t>
                      </a:r>
                      <a:r>
                        <a:rPr lang="en-US" sz="1200" b="0" i="0">
                          <a:solidFill>
                            <a:srgbClr val="000000"/>
                          </a:solidFill>
                          <a:effectLst/>
                          <a:latin typeface="+mj-lt"/>
                        </a:rPr>
                        <a:t>​</a:t>
                      </a:r>
                    </a:p>
                  </a:txBody>
                  <a:tcP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3658775"/>
                  </a:ext>
                </a:extLst>
              </a:tr>
              <a:tr h="1502500">
                <a:tc>
                  <a:txBody>
                    <a:bodyPr/>
                    <a:lstStyle/>
                    <a:p>
                      <a:pPr algn="ctr" fontAlgn="base"/>
                      <a:r>
                        <a:rPr lang="en-US" sz="1200" b="0" i="0" u="none" strike="noStrike">
                          <a:solidFill>
                            <a:srgbClr val="000000"/>
                          </a:solidFill>
                          <a:effectLst/>
                          <a:latin typeface="+mj-lt"/>
                        </a:rPr>
                        <a:t>Last week</a:t>
                      </a:r>
                      <a:r>
                        <a:rPr lang="en-US" sz="1200" b="0" i="0">
                          <a:solidFill>
                            <a:srgbClr val="000000"/>
                          </a:solidFill>
                          <a:effectLst/>
                          <a:latin typeface="+mj-lt"/>
                        </a:rPr>
                        <a:t>​</a:t>
                      </a:r>
                    </a:p>
                    <a:p>
                      <a:pPr algn="ctr" fontAlgn="base"/>
                      <a:r>
                        <a:rPr lang="en-US" sz="1200" b="0" i="0">
                          <a:solidFill>
                            <a:srgbClr val="000000"/>
                          </a:solidFill>
                          <a:effectLst/>
                          <a:latin typeface="+mj-lt"/>
                        </a:rPr>
                        <a:t>​</a:t>
                      </a:r>
                    </a:p>
                    <a:p>
                      <a:pPr algn="ctr" fontAlgn="base"/>
                      <a:r>
                        <a:rPr lang="en-US" sz="1200" b="0" i="0">
                          <a:solidFill>
                            <a:srgbClr val="000000"/>
                          </a:solidFill>
                          <a:effectLst/>
                          <a:latin typeface="+mj-lt"/>
                        </a:rPr>
                        <a:t>​</a:t>
                      </a:r>
                    </a:p>
                    <a:p>
                      <a:pPr algn="ctr" fontAlgn="base"/>
                      <a:r>
                        <a:rPr lang="en-US" sz="1200" b="0" i="0">
                          <a:solidFill>
                            <a:srgbClr val="000000"/>
                          </a:solidFill>
                          <a:effectLst/>
                          <a:latin typeface="+mj-lt"/>
                        </a:rPr>
                        <a:t>​</a:t>
                      </a:r>
                    </a:p>
                    <a:p>
                      <a:pPr algn="ctr" fontAlgn="base"/>
                      <a:r>
                        <a:rPr lang="en-US" sz="1200" b="0" i="0" u="none" strike="noStrike">
                          <a:solidFill>
                            <a:srgbClr val="000000"/>
                          </a:solidFill>
                          <a:effectLst/>
                          <a:latin typeface="+mj-lt"/>
                        </a:rPr>
                        <a:t>What is the formula used for grouped data?</a:t>
                      </a:r>
                      <a:r>
                        <a:rPr lang="en-US" sz="1200" b="0" i="0">
                          <a:solidFill>
                            <a:srgbClr val="000000"/>
                          </a:solidFill>
                          <a:effectLst/>
                          <a:latin typeface="+mj-lt"/>
                        </a:rPr>
                        <a:t>​</a:t>
                      </a:r>
                    </a:p>
                  </a:txBody>
                  <a:tcP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tc>
                  <a:txBody>
                    <a:bodyPr/>
                    <a:lstStyle/>
                    <a:p>
                      <a:pPr algn="ctr" fontAlgn="base"/>
                      <a:r>
                        <a:rPr lang="en-US" sz="1200" b="0" i="0" u="none" strike="noStrike" dirty="0">
                          <a:solidFill>
                            <a:srgbClr val="000000"/>
                          </a:solidFill>
                          <a:effectLst/>
                          <a:latin typeface="+mj-lt"/>
                        </a:rPr>
                        <a:t>GCSE</a:t>
                      </a:r>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u="none" strike="noStrike" dirty="0">
                          <a:solidFill>
                            <a:srgbClr val="000000"/>
                          </a:solidFill>
                          <a:effectLst/>
                          <a:latin typeface="+mj-lt"/>
                        </a:rPr>
                        <a:t>Find the mean, mode and median of the following dataset.</a:t>
                      </a:r>
                      <a:r>
                        <a:rPr lang="en-US" sz="1200" b="0" i="0" dirty="0">
                          <a:solidFill>
                            <a:srgbClr val="000000"/>
                          </a:solidFill>
                          <a:effectLst/>
                          <a:latin typeface="+mj-lt"/>
                        </a:rPr>
                        <a:t>​</a:t>
                      </a:r>
                    </a:p>
                    <a:p>
                      <a:pPr algn="ctr" fontAlgn="base"/>
                      <a:r>
                        <a:rPr lang="en-US" sz="1200" b="0" i="0" u="none" strike="noStrike" dirty="0">
                          <a:solidFill>
                            <a:srgbClr val="000000"/>
                          </a:solidFill>
                          <a:effectLst/>
                          <a:latin typeface="+mj-lt"/>
                        </a:rPr>
                        <a:t>10, 11, 13, 11, 12</a:t>
                      </a:r>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p>
                      <a:pPr algn="ctr" fontAlgn="base"/>
                      <a:r>
                        <a:rPr lang="en-US" sz="1200" b="0" i="0" dirty="0">
                          <a:solidFill>
                            <a:srgbClr val="000000"/>
                          </a:solidFill>
                          <a:effectLst/>
                          <a:latin typeface="+mj-lt"/>
                        </a:rPr>
                        <a:t>​</a:t>
                      </a:r>
                    </a:p>
                  </a:txBody>
                  <a:tcPr>
                    <a:lnL w="23813" cap="flat" cmpd="sng" algn="ctr">
                      <a:solidFill>
                        <a:srgbClr val="000000"/>
                      </a:solidFill>
                      <a:prstDash val="solid"/>
                      <a:round/>
                      <a:headEnd type="none" w="med" len="med"/>
                      <a:tailEnd type="none" w="med" len="med"/>
                    </a:lnL>
                    <a:lnR w="23813" cap="flat" cmpd="sng" algn="ctr">
                      <a:solidFill>
                        <a:srgbClr val="000000"/>
                      </a:solidFill>
                      <a:prstDash val="solid"/>
                      <a:round/>
                      <a:headEnd type="none" w="med" len="med"/>
                      <a:tailEnd type="none" w="med" len="med"/>
                    </a:lnR>
                    <a:lnT w="23813" cap="flat" cmpd="sng" algn="ctr">
                      <a:solidFill>
                        <a:srgbClr val="000000"/>
                      </a:solidFill>
                      <a:prstDash val="solid"/>
                      <a:round/>
                      <a:headEnd type="none" w="med" len="med"/>
                      <a:tailEnd type="none" w="med" len="med"/>
                    </a:lnT>
                    <a:lnB w="23813"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55623893"/>
                  </a:ext>
                </a:extLst>
              </a:tr>
            </a:tbl>
          </a:graphicData>
        </a:graphic>
      </p:graphicFrame>
      <p:sp>
        <p:nvSpPr>
          <p:cNvPr id="5" name="Rectangle 1">
            <a:extLst>
              <a:ext uri="{FF2B5EF4-FFF2-40B4-BE49-F238E27FC236}">
                <a16:creationId xmlns:a16="http://schemas.microsoft.com/office/drawing/2014/main" id="{AB967673-39D8-1248-01A5-199F4631CA83}"/>
              </a:ext>
            </a:extLst>
          </p:cNvPr>
          <p:cNvSpPr>
            <a:spLocks noChangeArrowheads="1"/>
          </p:cNvSpPr>
          <p:nvPr/>
        </p:nvSpPr>
        <p:spPr bwMode="auto">
          <a:xfrm flipV="1">
            <a:off x="4295017" y="936356"/>
            <a:ext cx="510139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 name="Title 1">
            <a:extLst>
              <a:ext uri="{FF2B5EF4-FFF2-40B4-BE49-F238E27FC236}">
                <a16:creationId xmlns:a16="http://schemas.microsoft.com/office/drawing/2014/main" id="{D7C4941E-87FE-1E71-56AF-A0E6A7528BDC}"/>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u="sng" strike="noStrike" cap="none" dirty="0">
                <a:solidFill>
                  <a:schemeClr val="tx1"/>
                </a:solidFill>
                <a:latin typeface="+mj-lt"/>
                <a:ea typeface="Calibri"/>
                <a:cs typeface="Calibri"/>
                <a:sym typeface="Calibri"/>
              </a:rPr>
              <a:t>Starter </a:t>
            </a:r>
            <a:r>
              <a:rPr lang="en-GB" b="1" u="sng" dirty="0">
                <a:solidFill>
                  <a:schemeClr val="tx1"/>
                </a:solidFill>
                <a:latin typeface="+mj-lt"/>
                <a:ea typeface="Calibri"/>
                <a:cs typeface="Calibri"/>
                <a:sym typeface="Calibri"/>
              </a:rPr>
              <a:t>a</a:t>
            </a:r>
            <a:r>
              <a:rPr lang="en-GB" b="1" i="0" u="sng" strike="noStrike" cap="none" dirty="0">
                <a:solidFill>
                  <a:schemeClr val="tx1"/>
                </a:solidFill>
                <a:latin typeface="+mj-lt"/>
                <a:ea typeface="Calibri"/>
                <a:cs typeface="Calibri"/>
                <a:sym typeface="Calibri"/>
              </a:rPr>
              <a:t>ctivity</a:t>
            </a:r>
            <a:r>
              <a:rPr lang="en-GB" b="1" i="0" strike="noStrike" cap="none" dirty="0">
                <a:solidFill>
                  <a:schemeClr val="tx1"/>
                </a:solidFill>
                <a:latin typeface="+mj-lt"/>
                <a:ea typeface="Calibri"/>
                <a:cs typeface="Calibri"/>
                <a:sym typeface="Calibri"/>
              </a:rPr>
              <a:t>: </a:t>
            </a:r>
            <a:r>
              <a:rPr lang="en-GB" b="1" dirty="0">
                <a:solidFill>
                  <a:schemeClr val="tx1"/>
                </a:solidFill>
                <a:latin typeface="+mj-lt"/>
                <a:ea typeface="Calibri"/>
                <a:cs typeface="Calibri"/>
                <a:sym typeface="Calibri"/>
              </a:rPr>
              <a:t>Use the retrieval grid to recall some of the things we have covered so far</a:t>
            </a:r>
            <a:endParaRPr lang="en-GB" b="1" i="0" u="sng" strike="noStrike" cap="none" dirty="0">
              <a:solidFill>
                <a:schemeClr val="tx1"/>
              </a:solidFill>
              <a:latin typeface="+mj-lt"/>
              <a:ea typeface="Calibri"/>
              <a:cs typeface="Calibri"/>
            </a:endParaRPr>
          </a:p>
        </p:txBody>
      </p:sp>
      <p:sp>
        <p:nvSpPr>
          <p:cNvPr id="6" name="TextBox 5">
            <a:extLst>
              <a:ext uri="{FF2B5EF4-FFF2-40B4-BE49-F238E27FC236}">
                <a16:creationId xmlns:a16="http://schemas.microsoft.com/office/drawing/2014/main" id="{F7F2A4C4-690C-FFC8-74B4-B1C1F884F5B1}"/>
              </a:ext>
            </a:extLst>
          </p:cNvPr>
          <p:cNvSpPr txBox="1"/>
          <p:nvPr/>
        </p:nvSpPr>
        <p:spPr>
          <a:xfrm>
            <a:off x="5030905" y="1312029"/>
            <a:ext cx="2061100" cy="369332"/>
          </a:xfrm>
          <a:prstGeom prst="rect">
            <a:avLst/>
          </a:prstGeom>
          <a:noFill/>
        </p:spPr>
        <p:txBody>
          <a:bodyPr wrap="square" rtlCol="0">
            <a:spAutoFit/>
          </a:bodyPr>
          <a:lstStyle/>
          <a:p>
            <a:r>
              <a:rPr lang="en-US" sz="1800" dirty="0"/>
              <a:t>Retrieval Starter</a:t>
            </a:r>
            <a:endParaRPr lang="en-GB"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556"/>
        <p:cNvGrpSpPr/>
        <p:nvPr/>
      </p:nvGrpSpPr>
      <p:grpSpPr>
        <a:xfrm>
          <a:off x="0" y="0"/>
          <a:ext cx="0" cy="0"/>
          <a:chOff x="0" y="0"/>
          <a:chExt cx="0" cy="0"/>
        </a:xfrm>
      </p:grpSpPr>
      <p:sp>
        <p:nvSpPr>
          <p:cNvPr id="557" name="Google Shape;557;g196ee33f580_1_0"/>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558" name="Google Shape;558;g196ee33f580_1_0"/>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5</a:t>
            </a:fld>
            <a:endParaRPr/>
          </a:p>
        </p:txBody>
      </p:sp>
      <p:pic>
        <p:nvPicPr>
          <p:cNvPr id="559" name="Google Shape;559;g196ee33f580_1_0" descr="arrow bullseye Sticker by Precision Nutrition">
            <a:hlinkClick r:id="rId3" action="ppaction://hlinksldjump"/>
          </p:cNvPr>
          <p:cNvPicPr preferRelativeResize="0"/>
          <p:nvPr/>
        </p:nvPicPr>
        <p:blipFill rotWithShape="1">
          <a:blip r:embed="rId4" cstate="screen">
            <a:alphaModFix/>
            <a:extLst>
              <a:ext uri="{28A0092B-C50C-407E-A947-70E740481C1C}">
                <a14:useLocalDpi xmlns:a14="http://schemas.microsoft.com/office/drawing/2010/main" val="0"/>
              </a:ext>
            </a:extLst>
          </a:blip>
          <a:srcRect/>
          <a:stretch/>
        </p:blipFill>
        <p:spPr>
          <a:xfrm>
            <a:off x="3258375" y="304800"/>
            <a:ext cx="2699025" cy="2699025"/>
          </a:xfrm>
          <a:prstGeom prst="rect">
            <a:avLst/>
          </a:prstGeom>
          <a:noFill/>
          <a:ln>
            <a:noFill/>
          </a:ln>
        </p:spPr>
      </p:pic>
      <p:grpSp>
        <p:nvGrpSpPr>
          <p:cNvPr id="560" name="Google Shape;560;g196ee33f580_1_0"/>
          <p:cNvGrpSpPr/>
          <p:nvPr/>
        </p:nvGrpSpPr>
        <p:grpSpPr>
          <a:xfrm>
            <a:off x="987988" y="2930628"/>
            <a:ext cx="7548911" cy="1430018"/>
            <a:chOff x="987988" y="2930628"/>
            <a:chExt cx="7548911" cy="1430018"/>
          </a:xfrm>
        </p:grpSpPr>
        <p:grpSp>
          <p:nvGrpSpPr>
            <p:cNvPr id="561" name="Google Shape;561;g196ee33f580_1_0"/>
            <p:cNvGrpSpPr/>
            <p:nvPr/>
          </p:nvGrpSpPr>
          <p:grpSpPr>
            <a:xfrm>
              <a:off x="1162154" y="2930628"/>
              <a:ext cx="6903777" cy="144653"/>
              <a:chOff x="219600" y="2938900"/>
              <a:chExt cx="8704800" cy="198400"/>
            </a:xfrm>
          </p:grpSpPr>
          <p:cxnSp>
            <p:nvCxnSpPr>
              <p:cNvPr id="562" name="Google Shape;562;g196ee33f580_1_0"/>
              <p:cNvCxnSpPr/>
              <p:nvPr/>
            </p:nvCxnSpPr>
            <p:spPr>
              <a:xfrm>
                <a:off x="219600" y="2979600"/>
                <a:ext cx="8704800" cy="0"/>
              </a:xfrm>
              <a:prstGeom prst="straightConnector1">
                <a:avLst/>
              </a:prstGeom>
              <a:noFill/>
              <a:ln w="38100" cap="flat" cmpd="sng">
                <a:solidFill>
                  <a:srgbClr val="FFFFFF"/>
                </a:solidFill>
                <a:prstDash val="solid"/>
                <a:round/>
                <a:headEnd type="none" w="sm" len="sm"/>
                <a:tailEnd type="none" w="sm" len="sm"/>
              </a:ln>
            </p:spPr>
          </p:cxnSp>
          <p:cxnSp>
            <p:nvCxnSpPr>
              <p:cNvPr id="563" name="Google Shape;563;g196ee33f580_1_0"/>
              <p:cNvCxnSpPr/>
              <p:nvPr/>
            </p:nvCxnSpPr>
            <p:spPr>
              <a:xfrm flipH="1">
                <a:off x="8852225" y="30170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4" name="Google Shape;564;g196ee33f580_1_0"/>
              <p:cNvCxnSpPr/>
              <p:nvPr/>
            </p:nvCxnSpPr>
            <p:spPr>
              <a:xfrm flipH="1">
                <a:off x="241625" y="29389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5" name="Google Shape;565;g196ee33f580_1_0"/>
              <p:cNvCxnSpPr/>
              <p:nvPr/>
            </p:nvCxnSpPr>
            <p:spPr>
              <a:xfrm flipH="1">
                <a:off x="3137225" y="3015100"/>
                <a:ext cx="8700" cy="120300"/>
              </a:xfrm>
              <a:prstGeom prst="straightConnector1">
                <a:avLst/>
              </a:prstGeom>
              <a:noFill/>
              <a:ln w="38100" cap="flat" cmpd="sng">
                <a:solidFill>
                  <a:srgbClr val="FFFFFF"/>
                </a:solidFill>
                <a:prstDash val="solid"/>
                <a:round/>
                <a:headEnd type="none" w="sm" len="sm"/>
                <a:tailEnd type="none" w="sm" len="sm"/>
              </a:ln>
            </p:spPr>
          </p:cxnSp>
          <p:cxnSp>
            <p:nvCxnSpPr>
              <p:cNvPr id="566" name="Google Shape;566;g196ee33f580_1_0"/>
              <p:cNvCxnSpPr/>
              <p:nvPr/>
            </p:nvCxnSpPr>
            <p:spPr>
              <a:xfrm flipH="1">
                <a:off x="6109025" y="3015100"/>
                <a:ext cx="8700" cy="120300"/>
              </a:xfrm>
              <a:prstGeom prst="straightConnector1">
                <a:avLst/>
              </a:prstGeom>
              <a:noFill/>
              <a:ln w="38100" cap="flat" cmpd="sng">
                <a:solidFill>
                  <a:srgbClr val="FFFFFF"/>
                </a:solidFill>
                <a:prstDash val="solid"/>
                <a:round/>
                <a:headEnd type="none" w="sm" len="sm"/>
                <a:tailEnd type="none" w="sm" len="sm"/>
              </a:ln>
            </p:spPr>
          </p:cxnSp>
        </p:grpSp>
        <p:pic>
          <p:nvPicPr>
            <p:cNvPr id="567" name="Google Shape;567;g196ee33f580_1_0" descr="Sad Bad Day Sticker"/>
            <p:cNvPicPr preferRelativeResize="0"/>
            <p:nvPr/>
          </p:nvPicPr>
          <p:blipFill rotWithShape="1">
            <a:blip r:embed="rId5" cstate="screen">
              <a:alphaModFix/>
              <a:extLst>
                <a:ext uri="{28A0092B-C50C-407E-A947-70E740481C1C}">
                  <a14:useLocalDpi xmlns:a14="http://schemas.microsoft.com/office/drawing/2010/main" val="0"/>
                </a:ext>
              </a:extLst>
            </a:blip>
            <a:srcRect/>
            <a:stretch/>
          </p:blipFill>
          <p:spPr>
            <a:xfrm>
              <a:off x="987988" y="3073882"/>
              <a:ext cx="915436" cy="841564"/>
            </a:xfrm>
            <a:prstGeom prst="rect">
              <a:avLst/>
            </a:prstGeom>
            <a:noFill/>
            <a:ln>
              <a:noFill/>
            </a:ln>
          </p:spPr>
        </p:pic>
        <p:pic>
          <p:nvPicPr>
            <p:cNvPr id="568" name="Google Shape;568;g196ee33f580_1_0" descr="Happy Face Sticker"/>
            <p:cNvPicPr preferRelativeResize="0"/>
            <p:nvPr/>
          </p:nvPicPr>
          <p:blipFill rotWithShape="1">
            <a:blip r:embed="rId6" cstate="screen">
              <a:alphaModFix/>
              <a:extLst>
                <a:ext uri="{28A0092B-C50C-407E-A947-70E740481C1C}">
                  <a14:useLocalDpi xmlns:a14="http://schemas.microsoft.com/office/drawing/2010/main" val="0"/>
                </a:ext>
              </a:extLst>
            </a:blip>
            <a:srcRect t="-8000" b="8000"/>
            <a:stretch/>
          </p:blipFill>
          <p:spPr>
            <a:xfrm>
              <a:off x="7490042" y="2938324"/>
              <a:ext cx="1046857" cy="1044676"/>
            </a:xfrm>
            <a:prstGeom prst="rect">
              <a:avLst/>
            </a:prstGeom>
            <a:noFill/>
            <a:ln>
              <a:noFill/>
            </a:ln>
          </p:spPr>
        </p:pic>
        <p:pic>
          <p:nvPicPr>
            <p:cNvPr id="569" name="Google Shape;569;g196ee33f580_1_0" descr="Happy Back To School Sticker by The YKMS"/>
            <p:cNvPicPr preferRelativeResize="0"/>
            <p:nvPr/>
          </p:nvPicPr>
          <p:blipFill rotWithShape="1">
            <a:blip r:embed="rId7" cstate="screen">
              <a:alphaModFix/>
              <a:extLst>
                <a:ext uri="{28A0092B-C50C-407E-A947-70E740481C1C}">
                  <a14:useLocalDpi xmlns:a14="http://schemas.microsoft.com/office/drawing/2010/main" val="0"/>
                </a:ext>
              </a:extLst>
            </a:blip>
            <a:srcRect/>
            <a:stretch/>
          </p:blipFill>
          <p:spPr>
            <a:xfrm>
              <a:off x="5367587" y="3126460"/>
              <a:ext cx="937841" cy="736428"/>
            </a:xfrm>
            <a:prstGeom prst="rect">
              <a:avLst/>
            </a:prstGeom>
            <a:noFill/>
            <a:ln>
              <a:noFill/>
            </a:ln>
          </p:spPr>
        </p:pic>
        <p:sp>
          <p:nvSpPr>
            <p:cNvPr id="570" name="Google Shape;570;g196ee33f580_1_0"/>
            <p:cNvSpPr txBox="1"/>
            <p:nvPr/>
          </p:nvSpPr>
          <p:spPr>
            <a:xfrm>
              <a:off x="1162154"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1</a:t>
              </a:r>
              <a:endParaRPr sz="3500" b="1" i="0" u="none" strike="noStrike" cap="none">
                <a:solidFill>
                  <a:srgbClr val="FFFFFF"/>
                </a:solidFill>
                <a:latin typeface="Calibri"/>
                <a:ea typeface="Calibri"/>
                <a:cs typeface="Calibri"/>
                <a:sym typeface="Calibri"/>
              </a:endParaRPr>
            </a:p>
          </p:txBody>
        </p:sp>
        <p:sp>
          <p:nvSpPr>
            <p:cNvPr id="571" name="Google Shape;571;g196ee33f580_1_0"/>
            <p:cNvSpPr txBox="1"/>
            <p:nvPr/>
          </p:nvSpPr>
          <p:spPr>
            <a:xfrm>
              <a:off x="3277352"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2</a:t>
              </a:r>
              <a:endParaRPr sz="3500" b="1" i="0" u="none" strike="noStrike" cap="none">
                <a:solidFill>
                  <a:srgbClr val="FFFFFF"/>
                </a:solidFill>
                <a:latin typeface="Calibri"/>
                <a:ea typeface="Calibri"/>
                <a:cs typeface="Calibri"/>
                <a:sym typeface="Calibri"/>
              </a:endParaRPr>
            </a:p>
          </p:txBody>
        </p:sp>
        <p:sp>
          <p:nvSpPr>
            <p:cNvPr id="572" name="Google Shape;572;g196ee33f580_1_0"/>
            <p:cNvSpPr txBox="1"/>
            <p:nvPr/>
          </p:nvSpPr>
          <p:spPr>
            <a:xfrm>
              <a:off x="5694721" y="3915446"/>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3</a:t>
              </a:r>
              <a:endParaRPr sz="3500" b="1" i="0" u="none" strike="noStrike" cap="none">
                <a:solidFill>
                  <a:srgbClr val="FFFFFF"/>
                </a:solidFill>
                <a:latin typeface="Calibri"/>
                <a:ea typeface="Calibri"/>
                <a:cs typeface="Calibri"/>
                <a:sym typeface="Calibri"/>
              </a:endParaRPr>
            </a:p>
          </p:txBody>
        </p:sp>
        <p:sp>
          <p:nvSpPr>
            <p:cNvPr id="573" name="Google Shape;573;g196ee33f580_1_0"/>
            <p:cNvSpPr txBox="1"/>
            <p:nvPr/>
          </p:nvSpPr>
          <p:spPr>
            <a:xfrm>
              <a:off x="7809918" y="3859889"/>
              <a:ext cx="297000" cy="44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3500"/>
                <a:buFont typeface="Arial"/>
                <a:buNone/>
              </a:pPr>
              <a:r>
                <a:rPr lang="en-GB" sz="3500" b="1" i="0" u="none" strike="noStrike" cap="none">
                  <a:solidFill>
                    <a:srgbClr val="FFFFFF"/>
                  </a:solidFill>
                  <a:latin typeface="Calibri"/>
                  <a:ea typeface="Calibri"/>
                  <a:cs typeface="Calibri"/>
                  <a:sym typeface="Calibri"/>
                </a:rPr>
                <a:t>4</a:t>
              </a:r>
              <a:endParaRPr sz="3500" b="1" i="0" u="none" strike="noStrike" cap="none">
                <a:solidFill>
                  <a:srgbClr val="FFFFFF"/>
                </a:solidFill>
                <a:latin typeface="Calibri"/>
                <a:ea typeface="Calibri"/>
                <a:cs typeface="Calibri"/>
                <a:sym typeface="Calibri"/>
              </a:endParaRPr>
            </a:p>
          </p:txBody>
        </p:sp>
        <p:pic>
          <p:nvPicPr>
            <p:cNvPr id="574" name="Google Shape;574;g196ee33f580_1_0" descr="confused emoji STICKER by Nolski"/>
            <p:cNvPicPr preferRelativeResize="0"/>
            <p:nvPr/>
          </p:nvPicPr>
          <p:blipFill rotWithShape="1">
            <a:blip r:embed="rId8" cstate="screen">
              <a:alphaModFix/>
              <a:extLst>
                <a:ext uri="{28A0092B-C50C-407E-A947-70E740481C1C}">
                  <a14:useLocalDpi xmlns:a14="http://schemas.microsoft.com/office/drawing/2010/main" val="0"/>
                </a:ext>
              </a:extLst>
            </a:blip>
            <a:srcRect/>
            <a:stretch/>
          </p:blipFill>
          <p:spPr>
            <a:xfrm>
              <a:off x="3064625" y="3202650"/>
              <a:ext cx="736425" cy="736425"/>
            </a:xfrm>
            <a:prstGeom prst="rect">
              <a:avLst/>
            </a:prstGeom>
            <a:noFill/>
            <a:ln>
              <a:noFill/>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g1957378708f_0_2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581" name="Google Shape;581;g1957378708f_0_2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6</a:t>
            </a:fld>
            <a:endParaRPr/>
          </a:p>
        </p:txBody>
      </p:sp>
      <p:pic>
        <p:nvPicPr>
          <p:cNvPr id="583" name="Google Shape;583;g1957378708f_0_27"/>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406375" y="1694550"/>
            <a:ext cx="3660800" cy="2059200"/>
          </a:xfrm>
          <a:prstGeom prst="rect">
            <a:avLst/>
          </a:prstGeom>
          <a:noFill/>
          <a:ln w="28575" cap="flat" cmpd="sng">
            <a:solidFill>
              <a:srgbClr val="FFFFFF"/>
            </a:solidFill>
            <a:prstDash val="solid"/>
            <a:round/>
            <a:headEnd type="none" w="sm" len="sm"/>
            <a:tailEnd type="none" w="sm" len="sm"/>
          </a:ln>
        </p:spPr>
      </p:pic>
      <p:sp>
        <p:nvSpPr>
          <p:cNvPr id="584" name="Google Shape;584;g1957378708f_0_27"/>
          <p:cNvSpPr/>
          <p:nvPr/>
        </p:nvSpPr>
        <p:spPr>
          <a:xfrm>
            <a:off x="4347125" y="958709"/>
            <a:ext cx="4390500" cy="3301800"/>
          </a:xfrm>
          <a:prstGeom prst="roundRect">
            <a:avLst>
              <a:gd name="adj" fmla="val 16667"/>
            </a:avLst>
          </a:prstGeom>
          <a:solidFill>
            <a:schemeClr val="accent2"/>
          </a:solidFill>
          <a:ln w="76200"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900" b="1" dirty="0">
                <a:solidFill>
                  <a:srgbClr val="FFFFFF"/>
                </a:solidFill>
                <a:latin typeface="+mj-lt"/>
                <a:ea typeface="Calibri"/>
                <a:cs typeface="Calibri"/>
                <a:sym typeface="Calibri"/>
              </a:rPr>
              <a:t>Spearman’s rank is a statistical technique used to assess the strength of correlation between two variables.</a:t>
            </a:r>
            <a:endParaRPr sz="2900" b="1" dirty="0">
              <a:solidFill>
                <a:srgbClr val="FFFFFF"/>
              </a:solidFill>
              <a:latin typeface="+mj-lt"/>
              <a:ea typeface="Calibri"/>
              <a:cs typeface="Calibri"/>
              <a:sym typeface="Calibri"/>
            </a:endParaRPr>
          </a:p>
        </p:txBody>
      </p:sp>
      <p:pic>
        <p:nvPicPr>
          <p:cNvPr id="585" name="Google Shape;585;g1957378708f_0_27" descr="Correlation Statistics 1: Spearman's Rank Correlation Coefficient (Tied Ranks)&#10;https://youtu.be/zkgnpdp9vTI&#10;Please subscribe to our YouTube channel and help us like and share this video. You feedback is also important to us. Thank you." title="Correlation Statistics 2: Spearman's Rank Correlation Coefficient(Tied Ranks)">
            <a:hlinkClick r:id="rId4"/>
          </p:cNvPr>
          <p:cNvPicPr preferRelativeResize="0"/>
          <p:nvPr/>
        </p:nvPicPr>
        <p:blipFill>
          <a:blip r:embed="rId5" cstate="screen">
            <a:alphaModFix/>
            <a:extLst>
              <a:ext uri="{28A0092B-C50C-407E-A947-70E740481C1C}">
                <a14:useLocalDpi xmlns:a14="http://schemas.microsoft.com/office/drawing/2010/main" val="0"/>
              </a:ext>
            </a:extLst>
          </a:blip>
          <a:stretch>
            <a:fillRect/>
          </a:stretch>
        </p:blipFill>
        <p:spPr>
          <a:xfrm>
            <a:off x="406375" y="3838932"/>
            <a:ext cx="767825" cy="575869"/>
          </a:xfrm>
          <a:prstGeom prst="rect">
            <a:avLst/>
          </a:prstGeom>
          <a:noFill/>
          <a:ln w="28575" cap="flat" cmpd="sng">
            <a:solidFill>
              <a:srgbClr val="000000"/>
            </a:solidFill>
            <a:prstDash val="solid"/>
            <a:round/>
            <a:headEnd type="none" w="sm" len="sm"/>
            <a:tailEnd type="none" w="sm" len="sm"/>
          </a:ln>
        </p:spPr>
      </p:pic>
      <p:sp>
        <p:nvSpPr>
          <p:cNvPr id="2" name="Title 1">
            <a:extLst>
              <a:ext uri="{FF2B5EF4-FFF2-40B4-BE49-F238E27FC236}">
                <a16:creationId xmlns:a16="http://schemas.microsoft.com/office/drawing/2014/main" id="{043B48BD-5D6F-6A7C-E309-0219EA5E34AD}"/>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Spearman’s rank (SP)</a:t>
            </a:r>
            <a:endParaRPr lang="en-GB" b="1" i="0" strike="noStrike" cap="none" dirty="0">
              <a:solidFill>
                <a:schemeClr val="tx1"/>
              </a:solidFill>
              <a:latin typeface="+mj-lt"/>
              <a:ea typeface="Calibri"/>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1957378708f_0_51"/>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a:t>EDUCATION AND TRAINING FOUNDATION</a:t>
            </a:r>
            <a:endParaRPr/>
          </a:p>
        </p:txBody>
      </p:sp>
      <p:sp>
        <p:nvSpPr>
          <p:cNvPr id="592" name="Google Shape;592;g1957378708f_0_51"/>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7</a:t>
            </a:fld>
            <a:endParaRPr/>
          </a:p>
        </p:txBody>
      </p:sp>
      <p:graphicFrame>
        <p:nvGraphicFramePr>
          <p:cNvPr id="594" name="Google Shape;594;g1957378708f_0_51"/>
          <p:cNvGraphicFramePr/>
          <p:nvPr>
            <p:extLst>
              <p:ext uri="{D42A27DB-BD31-4B8C-83A1-F6EECF244321}">
                <p14:modId xmlns:p14="http://schemas.microsoft.com/office/powerpoint/2010/main" val="746942064"/>
              </p:ext>
            </p:extLst>
          </p:nvPr>
        </p:nvGraphicFramePr>
        <p:xfrm>
          <a:off x="305400" y="1820550"/>
          <a:ext cx="2327400" cy="2352825"/>
        </p:xfrm>
        <a:graphic>
          <a:graphicData uri="http://schemas.openxmlformats.org/drawingml/2006/table">
            <a:tbl>
              <a:tblPr>
                <a:noFill/>
                <a:tableStyleId>{AF1D3EF8-D1B2-4005-AEF9-19D4BFF1289D}</a:tableStyleId>
              </a:tblPr>
              <a:tblGrid>
                <a:gridCol w="775800">
                  <a:extLst>
                    <a:ext uri="{9D8B030D-6E8A-4147-A177-3AD203B41FA5}">
                      <a16:colId xmlns:a16="http://schemas.microsoft.com/office/drawing/2014/main" val="20000"/>
                    </a:ext>
                  </a:extLst>
                </a:gridCol>
                <a:gridCol w="775800">
                  <a:extLst>
                    <a:ext uri="{9D8B030D-6E8A-4147-A177-3AD203B41FA5}">
                      <a16:colId xmlns:a16="http://schemas.microsoft.com/office/drawing/2014/main" val="20001"/>
                    </a:ext>
                  </a:extLst>
                </a:gridCol>
                <a:gridCol w="775800">
                  <a:extLst>
                    <a:ext uri="{9D8B030D-6E8A-4147-A177-3AD203B41FA5}">
                      <a16:colId xmlns:a16="http://schemas.microsoft.com/office/drawing/2014/main" val="20002"/>
                    </a:ext>
                  </a:extLst>
                </a:gridCol>
              </a:tblGrid>
              <a:tr h="473625">
                <a:tc>
                  <a:txBody>
                    <a:bodyPr/>
                    <a:lstStyle/>
                    <a:p>
                      <a:pPr marL="0" lvl="0" indent="0" algn="ctr" rtl="0">
                        <a:spcBef>
                          <a:spcPts val="0"/>
                        </a:spcBef>
                        <a:spcAft>
                          <a:spcPts val="0"/>
                        </a:spcAft>
                        <a:buNone/>
                      </a:pP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err="1">
                          <a:solidFill>
                            <a:srgbClr val="000000"/>
                          </a:solidFill>
                          <a:latin typeface="+mj-lt"/>
                          <a:ea typeface="Calibri"/>
                          <a:cs typeface="Calibri"/>
                          <a:sym typeface="Calibri"/>
                        </a:rPr>
                        <a:t>J</a:t>
                      </a:r>
                      <a:r>
                        <a:rPr lang="en-GB" sz="1700" baseline="-25000" err="1">
                          <a:solidFill>
                            <a:srgbClr val="000000"/>
                          </a:solidFill>
                          <a:latin typeface="+mj-lt"/>
                          <a:ea typeface="Calibri"/>
                          <a:cs typeface="Calibri"/>
                          <a:sym typeface="Calibri"/>
                        </a:rPr>
                        <a:t>x</a:t>
                      </a:r>
                      <a:endParaRPr sz="1700" baseline="-25000" err="1">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J</a:t>
                      </a:r>
                      <a:r>
                        <a:rPr lang="en-GB" sz="1700" baseline="-25000">
                          <a:solidFill>
                            <a:srgbClr val="000000"/>
                          </a:solidFill>
                          <a:latin typeface="+mj-lt"/>
                          <a:ea typeface="Calibri"/>
                          <a:cs typeface="Calibri"/>
                          <a:sym typeface="Calibri"/>
                        </a:rPr>
                        <a:t>y</a:t>
                      </a:r>
                      <a:endParaRPr sz="1700" baseline="-250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69800">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A</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dirty="0">
                          <a:solidFill>
                            <a:srgbClr val="000000"/>
                          </a:solidFill>
                          <a:latin typeface="+mj-lt"/>
                          <a:ea typeface="Calibri"/>
                          <a:cs typeface="Calibri"/>
                          <a:sym typeface="Calibri"/>
                        </a:rPr>
                        <a:t>4</a:t>
                      </a:r>
                      <a:endParaRPr sz="17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5</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9800">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B</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3</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4</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69800">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C</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2</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2</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69800">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D</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a:solidFill>
                            <a:srgbClr val="000000"/>
                          </a:solidFill>
                          <a:latin typeface="+mj-lt"/>
                          <a:ea typeface="Calibri"/>
                          <a:cs typeface="Calibri"/>
                          <a:sym typeface="Calibri"/>
                        </a:rPr>
                        <a:t>0</a:t>
                      </a:r>
                      <a:endParaRPr sz="17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700" dirty="0">
                          <a:solidFill>
                            <a:srgbClr val="000000"/>
                          </a:solidFill>
                          <a:latin typeface="+mj-lt"/>
                          <a:ea typeface="Calibri"/>
                          <a:cs typeface="Calibri"/>
                          <a:sym typeface="Calibri"/>
                        </a:rPr>
                        <a:t>1</a:t>
                      </a:r>
                      <a:endParaRPr sz="17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595" name="Google Shape;595;g1957378708f_0_51"/>
          <p:cNvSpPr/>
          <p:nvPr/>
        </p:nvSpPr>
        <p:spPr>
          <a:xfrm>
            <a:off x="3411152" y="1083437"/>
            <a:ext cx="30276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Rank each column</a:t>
            </a:r>
            <a:endParaRPr sz="1800" b="1" dirty="0">
              <a:solidFill>
                <a:srgbClr val="FFFFFF"/>
              </a:solidFill>
              <a:latin typeface="+mj-lt"/>
              <a:ea typeface="Calibri"/>
              <a:cs typeface="Calibri"/>
              <a:sym typeface="Calibri"/>
            </a:endParaRPr>
          </a:p>
        </p:txBody>
      </p:sp>
      <p:graphicFrame>
        <p:nvGraphicFramePr>
          <p:cNvPr id="596" name="Google Shape;596;g1957378708f_0_51"/>
          <p:cNvGraphicFramePr/>
          <p:nvPr>
            <p:extLst>
              <p:ext uri="{D42A27DB-BD31-4B8C-83A1-F6EECF244321}">
                <p14:modId xmlns:p14="http://schemas.microsoft.com/office/powerpoint/2010/main" val="900179388"/>
              </p:ext>
            </p:extLst>
          </p:nvPr>
        </p:nvGraphicFramePr>
        <p:xfrm>
          <a:off x="3411152" y="1792125"/>
          <a:ext cx="4263750" cy="2926750"/>
        </p:xfrm>
        <a:graphic>
          <a:graphicData uri="http://schemas.openxmlformats.org/drawingml/2006/table">
            <a:tbl>
              <a:tblPr>
                <a:noFill/>
                <a:tableStyleId>{AF1D3EF8-D1B2-4005-AEF9-19D4BFF1289D}</a:tableStyleId>
              </a:tblPr>
              <a:tblGrid>
                <a:gridCol w="852750">
                  <a:extLst>
                    <a:ext uri="{9D8B030D-6E8A-4147-A177-3AD203B41FA5}">
                      <a16:colId xmlns:a16="http://schemas.microsoft.com/office/drawing/2014/main" val="20000"/>
                    </a:ext>
                  </a:extLst>
                </a:gridCol>
                <a:gridCol w="852750">
                  <a:extLst>
                    <a:ext uri="{9D8B030D-6E8A-4147-A177-3AD203B41FA5}">
                      <a16:colId xmlns:a16="http://schemas.microsoft.com/office/drawing/2014/main" val="20001"/>
                    </a:ext>
                  </a:extLst>
                </a:gridCol>
                <a:gridCol w="852750">
                  <a:extLst>
                    <a:ext uri="{9D8B030D-6E8A-4147-A177-3AD203B41FA5}">
                      <a16:colId xmlns:a16="http://schemas.microsoft.com/office/drawing/2014/main" val="20002"/>
                    </a:ext>
                  </a:extLst>
                </a:gridCol>
                <a:gridCol w="852750">
                  <a:extLst>
                    <a:ext uri="{9D8B030D-6E8A-4147-A177-3AD203B41FA5}">
                      <a16:colId xmlns:a16="http://schemas.microsoft.com/office/drawing/2014/main" val="20003"/>
                    </a:ext>
                  </a:extLst>
                </a:gridCol>
                <a:gridCol w="852750">
                  <a:extLst>
                    <a:ext uri="{9D8B030D-6E8A-4147-A177-3AD203B41FA5}">
                      <a16:colId xmlns:a16="http://schemas.microsoft.com/office/drawing/2014/main" val="20004"/>
                    </a:ext>
                  </a:extLst>
                </a:gridCol>
              </a:tblGrid>
              <a:tr h="589150">
                <a:tc>
                  <a:txBody>
                    <a:bodyPr/>
                    <a:lstStyle/>
                    <a:p>
                      <a:pPr marL="0" lvl="0" indent="0" algn="ctr" rtl="0">
                        <a:spcBef>
                          <a:spcPts val="0"/>
                        </a:spcBef>
                        <a:spcAft>
                          <a:spcPts val="0"/>
                        </a:spcAft>
                        <a:buNone/>
                      </a:pP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err="1">
                          <a:solidFill>
                            <a:srgbClr val="000000"/>
                          </a:solidFill>
                          <a:latin typeface="+mj-lt"/>
                          <a:ea typeface="Calibri"/>
                          <a:cs typeface="Calibri"/>
                          <a:sym typeface="Calibri"/>
                        </a:rPr>
                        <a:t>J</a:t>
                      </a:r>
                      <a:r>
                        <a:rPr lang="en-GB" sz="2500" b="1" baseline="-25000" err="1">
                          <a:solidFill>
                            <a:srgbClr val="000000"/>
                          </a:solidFill>
                          <a:latin typeface="+mj-lt"/>
                          <a:ea typeface="Calibri"/>
                          <a:cs typeface="Calibri"/>
                          <a:sym typeface="Calibri"/>
                        </a:rPr>
                        <a:t>x</a:t>
                      </a:r>
                      <a:endParaRPr sz="25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R</a:t>
                      </a:r>
                      <a:r>
                        <a:rPr lang="en-GB" sz="2000" b="1" baseline="-25000">
                          <a:solidFill>
                            <a:srgbClr val="FF0000"/>
                          </a:solidFill>
                          <a:latin typeface="+mj-lt"/>
                          <a:ea typeface="Calibri"/>
                          <a:cs typeface="Calibri"/>
                        </a:rPr>
                        <a:t>x</a:t>
                      </a:r>
                      <a:endParaRPr lang="en-US" sz="25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J</a:t>
                      </a:r>
                      <a:r>
                        <a:rPr lang="en-GB" sz="2500" b="1" baseline="-25000">
                          <a:solidFill>
                            <a:srgbClr val="000000"/>
                          </a:solidFill>
                          <a:latin typeface="+mj-lt"/>
                          <a:ea typeface="Calibri"/>
                          <a:cs typeface="Calibri"/>
                          <a:sym typeface="Calibri"/>
                        </a:rPr>
                        <a:t>y</a:t>
                      </a:r>
                      <a:endParaRPr sz="25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R</a:t>
                      </a:r>
                      <a:r>
                        <a:rPr lang="en-GB" sz="2000" b="1" baseline="-25000">
                          <a:solidFill>
                            <a:srgbClr val="FF0000"/>
                          </a:solidFill>
                          <a:latin typeface="+mj-lt"/>
                          <a:ea typeface="Calibri"/>
                          <a:cs typeface="Calibri"/>
                        </a:rPr>
                        <a:t>y</a:t>
                      </a:r>
                      <a:endParaRPr lang="en-US" sz="25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A</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dirty="0">
                          <a:solidFill>
                            <a:srgbClr val="000000"/>
                          </a:solidFill>
                          <a:latin typeface="+mj-lt"/>
                          <a:ea typeface="Calibri"/>
                          <a:cs typeface="Calibri"/>
                          <a:sym typeface="Calibri"/>
                        </a:rPr>
                        <a:t>4</a:t>
                      </a:r>
                      <a:endParaRPr sz="25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1</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5</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1</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B</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3</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2</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4</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2</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C</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2</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3</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2</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3</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D</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0</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rPr>
                        <a:t>4</a:t>
                      </a:r>
                      <a:endParaRPr lang="en-US"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1</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rPr>
                        <a:t>4</a:t>
                      </a:r>
                      <a:endParaRPr lang="en-US" sz="25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597" name="Google Shape;597;g1957378708f_0_51"/>
          <p:cNvSpPr/>
          <p:nvPr/>
        </p:nvSpPr>
        <p:spPr>
          <a:xfrm>
            <a:off x="232950" y="1083437"/>
            <a:ext cx="24723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Consider the following dataset:</a:t>
            </a:r>
            <a:endParaRPr sz="1800" b="1" dirty="0">
              <a:solidFill>
                <a:srgbClr val="FFFFFF"/>
              </a:solidFill>
              <a:latin typeface="+mj-lt"/>
              <a:ea typeface="Calibri"/>
              <a:cs typeface="Calibri"/>
              <a:sym typeface="Calibri"/>
            </a:endParaRPr>
          </a:p>
        </p:txBody>
      </p:sp>
      <p:sp>
        <p:nvSpPr>
          <p:cNvPr id="2" name="Title 1">
            <a:extLst>
              <a:ext uri="{FF2B5EF4-FFF2-40B4-BE49-F238E27FC236}">
                <a16:creationId xmlns:a16="http://schemas.microsoft.com/office/drawing/2014/main" id="{2130EC12-8729-CC1E-6CC6-D2451925036D}"/>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2"/>
        <p:cNvGrpSpPr/>
        <p:nvPr/>
      </p:nvGrpSpPr>
      <p:grpSpPr>
        <a:xfrm>
          <a:off x="0" y="0"/>
          <a:ext cx="0" cy="0"/>
          <a:chOff x="0" y="0"/>
          <a:chExt cx="0" cy="0"/>
        </a:xfrm>
      </p:grpSpPr>
      <p:sp>
        <p:nvSpPr>
          <p:cNvPr id="604" name="Google Shape;604;g196ee33f580_0_14"/>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8</a:t>
            </a:fld>
            <a:endParaRPr/>
          </a:p>
        </p:txBody>
      </p:sp>
      <p:sp>
        <p:nvSpPr>
          <p:cNvPr id="606" name="Google Shape;606;g196ee33f580_0_14"/>
          <p:cNvSpPr/>
          <p:nvPr/>
        </p:nvSpPr>
        <p:spPr>
          <a:xfrm>
            <a:off x="5383508" y="710624"/>
            <a:ext cx="30276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What does this mean?</a:t>
            </a:r>
            <a:endParaRPr sz="1800" b="1" dirty="0">
              <a:solidFill>
                <a:srgbClr val="FFFFFF"/>
              </a:solidFill>
              <a:latin typeface="+mj-lt"/>
              <a:ea typeface="Calibri"/>
              <a:cs typeface="Calibri"/>
              <a:sym typeface="Calibri"/>
            </a:endParaRPr>
          </a:p>
        </p:txBody>
      </p:sp>
      <p:graphicFrame>
        <p:nvGraphicFramePr>
          <p:cNvPr id="607" name="Google Shape;607;g196ee33f580_0_14"/>
          <p:cNvGraphicFramePr/>
          <p:nvPr>
            <p:extLst>
              <p:ext uri="{D42A27DB-BD31-4B8C-83A1-F6EECF244321}">
                <p14:modId xmlns:p14="http://schemas.microsoft.com/office/powerpoint/2010/main" val="599641606"/>
              </p:ext>
            </p:extLst>
          </p:nvPr>
        </p:nvGraphicFramePr>
        <p:xfrm>
          <a:off x="232950" y="1239262"/>
          <a:ext cx="4263750" cy="2926750"/>
        </p:xfrm>
        <a:graphic>
          <a:graphicData uri="http://schemas.openxmlformats.org/drawingml/2006/table">
            <a:tbl>
              <a:tblPr>
                <a:noFill/>
                <a:tableStyleId>{AF1D3EF8-D1B2-4005-AEF9-19D4BFF1289D}</a:tableStyleId>
              </a:tblPr>
              <a:tblGrid>
                <a:gridCol w="852750">
                  <a:extLst>
                    <a:ext uri="{9D8B030D-6E8A-4147-A177-3AD203B41FA5}">
                      <a16:colId xmlns:a16="http://schemas.microsoft.com/office/drawing/2014/main" val="20000"/>
                    </a:ext>
                  </a:extLst>
                </a:gridCol>
                <a:gridCol w="852750">
                  <a:extLst>
                    <a:ext uri="{9D8B030D-6E8A-4147-A177-3AD203B41FA5}">
                      <a16:colId xmlns:a16="http://schemas.microsoft.com/office/drawing/2014/main" val="20001"/>
                    </a:ext>
                  </a:extLst>
                </a:gridCol>
                <a:gridCol w="852750">
                  <a:extLst>
                    <a:ext uri="{9D8B030D-6E8A-4147-A177-3AD203B41FA5}">
                      <a16:colId xmlns:a16="http://schemas.microsoft.com/office/drawing/2014/main" val="20002"/>
                    </a:ext>
                  </a:extLst>
                </a:gridCol>
                <a:gridCol w="852750">
                  <a:extLst>
                    <a:ext uri="{9D8B030D-6E8A-4147-A177-3AD203B41FA5}">
                      <a16:colId xmlns:a16="http://schemas.microsoft.com/office/drawing/2014/main" val="20003"/>
                    </a:ext>
                  </a:extLst>
                </a:gridCol>
                <a:gridCol w="852750">
                  <a:extLst>
                    <a:ext uri="{9D8B030D-6E8A-4147-A177-3AD203B41FA5}">
                      <a16:colId xmlns:a16="http://schemas.microsoft.com/office/drawing/2014/main" val="20004"/>
                    </a:ext>
                  </a:extLst>
                </a:gridCol>
              </a:tblGrid>
              <a:tr h="589150">
                <a:tc>
                  <a:txBody>
                    <a:bodyPr/>
                    <a:lstStyle/>
                    <a:p>
                      <a:pPr marL="0" lvl="0" indent="0" algn="ctr" rtl="0">
                        <a:spcBef>
                          <a:spcPts val="0"/>
                        </a:spcBef>
                        <a:spcAft>
                          <a:spcPts val="0"/>
                        </a:spcAft>
                        <a:buNone/>
                      </a:pP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err="1">
                          <a:solidFill>
                            <a:srgbClr val="000000"/>
                          </a:solidFill>
                          <a:latin typeface="+mj-lt"/>
                          <a:ea typeface="Calibri"/>
                          <a:cs typeface="Calibri"/>
                          <a:sym typeface="Calibri"/>
                        </a:rPr>
                        <a:t>J</a:t>
                      </a:r>
                      <a:r>
                        <a:rPr lang="en-GB" sz="2500" b="1" baseline="-25000" err="1">
                          <a:solidFill>
                            <a:srgbClr val="000000"/>
                          </a:solidFill>
                          <a:latin typeface="+mj-lt"/>
                          <a:ea typeface="Calibri"/>
                          <a:cs typeface="Calibri"/>
                          <a:sym typeface="Calibri"/>
                        </a:rPr>
                        <a:t>x</a:t>
                      </a:r>
                      <a:endParaRPr sz="25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R</a:t>
                      </a:r>
                      <a:r>
                        <a:rPr lang="en-GB" sz="2000" b="1" baseline="-25000">
                          <a:solidFill>
                            <a:srgbClr val="FF0000"/>
                          </a:solidFill>
                          <a:latin typeface="+mj-lt"/>
                          <a:ea typeface="Calibri"/>
                          <a:cs typeface="Calibri"/>
                          <a:sym typeface="Calibri"/>
                        </a:rPr>
                        <a:t>x</a:t>
                      </a:r>
                      <a:endParaRPr sz="25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J</a:t>
                      </a:r>
                      <a:r>
                        <a:rPr lang="en-GB" sz="2500" b="1" baseline="-25000">
                          <a:solidFill>
                            <a:srgbClr val="000000"/>
                          </a:solidFill>
                          <a:latin typeface="+mj-lt"/>
                          <a:ea typeface="Calibri"/>
                          <a:cs typeface="Calibri"/>
                          <a:sym typeface="Calibri"/>
                        </a:rPr>
                        <a:t>y</a:t>
                      </a:r>
                      <a:endParaRPr sz="25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R</a:t>
                      </a:r>
                      <a:r>
                        <a:rPr lang="en-GB" sz="2000" b="1" baseline="-25000">
                          <a:solidFill>
                            <a:srgbClr val="FF0000"/>
                          </a:solidFill>
                          <a:latin typeface="+mj-lt"/>
                          <a:ea typeface="Calibri"/>
                          <a:cs typeface="Calibri"/>
                          <a:sym typeface="Calibri"/>
                        </a:rPr>
                        <a:t>y</a:t>
                      </a:r>
                      <a:endParaRPr sz="25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A</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4</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1</a:t>
                      </a:r>
                      <a:endParaRPr sz="25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5</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1</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B</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3</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4</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2</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C</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2</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2</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3</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D</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0</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a:solidFill>
                            <a:srgbClr val="FF0000"/>
                          </a:solidFill>
                          <a:latin typeface="+mj-lt"/>
                          <a:ea typeface="Calibri"/>
                          <a:cs typeface="Calibri"/>
                          <a:sym typeface="Calibri"/>
                        </a:rPr>
                        <a:t>4</a:t>
                      </a:r>
                      <a:endParaRPr sz="25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500" b="1">
                          <a:solidFill>
                            <a:srgbClr val="000000"/>
                          </a:solidFill>
                          <a:latin typeface="+mj-lt"/>
                          <a:ea typeface="Calibri"/>
                          <a:cs typeface="Calibri"/>
                          <a:sym typeface="Calibri"/>
                        </a:rPr>
                        <a:t>1</a:t>
                      </a:r>
                      <a:endParaRPr sz="25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000" b="1" dirty="0">
                          <a:solidFill>
                            <a:srgbClr val="FF0000"/>
                          </a:solidFill>
                          <a:latin typeface="+mj-lt"/>
                          <a:ea typeface="Calibri"/>
                          <a:cs typeface="Calibri"/>
                          <a:sym typeface="Calibri"/>
                        </a:rPr>
                        <a:t>4</a:t>
                      </a:r>
                      <a:endParaRPr sz="25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pic>
        <p:nvPicPr>
          <p:cNvPr id="608" name="Google Shape;608;g196ee33f580_0_14"/>
          <p:cNvPicPr preferRelativeResize="0"/>
          <p:nvPr/>
        </p:nvPicPr>
        <p:blipFill rotWithShape="1">
          <a:blip r:embed="rId3" cstate="screen">
            <a:alphaModFix/>
            <a:extLst>
              <a:ext uri="{28A0092B-C50C-407E-A947-70E740481C1C}">
                <a14:useLocalDpi xmlns:a14="http://schemas.microsoft.com/office/drawing/2010/main" val="0"/>
              </a:ext>
            </a:extLst>
          </a:blip>
          <a:srcRect/>
          <a:stretch/>
        </p:blipFill>
        <p:spPr>
          <a:xfrm>
            <a:off x="5785126" y="1488003"/>
            <a:ext cx="2511325" cy="2284574"/>
          </a:xfrm>
          <a:prstGeom prst="rect">
            <a:avLst/>
          </a:prstGeom>
          <a:noFill/>
          <a:ln>
            <a:noFill/>
          </a:ln>
        </p:spPr>
      </p:pic>
      <p:sp>
        <p:nvSpPr>
          <p:cNvPr id="609" name="Google Shape;609;g196ee33f580_0_14"/>
          <p:cNvSpPr txBox="1"/>
          <p:nvPr/>
        </p:nvSpPr>
        <p:spPr>
          <a:xfrm>
            <a:off x="5176027" y="3886087"/>
            <a:ext cx="3689813" cy="686149"/>
          </a:xfrm>
          <a:prstGeom prst="rect">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spAutoFit/>
          </a:bodyPr>
          <a:lstStyle/>
          <a:p>
            <a:pPr algn="ctr"/>
            <a:r>
              <a:rPr lang="en-GB" sz="1600" b="1">
                <a:latin typeface="Calibri"/>
                <a:ea typeface="Calibri"/>
                <a:cs typeface="Calibri"/>
                <a:sym typeface="Calibri"/>
              </a:rPr>
              <a:t>This shows </a:t>
            </a:r>
            <a:r>
              <a:rPr lang="en-GB" sz="1600" b="1">
                <a:solidFill>
                  <a:srgbClr val="FF0000"/>
                </a:solidFill>
                <a:latin typeface="Calibri"/>
                <a:ea typeface="Calibri"/>
                <a:cs typeface="Calibri"/>
                <a:sym typeface="Calibri"/>
              </a:rPr>
              <a:t>perfect agreement – a positive correlation.</a:t>
            </a:r>
            <a:endParaRPr sz="1600" b="1">
              <a:solidFill>
                <a:srgbClr val="FF0000"/>
              </a:solidFill>
              <a:latin typeface="Calibri"/>
              <a:ea typeface="Calibri"/>
              <a:cs typeface="Calibri"/>
              <a:sym typeface="Calibri"/>
            </a:endParaRPr>
          </a:p>
        </p:txBody>
      </p:sp>
      <p:sp>
        <p:nvSpPr>
          <p:cNvPr id="2" name="Title 1">
            <a:extLst>
              <a:ext uri="{FF2B5EF4-FFF2-40B4-BE49-F238E27FC236}">
                <a16:creationId xmlns:a16="http://schemas.microsoft.com/office/drawing/2014/main" id="{073E2E04-996A-7F93-B466-B98B201529DD}"/>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
        <p:nvSpPr>
          <p:cNvPr id="3" name="Google Shape;547;p4">
            <a:extLst>
              <a:ext uri="{FF2B5EF4-FFF2-40B4-BE49-F238E27FC236}">
                <a16:creationId xmlns:a16="http://schemas.microsoft.com/office/drawing/2014/main" id="{4BA98C34-9988-7660-573D-9D9AA1F520FE}"/>
              </a:ext>
            </a:extLst>
          </p:cNvPr>
          <p:cNvSpPr txBox="1">
            <a:spLocks noGrp="1"/>
          </p:cNvSpPr>
          <p:nvPr>
            <p:ph type="ftr" idx="11"/>
          </p:nvPr>
        </p:nvSpPr>
        <p:spPr>
          <a:xfrm>
            <a:off x="234000" y="4767263"/>
            <a:ext cx="7686376" cy="27384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4" name="Google Shape;548;p4">
            <a:extLst>
              <a:ext uri="{FF2B5EF4-FFF2-40B4-BE49-F238E27FC236}">
                <a16:creationId xmlns:a16="http://schemas.microsoft.com/office/drawing/2014/main" id="{C948C91F-4B29-D861-079A-20805B5C0A76}"/>
              </a:ext>
            </a:extLst>
          </p:cNvPr>
          <p:cNvSpPr txBox="1">
            <a:spLocks/>
          </p:cNvSpPr>
          <p:nvPr/>
        </p:nvSpPr>
        <p:spPr>
          <a:xfrm>
            <a:off x="7956376" y="4767263"/>
            <a:ext cx="909464" cy="27384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1" i="0" u="none" strike="noStrike" cap="none">
                <a:solidFill>
                  <a:schemeClr val="dk1"/>
                </a:solidFill>
                <a:latin typeface="Arial"/>
                <a:ea typeface="Arial"/>
                <a:cs typeface="Arial"/>
                <a:sym typeface="Arial"/>
              </a:defRPr>
            </a:lvl9pPr>
          </a:lstStyle>
          <a:p>
            <a:fld id="{00000000-1234-1234-1234-123412341234}" type="slidenum">
              <a:rPr lang="en-GB" smtClean="0"/>
              <a:pPr/>
              <a:t>8</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Google Shape;615;g196ee33f580_0_27"/>
          <p:cNvSpPr txBox="1">
            <a:spLocks noGrp="1"/>
          </p:cNvSpPr>
          <p:nvPr>
            <p:ph type="ftr" idx="11"/>
          </p:nvPr>
        </p:nvSpPr>
        <p:spPr>
          <a:xfrm>
            <a:off x="234000" y="4767263"/>
            <a:ext cx="7686300" cy="2739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r>
              <a:rPr lang="en-GB" dirty="0"/>
              <a:t>EDUCATION AND TRAINING FOUNDATION</a:t>
            </a:r>
            <a:endParaRPr dirty="0"/>
          </a:p>
        </p:txBody>
      </p:sp>
      <p:sp>
        <p:nvSpPr>
          <p:cNvPr id="616" name="Google Shape;616;g196ee33f580_0_27"/>
          <p:cNvSpPr txBox="1">
            <a:spLocks noGrp="1"/>
          </p:cNvSpPr>
          <p:nvPr>
            <p:ph type="sldNum" idx="12"/>
          </p:nvPr>
        </p:nvSpPr>
        <p:spPr>
          <a:xfrm>
            <a:off x="7956376" y="4767263"/>
            <a:ext cx="909600" cy="273900"/>
          </a:xfrm>
          <a:prstGeom prst="rect">
            <a:avLst/>
          </a:prstGeom>
          <a:noFill/>
          <a:ln>
            <a:noFill/>
          </a:ln>
        </p:spPr>
        <p:txBody>
          <a:bodyPr spcFirstLastPara="1" wrap="square" lIns="0" tIns="0" rIns="0" bIns="0" anchor="t" anchorCtr="0">
            <a:noAutofit/>
          </a:bodyPr>
          <a:lstStyle/>
          <a:p>
            <a:pPr marL="0" lvl="0" indent="0" algn="r" rtl="0">
              <a:lnSpc>
                <a:spcPct val="100000"/>
              </a:lnSpc>
              <a:spcBef>
                <a:spcPts val="0"/>
              </a:spcBef>
              <a:spcAft>
                <a:spcPts val="0"/>
              </a:spcAft>
              <a:buSzPts val="700"/>
              <a:buNone/>
            </a:pPr>
            <a:fld id="{00000000-1234-1234-1234-123412341234}" type="slidenum">
              <a:rPr lang="en-GB"/>
              <a:t>9</a:t>
            </a:fld>
            <a:endParaRPr/>
          </a:p>
        </p:txBody>
      </p:sp>
      <p:sp>
        <p:nvSpPr>
          <p:cNvPr id="618" name="Google Shape;618;g196ee33f580_0_27"/>
          <p:cNvSpPr/>
          <p:nvPr/>
        </p:nvSpPr>
        <p:spPr>
          <a:xfrm>
            <a:off x="3149366" y="1147836"/>
            <a:ext cx="30276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Now rank each column</a:t>
            </a:r>
            <a:endParaRPr sz="1800" b="1" dirty="0">
              <a:solidFill>
                <a:srgbClr val="FFFFFF"/>
              </a:solidFill>
              <a:latin typeface="+mj-lt"/>
              <a:ea typeface="Calibri"/>
              <a:cs typeface="Calibri"/>
              <a:sym typeface="Calibri"/>
            </a:endParaRPr>
          </a:p>
        </p:txBody>
      </p:sp>
      <p:sp>
        <p:nvSpPr>
          <p:cNvPr id="619" name="Google Shape;619;g196ee33f580_0_27"/>
          <p:cNvSpPr/>
          <p:nvPr/>
        </p:nvSpPr>
        <p:spPr>
          <a:xfrm>
            <a:off x="232950" y="1147836"/>
            <a:ext cx="2472300" cy="660300"/>
          </a:xfrm>
          <a:prstGeom prst="roundRect">
            <a:avLst>
              <a:gd name="adj" fmla="val 16667"/>
            </a:avLst>
          </a:prstGeom>
          <a:solidFill>
            <a:schemeClr val="accent2"/>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800" b="1" dirty="0">
                <a:solidFill>
                  <a:srgbClr val="FFFFFF"/>
                </a:solidFill>
                <a:latin typeface="+mj-lt"/>
                <a:ea typeface="Calibri"/>
                <a:cs typeface="Calibri"/>
                <a:sym typeface="Calibri"/>
              </a:rPr>
              <a:t>Consider the following dataset:</a:t>
            </a:r>
            <a:endParaRPr sz="1800" b="1" dirty="0">
              <a:solidFill>
                <a:srgbClr val="FFFFFF"/>
              </a:solidFill>
              <a:latin typeface="+mj-lt"/>
              <a:ea typeface="Calibri"/>
              <a:cs typeface="Calibri"/>
              <a:sym typeface="Calibri"/>
            </a:endParaRPr>
          </a:p>
        </p:txBody>
      </p:sp>
      <p:graphicFrame>
        <p:nvGraphicFramePr>
          <p:cNvPr id="620" name="Google Shape;620;g196ee33f580_0_27"/>
          <p:cNvGraphicFramePr/>
          <p:nvPr>
            <p:extLst>
              <p:ext uri="{D42A27DB-BD31-4B8C-83A1-F6EECF244321}">
                <p14:modId xmlns:p14="http://schemas.microsoft.com/office/powerpoint/2010/main" val="3096415263"/>
              </p:ext>
            </p:extLst>
          </p:nvPr>
        </p:nvGraphicFramePr>
        <p:xfrm>
          <a:off x="305400" y="1907023"/>
          <a:ext cx="2327400" cy="2363265"/>
        </p:xfrm>
        <a:graphic>
          <a:graphicData uri="http://schemas.openxmlformats.org/drawingml/2006/table">
            <a:tbl>
              <a:tblPr>
                <a:noFill/>
                <a:tableStyleId>{AF1D3EF8-D1B2-4005-AEF9-19D4BFF1289D}</a:tableStyleId>
              </a:tblPr>
              <a:tblGrid>
                <a:gridCol w="775800">
                  <a:extLst>
                    <a:ext uri="{9D8B030D-6E8A-4147-A177-3AD203B41FA5}">
                      <a16:colId xmlns:a16="http://schemas.microsoft.com/office/drawing/2014/main" val="20000"/>
                    </a:ext>
                  </a:extLst>
                </a:gridCol>
                <a:gridCol w="775800">
                  <a:extLst>
                    <a:ext uri="{9D8B030D-6E8A-4147-A177-3AD203B41FA5}">
                      <a16:colId xmlns:a16="http://schemas.microsoft.com/office/drawing/2014/main" val="20001"/>
                    </a:ext>
                  </a:extLst>
                </a:gridCol>
                <a:gridCol w="775800">
                  <a:extLst>
                    <a:ext uri="{9D8B030D-6E8A-4147-A177-3AD203B41FA5}">
                      <a16:colId xmlns:a16="http://schemas.microsoft.com/office/drawing/2014/main" val="20002"/>
                    </a:ext>
                  </a:extLst>
                </a:gridCol>
              </a:tblGrid>
              <a:tr h="473625">
                <a:tc>
                  <a:txBody>
                    <a:bodyPr/>
                    <a:lstStyle/>
                    <a:p>
                      <a:pPr marL="0" lvl="0" indent="0" algn="ctr" rtl="0">
                        <a:spcBef>
                          <a:spcPts val="0"/>
                        </a:spcBef>
                        <a:spcAft>
                          <a:spcPts val="0"/>
                        </a:spcAft>
                        <a:buNone/>
                      </a:pP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dirty="0" err="1">
                          <a:solidFill>
                            <a:srgbClr val="000000"/>
                          </a:solidFill>
                          <a:latin typeface="+mj-lt"/>
                          <a:ea typeface="Calibri"/>
                          <a:cs typeface="Calibri"/>
                          <a:sym typeface="Calibri"/>
                        </a:rPr>
                        <a:t>J</a:t>
                      </a:r>
                      <a:r>
                        <a:rPr lang="en-GB" sz="1900" baseline="-25000" dirty="0" err="1">
                          <a:solidFill>
                            <a:srgbClr val="000000"/>
                          </a:solidFill>
                          <a:latin typeface="+mj-lt"/>
                          <a:ea typeface="Calibri"/>
                          <a:cs typeface="Calibri"/>
                          <a:sym typeface="Calibri"/>
                        </a:rPr>
                        <a:t>x</a:t>
                      </a:r>
                      <a:endParaRPr sz="1900" baseline="-250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J</a:t>
                      </a:r>
                      <a:r>
                        <a:rPr lang="en-GB" sz="1900" baseline="-25000">
                          <a:solidFill>
                            <a:srgbClr val="000000"/>
                          </a:solidFill>
                          <a:latin typeface="+mj-lt"/>
                          <a:ea typeface="Calibri"/>
                          <a:cs typeface="Calibri"/>
                          <a:sym typeface="Calibri"/>
                        </a:rPr>
                        <a:t>y</a:t>
                      </a:r>
                      <a:endParaRPr sz="1900" baseline="-250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469800">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A</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1</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5</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9800">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B</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2</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4</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69800">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C</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3</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1</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69800">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D</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a:solidFill>
                            <a:srgbClr val="000000"/>
                          </a:solidFill>
                          <a:latin typeface="+mj-lt"/>
                          <a:ea typeface="Calibri"/>
                          <a:cs typeface="Calibri"/>
                          <a:sym typeface="Calibri"/>
                        </a:rPr>
                        <a:t>5</a:t>
                      </a:r>
                      <a:endParaRPr sz="190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1900" dirty="0">
                          <a:solidFill>
                            <a:srgbClr val="000000"/>
                          </a:solidFill>
                          <a:latin typeface="+mj-lt"/>
                          <a:ea typeface="Calibri"/>
                          <a:cs typeface="Calibri"/>
                          <a:sym typeface="Calibri"/>
                        </a:rPr>
                        <a:t>0</a:t>
                      </a:r>
                      <a:endParaRPr sz="1900" dirty="0">
                        <a:solidFill>
                          <a:srgbClr val="000000"/>
                        </a:solidFill>
                        <a:latin typeface="+mj-lt"/>
                        <a:ea typeface="Calibri"/>
                        <a:cs typeface="Calibri"/>
                        <a:sym typeface="Calibri"/>
                      </a:endParaRPr>
                    </a:p>
                  </a:txBody>
                  <a:tcPr marL="91425" marR="91425" marT="91425" marB="91425">
                    <a:lnL w="38100" cap="flat" cmpd="sng">
                      <a:solidFill>
                        <a:srgbClr val="000000"/>
                      </a:solidFill>
                      <a:prstDash val="solid"/>
                      <a:round/>
                      <a:headEnd type="none" w="sm" len="sm"/>
                      <a:tailEnd type="none" w="sm" len="sm"/>
                    </a:lnL>
                    <a:lnR w="38100" cap="flat" cmpd="sng">
                      <a:solidFill>
                        <a:srgbClr val="000000"/>
                      </a:solidFill>
                      <a:prstDash val="solid"/>
                      <a:round/>
                      <a:headEnd type="none" w="sm" len="sm"/>
                      <a:tailEnd type="none" w="sm" len="sm"/>
                    </a:lnR>
                    <a:lnT w="38100" cap="flat" cmpd="sng">
                      <a:solidFill>
                        <a:srgbClr val="000000"/>
                      </a:solidFill>
                      <a:prstDash val="solid"/>
                      <a:round/>
                      <a:headEnd type="none" w="sm" len="sm"/>
                      <a:tailEnd type="none" w="sm" len="sm"/>
                    </a:lnT>
                    <a:lnB w="381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aphicFrame>
        <p:nvGraphicFramePr>
          <p:cNvPr id="621" name="Google Shape;621;g196ee33f580_0_27"/>
          <p:cNvGraphicFramePr/>
          <p:nvPr>
            <p:extLst>
              <p:ext uri="{D42A27DB-BD31-4B8C-83A1-F6EECF244321}">
                <p14:modId xmlns:p14="http://schemas.microsoft.com/office/powerpoint/2010/main" val="534771322"/>
              </p:ext>
            </p:extLst>
          </p:nvPr>
        </p:nvGraphicFramePr>
        <p:xfrm>
          <a:off x="3169677" y="1904605"/>
          <a:ext cx="4263750" cy="2971650"/>
        </p:xfrm>
        <a:graphic>
          <a:graphicData uri="http://schemas.openxmlformats.org/drawingml/2006/table">
            <a:tbl>
              <a:tblPr>
                <a:noFill/>
                <a:tableStyleId>{AF1D3EF8-D1B2-4005-AEF9-19D4BFF1289D}</a:tableStyleId>
              </a:tblPr>
              <a:tblGrid>
                <a:gridCol w="852750">
                  <a:extLst>
                    <a:ext uri="{9D8B030D-6E8A-4147-A177-3AD203B41FA5}">
                      <a16:colId xmlns:a16="http://schemas.microsoft.com/office/drawing/2014/main" val="20000"/>
                    </a:ext>
                  </a:extLst>
                </a:gridCol>
                <a:gridCol w="852750">
                  <a:extLst>
                    <a:ext uri="{9D8B030D-6E8A-4147-A177-3AD203B41FA5}">
                      <a16:colId xmlns:a16="http://schemas.microsoft.com/office/drawing/2014/main" val="20001"/>
                    </a:ext>
                  </a:extLst>
                </a:gridCol>
                <a:gridCol w="852750">
                  <a:extLst>
                    <a:ext uri="{9D8B030D-6E8A-4147-A177-3AD203B41FA5}">
                      <a16:colId xmlns:a16="http://schemas.microsoft.com/office/drawing/2014/main" val="20002"/>
                    </a:ext>
                  </a:extLst>
                </a:gridCol>
                <a:gridCol w="852750">
                  <a:extLst>
                    <a:ext uri="{9D8B030D-6E8A-4147-A177-3AD203B41FA5}">
                      <a16:colId xmlns:a16="http://schemas.microsoft.com/office/drawing/2014/main" val="20003"/>
                    </a:ext>
                  </a:extLst>
                </a:gridCol>
                <a:gridCol w="852750">
                  <a:extLst>
                    <a:ext uri="{9D8B030D-6E8A-4147-A177-3AD203B41FA5}">
                      <a16:colId xmlns:a16="http://schemas.microsoft.com/office/drawing/2014/main" val="20004"/>
                    </a:ext>
                  </a:extLst>
                </a:gridCol>
              </a:tblGrid>
              <a:tr h="589150">
                <a:tc>
                  <a:txBody>
                    <a:bodyPr/>
                    <a:lstStyle/>
                    <a:p>
                      <a:pPr marL="0" lvl="0" indent="0" algn="ctr" rtl="0">
                        <a:spcBef>
                          <a:spcPts val="0"/>
                        </a:spcBef>
                        <a:spcAft>
                          <a:spcPts val="0"/>
                        </a:spcAft>
                        <a:buNone/>
                      </a:pPr>
                      <a:endParaRPr sz="2700" b="1" dirty="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err="1">
                          <a:solidFill>
                            <a:srgbClr val="000000"/>
                          </a:solidFill>
                          <a:latin typeface="+mj-lt"/>
                          <a:ea typeface="Calibri"/>
                          <a:cs typeface="Calibri"/>
                          <a:sym typeface="Calibri"/>
                        </a:rPr>
                        <a:t>J</a:t>
                      </a:r>
                      <a:r>
                        <a:rPr lang="en-GB" sz="2700" b="1" baseline="-25000" err="1">
                          <a:solidFill>
                            <a:srgbClr val="000000"/>
                          </a:solidFill>
                          <a:latin typeface="+mj-lt"/>
                          <a:ea typeface="Calibri"/>
                          <a:cs typeface="Calibri"/>
                          <a:sym typeface="Calibri"/>
                        </a:rPr>
                        <a:t>x</a:t>
                      </a:r>
                      <a:endParaRPr sz="2700" b="1" baseline="-25000" err="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R</a:t>
                      </a:r>
                      <a:r>
                        <a:rPr lang="en-GB" sz="2200" b="1" baseline="-25000">
                          <a:solidFill>
                            <a:srgbClr val="FF0000"/>
                          </a:solidFill>
                          <a:latin typeface="+mj-lt"/>
                          <a:ea typeface="Calibri"/>
                          <a:cs typeface="Calibri"/>
                          <a:sym typeface="Calibri"/>
                        </a:rPr>
                        <a:t>x</a:t>
                      </a:r>
                      <a:endParaRPr sz="27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J</a:t>
                      </a:r>
                      <a:r>
                        <a:rPr lang="en-GB" sz="2700" b="1" baseline="-25000">
                          <a:solidFill>
                            <a:srgbClr val="000000"/>
                          </a:solidFill>
                          <a:latin typeface="+mj-lt"/>
                          <a:ea typeface="Calibri"/>
                          <a:cs typeface="Calibri"/>
                          <a:sym typeface="Calibri"/>
                        </a:rPr>
                        <a:t>y</a:t>
                      </a:r>
                      <a:endParaRPr sz="2700" b="1" baseline="-25000">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R</a:t>
                      </a:r>
                      <a:r>
                        <a:rPr lang="en-GB" sz="2200" b="1" baseline="-25000">
                          <a:solidFill>
                            <a:srgbClr val="FF0000"/>
                          </a:solidFill>
                          <a:latin typeface="+mj-lt"/>
                          <a:ea typeface="Calibri"/>
                          <a:cs typeface="Calibri"/>
                          <a:sym typeface="Calibri"/>
                        </a:rPr>
                        <a:t>y</a:t>
                      </a:r>
                      <a:endParaRPr sz="2700" b="1" baseline="-2500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A</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1</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4</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5</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1</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B</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2</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3</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4</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2</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C</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3</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2</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1</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3</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584400">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D</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5</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a:solidFill>
                            <a:srgbClr val="FF0000"/>
                          </a:solidFill>
                          <a:latin typeface="+mj-lt"/>
                          <a:ea typeface="Calibri"/>
                          <a:cs typeface="Calibri"/>
                          <a:sym typeface="Calibri"/>
                        </a:rPr>
                        <a:t>1</a:t>
                      </a:r>
                      <a:endParaRPr sz="2700" b="1">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700" b="1">
                          <a:solidFill>
                            <a:srgbClr val="000000"/>
                          </a:solidFill>
                          <a:latin typeface="+mj-lt"/>
                          <a:ea typeface="Calibri"/>
                          <a:cs typeface="Calibri"/>
                          <a:sym typeface="Calibri"/>
                        </a:rPr>
                        <a:t>0</a:t>
                      </a:r>
                      <a:endParaRPr sz="2700" b="1">
                        <a:solidFill>
                          <a:srgbClr val="00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en-GB" sz="2200" b="1" dirty="0">
                          <a:solidFill>
                            <a:srgbClr val="FF0000"/>
                          </a:solidFill>
                          <a:latin typeface="+mj-lt"/>
                          <a:ea typeface="Calibri"/>
                          <a:cs typeface="Calibri"/>
                          <a:sym typeface="Calibri"/>
                        </a:rPr>
                        <a:t>4</a:t>
                      </a:r>
                      <a:endParaRPr sz="2700" b="1" dirty="0">
                        <a:solidFill>
                          <a:srgbClr val="FF0000"/>
                        </a:solidFill>
                        <a:latin typeface="+mj-lt"/>
                        <a:ea typeface="Calibri"/>
                        <a:cs typeface="Calibri"/>
                        <a:sym typeface="Calibri"/>
                      </a:endParaRPr>
                    </a:p>
                  </a:txBody>
                  <a:tcPr marL="91425" marR="9142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
        <p:nvSpPr>
          <p:cNvPr id="2" name="Title 1">
            <a:extLst>
              <a:ext uri="{FF2B5EF4-FFF2-40B4-BE49-F238E27FC236}">
                <a16:creationId xmlns:a16="http://schemas.microsoft.com/office/drawing/2014/main" id="{98F79802-8BD9-D355-6530-FAC38CDA40D8}"/>
              </a:ext>
            </a:extLst>
          </p:cNvPr>
          <p:cNvSpPr>
            <a:spLocks noGrp="1"/>
          </p:cNvSpPr>
          <p:nvPr>
            <p:ph type="title"/>
          </p:nvPr>
        </p:nvSpPr>
        <p:spPr>
          <a:xfrm>
            <a:off x="232950" y="249900"/>
            <a:ext cx="8437563" cy="699425"/>
          </a:xfrm>
        </p:spPr>
        <p:txBody>
          <a:bodyPr>
            <a:normAutofit/>
          </a:bodyPr>
          <a:lstStyle/>
          <a:p>
            <a:pPr marL="0" marR="0" lvl="0" indent="0" algn="l" rtl="0">
              <a:lnSpc>
                <a:spcPct val="100000"/>
              </a:lnSpc>
              <a:spcBef>
                <a:spcPts val="0"/>
              </a:spcBef>
              <a:spcAft>
                <a:spcPts val="0"/>
              </a:spcAft>
              <a:buClr>
                <a:srgbClr val="000000"/>
              </a:buClr>
              <a:buSzPts val="4600"/>
              <a:buFont typeface="Arial"/>
              <a:buNone/>
            </a:pPr>
            <a:r>
              <a:rPr lang="en-GB" b="1" i="0" strike="noStrike" cap="none" dirty="0">
                <a:solidFill>
                  <a:schemeClr val="tx1"/>
                </a:solidFill>
                <a:latin typeface="+mj-lt"/>
                <a:ea typeface="Calibri"/>
                <a:cs typeface="Calibri"/>
                <a:sym typeface="Calibri"/>
              </a:rPr>
              <a:t>SP examples</a:t>
            </a:r>
            <a:endParaRPr lang="en-GB" b="1" i="0" strike="noStrike" cap="none" dirty="0">
              <a:solidFill>
                <a:schemeClr val="tx1"/>
              </a:solidFill>
              <a:latin typeface="+mj-lt"/>
              <a:ea typeface="Calibri"/>
              <a:cs typeface="Calibri"/>
            </a:endParaRPr>
          </a:p>
        </p:txBody>
      </p:sp>
    </p:spTree>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304792-DA0C-40CF-9895-3FA313DA25A1}">
  <ds:schemaRefs>
    <ds:schemaRef ds:uri="2847a094-2edf-4950-a853-13ec668231ed"/>
    <ds:schemaRef ds:uri="414d2ded-29cc-4abd-a1df-c646721ce55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a75230e0-234e-44fc-a46b-fcfdfca8ad4b"/>
    <ds:schemaRef ds:uri="b99cf144-4eb2-4910-9a88-c8d0ce72bbfd"/>
  </ds:schemaRefs>
</ds:datastoreItem>
</file>

<file path=customXml/itemProps2.xml><?xml version="1.0" encoding="utf-8"?>
<ds:datastoreItem xmlns:ds="http://schemas.openxmlformats.org/officeDocument/2006/customXml" ds:itemID="{1CC35B55-E2D9-44BB-B905-FACD08DD7C65}">
  <ds:schemaRefs>
    <ds:schemaRef ds:uri="http://schemas.microsoft.com/sharepoint/v3/contenttype/forms"/>
  </ds:schemaRefs>
</ds:datastoreItem>
</file>

<file path=customXml/itemProps3.xml><?xml version="1.0" encoding="utf-8"?>
<ds:datastoreItem xmlns:ds="http://schemas.openxmlformats.org/officeDocument/2006/customXml" ds:itemID="{EA82DC09-05CC-4AA8-8495-E0D1D43205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99cf144-4eb2-4910-9a88-c8d0ce72bbfd"/>
    <ds:schemaRef ds:uri="a75230e0-234e-44fc-a46b-fcfdfca8ad4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63</TotalTime>
  <Words>1646</Words>
  <Application>Microsoft Office PowerPoint</Application>
  <PresentationFormat>On-screen Show (16:9)</PresentationFormat>
  <Paragraphs>656</Paragraphs>
  <Slides>29</Slides>
  <Notes>28</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ETF Master</vt:lpstr>
      <vt:lpstr>ETF Master</vt:lpstr>
      <vt:lpstr>ETF Master</vt:lpstr>
      <vt:lpstr>Statistics: Spearman’s rank Lesson 1 of 2</vt:lpstr>
      <vt:lpstr>Learning Intention</vt:lpstr>
      <vt:lpstr>Why is it important?</vt:lpstr>
      <vt:lpstr>Starter activity: Use the retrieval grid to recall some of the things we have covered so far</vt:lpstr>
      <vt:lpstr>PowerPoint Presentation</vt:lpstr>
      <vt:lpstr>Spearman’s rank (SP)</vt:lpstr>
      <vt:lpstr>SP examples</vt:lpstr>
      <vt:lpstr>SP examples</vt:lpstr>
      <vt:lpstr>SP examples</vt:lpstr>
      <vt:lpstr>SP examples</vt:lpstr>
      <vt:lpstr>SP examples</vt:lpstr>
      <vt:lpstr>SP examples</vt:lpstr>
      <vt:lpstr>PowerPoint Presentation</vt:lpstr>
      <vt:lpstr>Spearman’s rank correlation coefficient</vt:lpstr>
      <vt:lpstr>Worked examples</vt:lpstr>
      <vt:lpstr>Worked examples</vt:lpstr>
      <vt:lpstr>Worked examples</vt:lpstr>
      <vt:lpstr>Remember</vt:lpstr>
      <vt:lpstr>PowerPoint Presentation</vt:lpstr>
      <vt:lpstr>Task 1</vt:lpstr>
      <vt:lpstr>Task 2</vt:lpstr>
      <vt:lpstr>Task 1 - Answers</vt:lpstr>
      <vt:lpstr>Task 2 - Answers</vt:lpstr>
      <vt:lpstr>PowerPoint Presentation</vt:lpstr>
      <vt:lpstr>SP in real life</vt:lpstr>
      <vt:lpstr>PowerPoint Presentation</vt:lpstr>
      <vt:lpstr>Plenary</vt:lpstr>
      <vt:lpstr>Byeeee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 Spearman’s Rank (SP) Lesson 1</dc:title>
  <dc:creator>Richard Overton</dc:creator>
  <cp:lastModifiedBy>Gemma Brezinski</cp:lastModifiedBy>
  <cp:revision>12</cp:revision>
  <dcterms:created xsi:type="dcterms:W3CDTF">2020-10-20T08:50:32Z</dcterms:created>
  <dcterms:modified xsi:type="dcterms:W3CDTF">2023-07-26T12:59:39Z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