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59" r:id="rId4"/>
  </p:sldMasterIdLst>
  <p:notesMasterIdLst>
    <p:notesMasterId r:id="rId6"/>
  </p:notesMasterIdLst>
  <p:sldIdLst>
    <p:sldId id="256" r:id="rId5"/>
  </p:sldIdLst>
  <p:sldSz cx="9144000" cy="5143500" type="screen16x9"/>
  <p:notesSz cx="6858000" cy="9144000"/>
  <p:embeddedFontLst>
    <p:embeddedFont>
      <p:font typeface="Montserrat" panose="00000500000000000000" pitchFamily="2" charset="0"/>
      <p:regular r:id="rId7"/>
      <p:bold r:id="rId8"/>
      <p:italic r:id="rId9"/>
      <p:boldItalic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06926C-E712-5707-6934-40F15C210D24}" name="Nicola Susans" initials="NS" userId="S::nicola.susans@etfoundation.co.uk::4da5c4f3-9bda-4b43-a02a-af3285e542d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anne thirlaway" initials="jt" lastIdx="1" clrIdx="0">
    <p:extLst>
      <p:ext uri="{19B8F6BF-5375-455C-9EA6-DF929625EA0E}">
        <p15:presenceInfo xmlns:p15="http://schemas.microsoft.com/office/powerpoint/2012/main" userId="88ebfc7785ff76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AEB0E1-09A4-E387-872D-47FBF3A66DC3}" v="10" dt="2023-02-27T21:09:43.222"/>
    <p1510:client id="{C0DDAA1D-9988-E10F-8C63-5C041533DBF0}" v="15" dt="2023-01-23T13:43:11.618"/>
    <p1510:client id="{D77B7FF4-A981-0E5A-82DB-A2B960155A54}" v="1" dt="2023-07-26T12:59:46.442"/>
    <p1510:client id="{E2F0A251-6E1D-FD18-9193-FFFC3092FF9E}" v="2" dt="2023-05-23T16:51:24.039"/>
  </p1510:revLst>
</p1510:revInfo>
</file>

<file path=ppt/tableStyles.xml><?xml version="1.0" encoding="utf-8"?>
<a:tblStyleLst xmlns:a="http://schemas.openxmlformats.org/drawingml/2006/main" def="{738CBBE4-C1EB-49D8-9894-5AE263CD7D9A}">
  <a:tblStyle styleId="{738CBBE4-C1EB-49D8-9894-5AE263CD7D9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05"/>
  </p:normalViewPr>
  <p:slideViewPr>
    <p:cSldViewPr snapToGrid="0">
      <p:cViewPr varScale="1">
        <p:scale>
          <a:sx n="90" d="100"/>
          <a:sy n="90" d="100"/>
        </p:scale>
        <p:origin x="60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 Susans" userId="S::nicola.susans@etfoundation.co.uk::4da5c4f3-9bda-4b43-a02a-af3285e542de" providerId="AD" clId="Web-{E2F0A251-6E1D-FD18-9193-FFFC3092FF9E}"/>
    <pc:docChg chg="mod">
      <pc:chgData name="Nicola Susans" userId="S::nicola.susans@etfoundation.co.uk::4da5c4f3-9bda-4b43-a02a-af3285e542de" providerId="AD" clId="Web-{E2F0A251-6E1D-FD18-9193-FFFC3092FF9E}" dt="2023-05-23T16:51:24.039" v="1"/>
      <pc:docMkLst>
        <pc:docMk/>
      </pc:docMkLst>
      <pc:sldChg chg="addCm">
        <pc:chgData name="Nicola Susans" userId="S::nicola.susans@etfoundation.co.uk::4da5c4f3-9bda-4b43-a02a-af3285e542de" providerId="AD" clId="Web-{E2F0A251-6E1D-FD18-9193-FFFC3092FF9E}" dt="2023-05-23T16:51:24.039" v="1"/>
        <pc:sldMkLst>
          <pc:docMk/>
          <pc:sldMk cId="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icola Susans" userId="S::nicola.susans@etfoundation.co.uk::4da5c4f3-9bda-4b43-a02a-af3285e542de" providerId="AD" clId="Web-{E2F0A251-6E1D-FD18-9193-FFFC3092FF9E}" dt="2023-05-23T16:51:24.039" v="1"/>
              <pc2:cmMkLst xmlns:pc2="http://schemas.microsoft.com/office/powerpoint/2019/9/main/command">
                <pc:docMk/>
                <pc:sldMk cId="0" sldId="256"/>
                <pc2:cmMk id="{EA478692-4A09-49E6-AC4B-FC187A6E29B9}"/>
              </pc2:cmMkLst>
            </pc226:cmChg>
          </p:ext>
        </pc:extLst>
      </pc:sldChg>
    </pc:docChg>
  </pc:docChgLst>
  <pc:docChgLst>
    <pc:chgData name="Gemma Brezinski" userId="S::gemma.brezinski@etfoundation.co.uk::fd066b93-240a-4648-a0fe-c80aa4ee1278" providerId="AD" clId="Web-{D77B7FF4-A981-0E5A-82DB-A2B960155A54}"/>
    <pc:docChg chg="modSld">
      <pc:chgData name="Gemma Brezinski" userId="S::gemma.brezinski@etfoundation.co.uk::fd066b93-240a-4648-a0fe-c80aa4ee1278" providerId="AD" clId="Web-{D77B7FF4-A981-0E5A-82DB-A2B960155A54}" dt="2023-07-26T12:59:46.442" v="0"/>
      <pc:docMkLst>
        <pc:docMk/>
      </pc:docMkLst>
      <pc:sldChg chg="delSp">
        <pc:chgData name="Gemma Brezinski" userId="S::gemma.brezinski@etfoundation.co.uk::fd066b93-240a-4648-a0fe-c80aa4ee1278" providerId="AD" clId="Web-{D77B7FF4-A981-0E5A-82DB-A2B960155A54}" dt="2023-07-26T12:59:46.442" v="0"/>
        <pc:sldMkLst>
          <pc:docMk/>
          <pc:sldMk cId="0" sldId="256"/>
        </pc:sldMkLst>
        <pc:picChg chg="del">
          <ac:chgData name="Gemma Brezinski" userId="S::gemma.brezinski@etfoundation.co.uk::fd066b93-240a-4648-a0fe-c80aa4ee1278" providerId="AD" clId="Web-{D77B7FF4-A981-0E5A-82DB-A2B960155A54}" dt="2023-07-26T12:59:46.442" v="0"/>
          <ac:picMkLst>
            <pc:docMk/>
            <pc:sldMk cId="0" sldId="256"/>
            <ac:picMk id="69" creationId="{00000000-0000-0000-0000-000000000000}"/>
          </ac:picMkLst>
        </pc:picChg>
      </pc:sldChg>
    </pc:docChg>
  </pc:docChgLst>
  <pc:docChgLst>
    <pc:chgData name="Rowena Scott" userId="S::rowena.scott_leedscitycollege.ac.uk#ext#@aoctenant.onmicrosoft.com::9852bc76-1901-4b88-baa3-87a173338e51" providerId="AD" clId="Web-{C0DDAA1D-9988-E10F-8C63-5C041533DBF0}"/>
    <pc:docChg chg="modSld">
      <pc:chgData name="Rowena Scott" userId="S::rowena.scott_leedscitycollege.ac.uk#ext#@aoctenant.onmicrosoft.com::9852bc76-1901-4b88-baa3-87a173338e51" providerId="AD" clId="Web-{C0DDAA1D-9988-E10F-8C63-5C041533DBF0}" dt="2023-01-23T13:43:11.618" v="8"/>
      <pc:docMkLst>
        <pc:docMk/>
      </pc:docMkLst>
      <pc:sldChg chg="modSp delCm">
        <pc:chgData name="Rowena Scott" userId="S::rowena.scott_leedscitycollege.ac.uk#ext#@aoctenant.onmicrosoft.com::9852bc76-1901-4b88-baa3-87a173338e51" providerId="AD" clId="Web-{C0DDAA1D-9988-E10F-8C63-5C041533DBF0}" dt="2023-01-23T13:43:11.618" v="8"/>
        <pc:sldMkLst>
          <pc:docMk/>
          <pc:sldMk cId="0" sldId="256"/>
        </pc:sldMkLst>
        <pc:graphicFrameChg chg="mod modGraphic">
          <ac:chgData name="Rowena Scott" userId="S::rowena.scott_leedscitycollege.ac.uk#ext#@aoctenant.onmicrosoft.com::9852bc76-1901-4b88-baa3-87a173338e51" providerId="AD" clId="Web-{C0DDAA1D-9988-E10F-8C63-5C041533DBF0}" dt="2023-01-23T13:42:55.946" v="7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  <pc:docChgLst>
    <pc:chgData name="Rowena Scott" userId="S::rowena.scott_leedscitycollege.ac.uk#ext#@aoctenant.onmicrosoft.com::9852bc76-1901-4b88-baa3-87a173338e51" providerId="AD" clId="Web-{87AEB0E1-09A4-E387-872D-47FBF3A66DC3}"/>
    <pc:docChg chg="modSld">
      <pc:chgData name="Rowena Scott" userId="S::rowena.scott_leedscitycollege.ac.uk#ext#@aoctenant.onmicrosoft.com::9852bc76-1901-4b88-baa3-87a173338e51" providerId="AD" clId="Web-{87AEB0E1-09A4-E387-872D-47FBF3A66DC3}" dt="2023-02-27T21:09:43.222" v="8"/>
      <pc:docMkLst>
        <pc:docMk/>
      </pc:docMkLst>
      <pc:sldChg chg="delSp modSp">
        <pc:chgData name="Rowena Scott" userId="S::rowena.scott_leedscitycollege.ac.uk#ext#@aoctenant.onmicrosoft.com::9852bc76-1901-4b88-baa3-87a173338e51" providerId="AD" clId="Web-{87AEB0E1-09A4-E387-872D-47FBF3A66DC3}" dt="2023-02-27T21:09:43.222" v="8"/>
        <pc:sldMkLst>
          <pc:docMk/>
          <pc:sldMk cId="0" sldId="256"/>
        </pc:sldMkLst>
        <pc:spChg chg="mod">
          <ac:chgData name="Rowena Scott" userId="S::rowena.scott_leedscitycollege.ac.uk#ext#@aoctenant.onmicrosoft.com::9852bc76-1901-4b88-baa3-87a173338e51" providerId="AD" clId="Web-{87AEB0E1-09A4-E387-872D-47FBF3A66DC3}" dt="2023-02-27T21:09:36.549" v="6" actId="1076"/>
          <ac:spMkLst>
            <pc:docMk/>
            <pc:sldMk cId="0" sldId="256"/>
            <ac:spMk id="55" creationId="{00000000-0000-0000-0000-000000000000}"/>
          </ac:spMkLst>
        </pc:spChg>
        <pc:spChg chg="del topLvl">
          <ac:chgData name="Rowena Scott" userId="S::rowena.scott_leedscitycollege.ac.uk#ext#@aoctenant.onmicrosoft.com::9852bc76-1901-4b88-baa3-87a173338e51" providerId="AD" clId="Web-{87AEB0E1-09A4-E387-872D-47FBF3A66DC3}" dt="2023-02-27T21:09:32.877" v="5"/>
          <ac:spMkLst>
            <pc:docMk/>
            <pc:sldMk cId="0" sldId="256"/>
            <ac:spMk id="63" creationId="{00000000-0000-0000-0000-000000000000}"/>
          </ac:spMkLst>
        </pc:spChg>
        <pc:spChg chg="del mod topLvl">
          <ac:chgData name="Rowena Scott" userId="S::rowena.scott_leedscitycollege.ac.uk#ext#@aoctenant.onmicrosoft.com::9852bc76-1901-4b88-baa3-87a173338e51" providerId="AD" clId="Web-{87AEB0E1-09A4-E387-872D-47FBF3A66DC3}" dt="2023-02-27T21:09:26.721" v="4"/>
          <ac:spMkLst>
            <pc:docMk/>
            <pc:sldMk cId="0" sldId="256"/>
            <ac:spMk id="64" creationId="{00000000-0000-0000-0000-000000000000}"/>
          </ac:spMkLst>
        </pc:spChg>
        <pc:grpChg chg="del">
          <ac:chgData name="Rowena Scott" userId="S::rowena.scott_leedscitycollege.ac.uk#ext#@aoctenant.onmicrosoft.com::9852bc76-1901-4b88-baa3-87a173338e51" providerId="AD" clId="Web-{87AEB0E1-09A4-E387-872D-47FBF3A66DC3}" dt="2023-02-27T21:09:24.596" v="2"/>
          <ac:grpSpMkLst>
            <pc:docMk/>
            <pc:sldMk cId="0" sldId="256"/>
            <ac:grpSpMk id="56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87AEB0E1-09A4-E387-872D-47FBF3A66DC3}" dt="2023-02-27T21:09:20.689" v="0"/>
          <ac:grpSpMkLst>
            <pc:docMk/>
            <pc:sldMk cId="0" sldId="256"/>
            <ac:grpSpMk id="59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87AEB0E1-09A4-E387-872D-47FBF3A66DC3}" dt="2023-02-27T21:09:26.721" v="4"/>
          <ac:grpSpMkLst>
            <pc:docMk/>
            <pc:sldMk cId="0" sldId="256"/>
            <ac:grpSpMk id="62" creationId="{00000000-0000-0000-0000-000000000000}"/>
          </ac:grpSpMkLst>
        </pc:grpChg>
        <pc:grpChg chg="del">
          <ac:chgData name="Rowena Scott" userId="S::rowena.scott_leedscitycollege.ac.uk#ext#@aoctenant.onmicrosoft.com::9852bc76-1901-4b88-baa3-87a173338e51" providerId="AD" clId="Web-{87AEB0E1-09A4-E387-872D-47FBF3A66DC3}" dt="2023-02-27T21:09:22.674" v="1"/>
          <ac:grpSpMkLst>
            <pc:docMk/>
            <pc:sldMk cId="0" sldId="256"/>
            <ac:grpSpMk id="65" creationId="{00000000-0000-0000-0000-000000000000}"/>
          </ac:grpSpMkLst>
        </pc:grpChg>
        <pc:graphicFrameChg chg="mod modGraphic">
          <ac:chgData name="Rowena Scott" userId="S::rowena.scott_leedscitycollege.ac.uk#ext#@aoctenant.onmicrosoft.com::9852bc76-1901-4b88-baa3-87a173338e51" providerId="AD" clId="Web-{87AEB0E1-09A4-E387-872D-47FBF3A66DC3}" dt="2023-02-27T21:09:43.222" v="8"/>
          <ac:graphicFrameMkLst>
            <pc:docMk/>
            <pc:sldMk cId="0" sldId="256"/>
            <ac:graphicFrameMk id="5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e24e68054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e24e68054_0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>
            <p:extLst>
              <p:ext uri="{D42A27DB-BD31-4B8C-83A1-F6EECF244321}">
                <p14:modId xmlns:p14="http://schemas.microsoft.com/office/powerpoint/2010/main" val="1326714567"/>
              </p:ext>
            </p:extLst>
          </p:nvPr>
        </p:nvGraphicFramePr>
        <p:xfrm>
          <a:off x="290434" y="1021204"/>
          <a:ext cx="8590680" cy="3833386"/>
        </p:xfrm>
        <a:graphic>
          <a:graphicData uri="http://schemas.openxmlformats.org/drawingml/2006/table">
            <a:tbl>
              <a:tblPr>
                <a:noFill/>
                <a:tableStyleId>{738CBBE4-C1EB-49D8-9894-5AE263CD7D9A}</a:tableStyleId>
              </a:tblPr>
              <a:tblGrid>
                <a:gridCol w="42953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5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30296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lesson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Define standard deviation and outline the formula.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month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What does the mode refer to?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15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Last week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What is the formula used for grouped data?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</a:rPr>
                        <a:t>GCSE</a:t>
                      </a:r>
                      <a:endParaRPr lang="en-GB"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Find the mean, mode and median of the following dataset.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dirty="0">
                          <a:latin typeface="+mj-lt"/>
                          <a:ea typeface="Calibri"/>
                          <a:cs typeface="Calibri"/>
                          <a:sym typeface="Calibri"/>
                        </a:rPr>
                        <a:t>10, 11, 13, 11, 12</a:t>
                      </a: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dirty="0">
                        <a:latin typeface="+mj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5" name="Google Shape;55;p13"/>
          <p:cNvSpPr txBox="1"/>
          <p:nvPr/>
        </p:nvSpPr>
        <p:spPr>
          <a:xfrm>
            <a:off x="367913" y="229541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Retrieval starter </a:t>
            </a:r>
            <a:endParaRPr sz="28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412" y="107075"/>
            <a:ext cx="1351063" cy="464796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7118525" y="571900"/>
            <a:ext cx="1769700" cy="31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b="1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ETFOUNDATION.CO.UK</a:t>
            </a:r>
            <a:endParaRPr sz="10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 b="1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5230e0-234e-44fc-a46b-fcfdfca8ad4b" xsi:nil="true"/>
    <lcf76f155ced4ddcb4097134ff3c332f xmlns="b99cf144-4eb2-4910-9a88-c8d0ce72bbf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881A016B10084995EF93CBCB18F51C" ma:contentTypeVersion="17" ma:contentTypeDescription="Create a new document." ma:contentTypeScope="" ma:versionID="48ffc06f6ec283ce7618f4b4875bad84">
  <xsd:schema xmlns:xsd="http://www.w3.org/2001/XMLSchema" xmlns:xs="http://www.w3.org/2001/XMLSchema" xmlns:p="http://schemas.microsoft.com/office/2006/metadata/properties" xmlns:ns2="b99cf144-4eb2-4910-9a88-c8d0ce72bbfd" xmlns:ns3="a75230e0-234e-44fc-a46b-fcfdfca8ad4b" targetNamespace="http://schemas.microsoft.com/office/2006/metadata/properties" ma:root="true" ma:fieldsID="adfd571ea4855126d306e926ca3f8808" ns2:_="" ns3:_="">
    <xsd:import namespace="b99cf144-4eb2-4910-9a88-c8d0ce72bbfd"/>
    <xsd:import namespace="a75230e0-234e-44fc-a46b-fcfdfca8ad4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9cf144-4eb2-4910-9a88-c8d0ce72bb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0cda56a-0d36-40e2-ad5d-df46f41119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5230e0-234e-44fc-a46b-fcfdfca8ad4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a57b629d-5dce-4b34-ab1a-52e3d0ef0cee}" ma:internalName="TaxCatchAll" ma:showField="CatchAllData" ma:web="a75230e0-234e-44fc-a46b-fcfdfca8ad4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9FFFCD-A500-4F88-9964-7D02EE0E57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7875E6-6228-4DB6-87EB-7E0B58FCEFC1}">
  <ds:schemaRefs>
    <ds:schemaRef ds:uri="http://schemas.microsoft.com/office/2006/metadata/properties"/>
    <ds:schemaRef ds:uri="http://schemas.microsoft.com/office/infopath/2007/PartnerControls"/>
    <ds:schemaRef ds:uri="07530afe-d844-488b-9a54-9e56863626c8"/>
    <ds:schemaRef ds:uri="2ff69431-d625-42b0-a6d5-57182fa431d3"/>
    <ds:schemaRef ds:uri="2847a094-2edf-4950-a853-13ec668231ed"/>
    <ds:schemaRef ds:uri="414d2ded-29cc-4abd-a1df-c646721ce55b"/>
    <ds:schemaRef ds:uri="a75230e0-234e-44fc-a46b-fcfdfca8ad4b"/>
    <ds:schemaRef ds:uri="b99cf144-4eb2-4910-9a88-c8d0ce72bbfd"/>
  </ds:schemaRefs>
</ds:datastoreItem>
</file>

<file path=customXml/itemProps3.xml><?xml version="1.0" encoding="utf-8"?>
<ds:datastoreItem xmlns:ds="http://schemas.openxmlformats.org/officeDocument/2006/customXml" ds:itemID="{6F2C5560-74CB-46D8-80C5-F079CD19FA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99cf144-4eb2-4910-9a88-c8d0ce72bbfd"/>
    <ds:schemaRef ds:uri="a75230e0-234e-44fc-a46b-fcfdfca8ad4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59</Words>
  <Application>Microsoft Office PowerPoint</Application>
  <PresentationFormat>On-screen Show (16:9)</PresentationFormat>
  <Paragraphs>21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Gemma Brezinski</cp:lastModifiedBy>
  <cp:revision>14</cp:revision>
  <dcterms:modified xsi:type="dcterms:W3CDTF">2023-07-26T12:59:47Z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0x010100BF881A016B10084995EF93CBCB18F51C</vt:lpwstr>
  </property>
  <property fmtid="{D5CDD505-2E9C-101B-9397-08002B2CF9AE}" pid="3" name="MediaServiceImageTags">
    <vt:lpwstr/>
  </property>
</Properties>
</file>