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3.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4"/>
    <p:sldMasterId id="2147483767" r:id="rId5"/>
    <p:sldMasterId id="2147483896" r:id="rId6"/>
    <p:sldMasterId id="2147483940" r:id="rId7"/>
  </p:sldMasterIdLst>
  <p:notesMasterIdLst>
    <p:notesMasterId r:id="rId70"/>
  </p:notesMasterIdLst>
  <p:handoutMasterIdLst>
    <p:handoutMasterId r:id="rId71"/>
  </p:handoutMasterIdLst>
  <p:sldIdLst>
    <p:sldId id="2261" r:id="rId8"/>
    <p:sldId id="2190" r:id="rId9"/>
    <p:sldId id="2268" r:id="rId10"/>
    <p:sldId id="330" r:id="rId11"/>
    <p:sldId id="2119" r:id="rId12"/>
    <p:sldId id="2048" r:id="rId13"/>
    <p:sldId id="2222" r:id="rId14"/>
    <p:sldId id="2121" r:id="rId15"/>
    <p:sldId id="2191" r:id="rId16"/>
    <p:sldId id="2223" r:id="rId17"/>
    <p:sldId id="2199" r:id="rId18"/>
    <p:sldId id="2200" r:id="rId19"/>
    <p:sldId id="2201" r:id="rId20"/>
    <p:sldId id="2207" r:id="rId21"/>
    <p:sldId id="2208" r:id="rId22"/>
    <p:sldId id="2224" r:id="rId23"/>
    <p:sldId id="2189" r:id="rId24"/>
    <p:sldId id="2243" r:id="rId25"/>
    <p:sldId id="2187" r:id="rId26"/>
    <p:sldId id="2242" r:id="rId27"/>
    <p:sldId id="2250" r:id="rId28"/>
    <p:sldId id="2192" r:id="rId29"/>
    <p:sldId id="2197" r:id="rId30"/>
    <p:sldId id="2238" r:id="rId31"/>
    <p:sldId id="2244" r:id="rId32"/>
    <p:sldId id="2247" r:id="rId33"/>
    <p:sldId id="2248" r:id="rId34"/>
    <p:sldId id="2249" r:id="rId35"/>
    <p:sldId id="2194" r:id="rId36"/>
    <p:sldId id="2226" r:id="rId37"/>
    <p:sldId id="2227" r:id="rId38"/>
    <p:sldId id="2228" r:id="rId39"/>
    <p:sldId id="2229" r:id="rId40"/>
    <p:sldId id="2258" r:id="rId41"/>
    <p:sldId id="2259" r:id="rId42"/>
    <p:sldId id="2260" r:id="rId43"/>
    <p:sldId id="2209" r:id="rId44"/>
    <p:sldId id="259" r:id="rId45"/>
    <p:sldId id="2204" r:id="rId46"/>
    <p:sldId id="2240" r:id="rId47"/>
    <p:sldId id="2267" r:id="rId48"/>
    <p:sldId id="2193" r:id="rId49"/>
    <p:sldId id="2252" r:id="rId50"/>
    <p:sldId id="2253" r:id="rId51"/>
    <p:sldId id="2195" r:id="rId52"/>
    <p:sldId id="2237" r:id="rId53"/>
    <p:sldId id="2264" r:id="rId54"/>
    <p:sldId id="2251" r:id="rId55"/>
    <p:sldId id="2263" r:id="rId56"/>
    <p:sldId id="2211" r:id="rId57"/>
    <p:sldId id="2256" r:id="rId58"/>
    <p:sldId id="2217" r:id="rId59"/>
    <p:sldId id="2186" r:id="rId60"/>
    <p:sldId id="2257" r:id="rId61"/>
    <p:sldId id="2219" r:id="rId62"/>
    <p:sldId id="2218" r:id="rId63"/>
    <p:sldId id="2262" r:id="rId64"/>
    <p:sldId id="2203" r:id="rId65"/>
    <p:sldId id="2265" r:id="rId66"/>
    <p:sldId id="2266" r:id="rId67"/>
    <p:sldId id="2269" r:id="rId68"/>
    <p:sldId id="270" r:id="rId69"/>
  </p:sldIdLst>
  <p:sldSz cx="9144000" cy="5143500" type="screen16x9"/>
  <p:notesSz cx="6889750"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egacy" id="{9307C879-8C3C-BB47-955F-C309DF54EB68}">
          <p14:sldIdLst>
            <p14:sldId id="2261"/>
            <p14:sldId id="2190"/>
            <p14:sldId id="2268"/>
            <p14:sldId id="330"/>
            <p14:sldId id="2119"/>
            <p14:sldId id="2048"/>
            <p14:sldId id="2222"/>
            <p14:sldId id="2121"/>
            <p14:sldId id="2191"/>
            <p14:sldId id="2223"/>
            <p14:sldId id="2199"/>
            <p14:sldId id="2200"/>
            <p14:sldId id="2201"/>
            <p14:sldId id="2207"/>
            <p14:sldId id="2208"/>
            <p14:sldId id="2224"/>
            <p14:sldId id="2189"/>
            <p14:sldId id="2243"/>
            <p14:sldId id="2187"/>
            <p14:sldId id="2242"/>
            <p14:sldId id="2250"/>
            <p14:sldId id="2192"/>
            <p14:sldId id="2197"/>
            <p14:sldId id="2238"/>
            <p14:sldId id="2244"/>
            <p14:sldId id="2247"/>
            <p14:sldId id="2248"/>
            <p14:sldId id="2249"/>
            <p14:sldId id="2194"/>
            <p14:sldId id="2226"/>
            <p14:sldId id="2227"/>
            <p14:sldId id="2228"/>
            <p14:sldId id="2229"/>
            <p14:sldId id="2258"/>
            <p14:sldId id="2259"/>
            <p14:sldId id="2260"/>
            <p14:sldId id="2209"/>
            <p14:sldId id="259"/>
            <p14:sldId id="2204"/>
            <p14:sldId id="2240"/>
            <p14:sldId id="2267"/>
            <p14:sldId id="2193"/>
            <p14:sldId id="2252"/>
            <p14:sldId id="2253"/>
            <p14:sldId id="2195"/>
            <p14:sldId id="2237"/>
            <p14:sldId id="2264"/>
            <p14:sldId id="2251"/>
            <p14:sldId id="2263"/>
            <p14:sldId id="2211"/>
            <p14:sldId id="2256"/>
            <p14:sldId id="2217"/>
            <p14:sldId id="2186"/>
            <p14:sldId id="2257"/>
            <p14:sldId id="2219"/>
            <p14:sldId id="2218"/>
            <p14:sldId id="2262"/>
            <p14:sldId id="2203"/>
            <p14:sldId id="2265"/>
            <p14:sldId id="2266"/>
            <p14:sldId id="2269"/>
            <p14:sldId id="270"/>
          </p14:sldIdLst>
        </p14:section>
      </p14:sectionLst>
    </p:ext>
    <p:ext uri="{EFAFB233-063F-42B5-8137-9DF3F51BA10A}">
      <p15:sldGuideLst xmlns:p15="http://schemas.microsoft.com/office/powerpoint/2012/main">
        <p15:guide id="1" orient="horz" pos="1620">
          <p15:clr>
            <a:srgbClr val="A4A3A4"/>
          </p15:clr>
        </p15:guide>
        <p15:guide id="2" orient="horz" pos="3060">
          <p15:clr>
            <a:srgbClr val="A4A3A4"/>
          </p15:clr>
        </p15:guide>
        <p15:guide id="3" orient="horz" pos="169">
          <p15:clr>
            <a:srgbClr val="A4A3A4"/>
          </p15:clr>
        </p15:guide>
        <p15:guide id="4" orient="horz" pos="2890">
          <p15:clr>
            <a:srgbClr val="A4A3A4"/>
          </p15:clr>
        </p15:guide>
        <p15:guide id="5" orient="horz">
          <p15:clr>
            <a:srgbClr val="A4A3A4"/>
          </p15:clr>
        </p15:guide>
        <p15:guide id="6" orient="horz" pos="622">
          <p15:clr>
            <a:srgbClr val="A4A3A4"/>
          </p15:clr>
        </p15:guide>
        <p15:guide id="7" orient="horz" pos="1575">
          <p15:clr>
            <a:srgbClr val="A4A3A4"/>
          </p15:clr>
        </p15:guide>
        <p15:guide id="8" orient="horz" pos="868">
          <p15:clr>
            <a:srgbClr val="A4A3A4"/>
          </p15:clr>
        </p15:guide>
        <p15:guide id="9" pos="2835">
          <p15:clr>
            <a:srgbClr val="A4A3A4"/>
          </p15:clr>
        </p15:guide>
        <p15:guide id="10" pos="5583">
          <p15:clr>
            <a:srgbClr val="A4A3A4"/>
          </p15:clr>
        </p15:guide>
        <p15:guide id="11" pos="158">
          <p15:clr>
            <a:srgbClr val="A4A3A4"/>
          </p15:clr>
        </p15:guide>
        <p15:guide id="12" pos="5012">
          <p15:clr>
            <a:srgbClr val="A4A3A4"/>
          </p15:clr>
        </p15:guide>
        <p15:guide id="13" pos="1651">
          <p15:clr>
            <a:srgbClr val="A4A3A4"/>
          </p15:clr>
        </p15:guide>
        <p15:guide id="14" pos="2744">
          <p15:clr>
            <a:srgbClr val="A4A3A4"/>
          </p15:clr>
        </p15:guide>
        <p15:guide id="15" pos="5465">
          <p15:clr>
            <a:srgbClr val="A4A3A4"/>
          </p15:clr>
        </p15:guide>
        <p15:guide id="16" pos="956">
          <p15:clr>
            <a:srgbClr val="A4A3A4"/>
          </p15:clr>
        </p15:guide>
        <p15:guide id="17" pos="2562">
          <p15:clr>
            <a:srgbClr val="A4A3A4"/>
          </p15:clr>
        </p15:guide>
        <p15:guide id="18" pos="3257">
          <p15:clr>
            <a:srgbClr val="A4A3A4"/>
          </p15:clr>
        </p15:guide>
      </p15:sldGuideLst>
    </p:ext>
    <p:ext uri="{2D200454-40CA-4A62-9FC3-DE9A4176ACB9}">
      <p15:notesGuideLst xmlns:p15="http://schemas.microsoft.com/office/powerpoint/2012/main">
        <p15:guide id="1" orient="horz" pos="3156" userDrawn="1">
          <p15:clr>
            <a:srgbClr val="A4A3A4"/>
          </p15:clr>
        </p15:guide>
        <p15:guide id="2" pos="217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ie Sharp" initials="RS" lastIdx="2" clrIdx="0">
    <p:extLst>
      <p:ext uri="{19B8F6BF-5375-455C-9EA6-DF929625EA0E}">
        <p15:presenceInfo xmlns:p15="http://schemas.microsoft.com/office/powerpoint/2012/main" userId="S::Rosie.Sharp@fareham.ac.uk::1d6e3926-ee25-47b9-be64-da5375d10884" providerId="AD"/>
      </p:ext>
    </p:extLst>
  </p:cmAuthor>
  <p:cmAuthor id="2" name="jpa1981 jpa1981" initials="jj" lastIdx="34" clrIdx="1">
    <p:extLst>
      <p:ext uri="{19B8F6BF-5375-455C-9EA6-DF929625EA0E}">
        <p15:presenceInfo xmlns:p15="http://schemas.microsoft.com/office/powerpoint/2012/main" userId="e46c017030acd5ea" providerId="Windows Live"/>
      </p:ext>
    </p:extLst>
  </p:cmAuthor>
  <p:cmAuthor id="3" name="Martin Newton" initials="MN" lastIdx="1" clrIdx="2">
    <p:extLst>
      <p:ext uri="{19B8F6BF-5375-455C-9EA6-DF929625EA0E}">
        <p15:presenceInfo xmlns:p15="http://schemas.microsoft.com/office/powerpoint/2012/main" userId="S::martin.newton@mei.org.uk::678035a0-a772-414f-9b6d-e8079ba616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556"/>
    <a:srgbClr val="E62247"/>
    <a:srgbClr val="006C47"/>
    <a:srgbClr val="FFFFCC"/>
    <a:srgbClr val="63C5B0"/>
    <a:srgbClr val="CFEDE7"/>
    <a:srgbClr val="B91533"/>
    <a:srgbClr val="BE0064"/>
    <a:srgbClr val="FFCDE7"/>
    <a:srgbClr val="F0DC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26B337-3171-E441-BD46-C00D885E2407}" v="2" dt="2023-05-17T13:23:01.6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6627" autoAdjust="0"/>
    <p:restoredTop sz="72313" autoAdjust="0"/>
  </p:normalViewPr>
  <p:slideViewPr>
    <p:cSldViewPr snapToGrid="0">
      <p:cViewPr varScale="1">
        <p:scale>
          <a:sx n="106" d="100"/>
          <a:sy n="106" d="100"/>
        </p:scale>
        <p:origin x="192" y="408"/>
      </p:cViewPr>
      <p:guideLst>
        <p:guide orient="horz" pos="1620"/>
        <p:guide orient="horz" pos="3060"/>
        <p:guide orient="horz" pos="169"/>
        <p:guide orient="horz" pos="2890"/>
        <p:guide orient="horz"/>
        <p:guide orient="horz" pos="622"/>
        <p:guide orient="horz" pos="1575"/>
        <p:guide orient="horz" pos="868"/>
        <p:guide pos="2835"/>
        <p:guide pos="5583"/>
        <p:guide pos="158"/>
        <p:guide pos="5012"/>
        <p:guide pos="1651"/>
        <p:guide pos="2744"/>
        <p:guide pos="5465"/>
        <p:guide pos="956"/>
        <p:guide pos="2562"/>
        <p:guide pos="3257"/>
      </p:guideLst>
    </p:cSldViewPr>
  </p:slideViewPr>
  <p:notesTextViewPr>
    <p:cViewPr>
      <p:scale>
        <a:sx n="1" d="1"/>
        <a:sy n="1" d="1"/>
      </p:scale>
      <p:origin x="0" y="0"/>
    </p:cViewPr>
  </p:notesTextViewPr>
  <p:sorterViewPr>
    <p:cViewPr>
      <p:scale>
        <a:sx n="110" d="100"/>
        <a:sy n="110" d="100"/>
      </p:scale>
      <p:origin x="0" y="0"/>
    </p:cViewPr>
  </p:sorterViewPr>
  <p:notesViewPr>
    <p:cSldViewPr snapToGrid="0">
      <p:cViewPr>
        <p:scale>
          <a:sx n="1" d="2"/>
          <a:sy n="1" d="2"/>
        </p:scale>
        <p:origin x="0" y="0"/>
      </p:cViewPr>
      <p:guideLst>
        <p:guide orient="horz" pos="3156"/>
        <p:guide pos="217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16" Type="http://schemas.openxmlformats.org/officeDocument/2006/relationships/slide" Target="slides/slide9.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microsoft.com/office/2016/11/relationships/changesInfo" Target="changesInfos/changesInfo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presProps" Target="presProps.xml"/><Relationship Id="rId78"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tableStyles" Target="tableStyles.xml"/><Relationship Id="rId7" Type="http://schemas.openxmlformats.org/officeDocument/2006/relationships/slideMaster" Target="slideMasters/slideMaster4.xml"/><Relationship Id="rId71" Type="http://schemas.openxmlformats.org/officeDocument/2006/relationships/handoutMaster" Target="handoutMasters/handoutMaster1.xml"/><Relationship Id="rId2" Type="http://schemas.openxmlformats.org/officeDocument/2006/relationships/customXml" Target="../customXml/item2.xml"/><Relationship Id="rId29" Type="http://schemas.openxmlformats.org/officeDocument/2006/relationships/slide" Target="slides/slide2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Pardoe" userId="6fa2db72-1fdb-41be-8a25-f49a2205c689" providerId="ADAL" clId="{92CCB8E0-84B7-744F-997C-56945411059B}"/>
    <pc:docChg chg="undo custSel addSld delSld modSld modMainMaster modSection">
      <pc:chgData name="Steve Pardoe" userId="6fa2db72-1fdb-41be-8a25-f49a2205c689" providerId="ADAL" clId="{92CCB8E0-84B7-744F-997C-56945411059B}" dt="2023-05-15T13:52:54.288" v="847" actId="1076"/>
      <pc:docMkLst>
        <pc:docMk/>
      </pc:docMkLst>
      <pc:sldChg chg="modSp del mod">
        <pc:chgData name="Steve Pardoe" userId="6fa2db72-1fdb-41be-8a25-f49a2205c689" providerId="ADAL" clId="{92CCB8E0-84B7-744F-997C-56945411059B}" dt="2023-05-09T17:25:03.883" v="552" actId="2696"/>
        <pc:sldMkLst>
          <pc:docMk/>
          <pc:sldMk cId="3249502456" sldId="256"/>
        </pc:sldMkLst>
        <pc:spChg chg="mod">
          <ac:chgData name="Steve Pardoe" userId="6fa2db72-1fdb-41be-8a25-f49a2205c689" providerId="ADAL" clId="{92CCB8E0-84B7-744F-997C-56945411059B}" dt="2023-05-09T17:24:55.572" v="551" actId="14100"/>
          <ac:spMkLst>
            <pc:docMk/>
            <pc:sldMk cId="3249502456" sldId="256"/>
            <ac:spMk id="4" creationId="{E2C2E1D3-2C01-5A42-9EC3-31E423FA7377}"/>
          </ac:spMkLst>
        </pc:spChg>
      </pc:sldChg>
      <pc:sldChg chg="add setBg">
        <pc:chgData name="Steve Pardoe" userId="6fa2db72-1fdb-41be-8a25-f49a2205c689" providerId="ADAL" clId="{92CCB8E0-84B7-744F-997C-56945411059B}" dt="2023-05-09T16:29:47.496" v="415"/>
        <pc:sldMkLst>
          <pc:docMk/>
          <pc:sldMk cId="1440674324" sldId="270"/>
        </pc:sldMkLst>
      </pc:sldChg>
      <pc:sldChg chg="modSp mod">
        <pc:chgData name="Steve Pardoe" userId="6fa2db72-1fdb-41be-8a25-f49a2205c689" providerId="ADAL" clId="{92CCB8E0-84B7-744F-997C-56945411059B}" dt="2023-05-09T17:17:37.720" v="470" actId="255"/>
        <pc:sldMkLst>
          <pc:docMk/>
          <pc:sldMk cId="3092138697" sldId="2048"/>
        </pc:sldMkLst>
        <pc:spChg chg="mod">
          <ac:chgData name="Steve Pardoe" userId="6fa2db72-1fdb-41be-8a25-f49a2205c689" providerId="ADAL" clId="{92CCB8E0-84B7-744F-997C-56945411059B}" dt="2023-05-09T17:17:37.720" v="470" actId="255"/>
          <ac:spMkLst>
            <pc:docMk/>
            <pc:sldMk cId="3092138697" sldId="2048"/>
            <ac:spMk id="3" creationId="{9B17F10F-033F-42EB-98B7-B6F8D24F458B}"/>
          </ac:spMkLst>
        </pc:spChg>
        <pc:spChg chg="mod">
          <ac:chgData name="Steve Pardoe" userId="6fa2db72-1fdb-41be-8a25-f49a2205c689" providerId="ADAL" clId="{92CCB8E0-84B7-744F-997C-56945411059B}" dt="2023-05-09T17:16:56.315" v="468" actId="20577"/>
          <ac:spMkLst>
            <pc:docMk/>
            <pc:sldMk cId="3092138697" sldId="2048"/>
            <ac:spMk id="7" creationId="{C54549FC-9D1B-446B-A0DD-3FADFA42C21B}"/>
          </ac:spMkLst>
        </pc:spChg>
      </pc:sldChg>
      <pc:sldChg chg="del">
        <pc:chgData name="Steve Pardoe" userId="6fa2db72-1fdb-41be-8a25-f49a2205c689" providerId="ADAL" clId="{92CCB8E0-84B7-744F-997C-56945411059B}" dt="2023-05-05T11:54:30.578" v="413" actId="2696"/>
        <pc:sldMkLst>
          <pc:docMk/>
          <pc:sldMk cId="2465551758" sldId="2184"/>
        </pc:sldMkLst>
      </pc:sldChg>
      <pc:sldChg chg="modSp mod">
        <pc:chgData name="Steve Pardoe" userId="6fa2db72-1fdb-41be-8a25-f49a2205c689" providerId="ADAL" clId="{92CCB8E0-84B7-744F-997C-56945411059B}" dt="2023-05-09T17:24:25.848" v="544" actId="255"/>
        <pc:sldMkLst>
          <pc:docMk/>
          <pc:sldMk cId="609978812" sldId="2186"/>
        </pc:sldMkLst>
        <pc:spChg chg="mod">
          <ac:chgData name="Steve Pardoe" userId="6fa2db72-1fdb-41be-8a25-f49a2205c689" providerId="ADAL" clId="{92CCB8E0-84B7-744F-997C-56945411059B}" dt="2023-05-09T17:24:25.848" v="544" actId="255"/>
          <ac:spMkLst>
            <pc:docMk/>
            <pc:sldMk cId="609978812" sldId="2186"/>
            <ac:spMk id="2" creationId="{8E71C550-F4AD-5F6A-32AB-1C646316E42C}"/>
          </ac:spMkLst>
        </pc:spChg>
      </pc:sldChg>
      <pc:sldChg chg="modSp mod">
        <pc:chgData name="Steve Pardoe" userId="6fa2db72-1fdb-41be-8a25-f49a2205c689" providerId="ADAL" clId="{92CCB8E0-84B7-744F-997C-56945411059B}" dt="2023-05-09T17:23:21.264" v="531" actId="14100"/>
        <pc:sldMkLst>
          <pc:docMk/>
          <pc:sldMk cId="2646839856" sldId="2195"/>
        </pc:sldMkLst>
        <pc:spChg chg="mod">
          <ac:chgData name="Steve Pardoe" userId="6fa2db72-1fdb-41be-8a25-f49a2205c689" providerId="ADAL" clId="{92CCB8E0-84B7-744F-997C-56945411059B}" dt="2023-05-09T17:23:21.264" v="531" actId="14100"/>
          <ac:spMkLst>
            <pc:docMk/>
            <pc:sldMk cId="2646839856" sldId="2195"/>
            <ac:spMk id="2" creationId="{80703ADE-752B-A289-7591-72A1C75EFD14}"/>
          </ac:spMkLst>
        </pc:spChg>
      </pc:sldChg>
      <pc:sldChg chg="modSp mod">
        <pc:chgData name="Steve Pardoe" userId="6fa2db72-1fdb-41be-8a25-f49a2205c689" providerId="ADAL" clId="{92CCB8E0-84B7-744F-997C-56945411059B}" dt="2023-05-09T17:18:14.722" v="475" actId="113"/>
        <pc:sldMkLst>
          <pc:docMk/>
          <pc:sldMk cId="3695866505" sldId="2199"/>
        </pc:sldMkLst>
        <pc:spChg chg="mod">
          <ac:chgData name="Steve Pardoe" userId="6fa2db72-1fdb-41be-8a25-f49a2205c689" providerId="ADAL" clId="{92CCB8E0-84B7-744F-997C-56945411059B}" dt="2023-05-09T17:18:14.722" v="475" actId="113"/>
          <ac:spMkLst>
            <pc:docMk/>
            <pc:sldMk cId="3695866505" sldId="2199"/>
            <ac:spMk id="2" creationId="{6139013F-72A4-6428-81C7-ACDF09EC6A72}"/>
          </ac:spMkLst>
        </pc:spChg>
      </pc:sldChg>
      <pc:sldChg chg="modSp mod">
        <pc:chgData name="Steve Pardoe" userId="6fa2db72-1fdb-41be-8a25-f49a2205c689" providerId="ADAL" clId="{92CCB8E0-84B7-744F-997C-56945411059B}" dt="2023-05-09T17:18:30.045" v="478" actId="14100"/>
        <pc:sldMkLst>
          <pc:docMk/>
          <pc:sldMk cId="2790659194" sldId="2200"/>
        </pc:sldMkLst>
        <pc:spChg chg="mod">
          <ac:chgData name="Steve Pardoe" userId="6fa2db72-1fdb-41be-8a25-f49a2205c689" providerId="ADAL" clId="{92CCB8E0-84B7-744F-997C-56945411059B}" dt="2023-05-09T17:18:30.045" v="478" actId="14100"/>
          <ac:spMkLst>
            <pc:docMk/>
            <pc:sldMk cId="2790659194" sldId="2200"/>
            <ac:spMk id="2" creationId="{881658A9-D478-5016-7CFC-C05E75642B62}"/>
          </ac:spMkLst>
        </pc:spChg>
      </pc:sldChg>
      <pc:sldChg chg="modSp mod">
        <pc:chgData name="Steve Pardoe" userId="6fa2db72-1fdb-41be-8a25-f49a2205c689" providerId="ADAL" clId="{92CCB8E0-84B7-744F-997C-56945411059B}" dt="2023-05-09T17:18:48.877" v="482" actId="14100"/>
        <pc:sldMkLst>
          <pc:docMk/>
          <pc:sldMk cId="915965635" sldId="2201"/>
        </pc:sldMkLst>
        <pc:spChg chg="mod">
          <ac:chgData name="Steve Pardoe" userId="6fa2db72-1fdb-41be-8a25-f49a2205c689" providerId="ADAL" clId="{92CCB8E0-84B7-744F-997C-56945411059B}" dt="2023-05-09T17:18:48.877" v="482" actId="14100"/>
          <ac:spMkLst>
            <pc:docMk/>
            <pc:sldMk cId="915965635" sldId="2201"/>
            <ac:spMk id="2" creationId="{F557CBDF-7608-1F6D-9690-F5AF825D6CB4}"/>
          </ac:spMkLst>
        </pc:spChg>
      </pc:sldChg>
      <pc:sldChg chg="modSp mod">
        <pc:chgData name="Steve Pardoe" userId="6fa2db72-1fdb-41be-8a25-f49a2205c689" providerId="ADAL" clId="{92CCB8E0-84B7-744F-997C-56945411059B}" dt="2023-05-09T17:22:35.272" v="524" actId="14100"/>
        <pc:sldMkLst>
          <pc:docMk/>
          <pc:sldMk cId="371896843" sldId="2204"/>
        </pc:sldMkLst>
        <pc:spChg chg="mod">
          <ac:chgData name="Steve Pardoe" userId="6fa2db72-1fdb-41be-8a25-f49a2205c689" providerId="ADAL" clId="{92CCB8E0-84B7-744F-997C-56945411059B}" dt="2023-05-09T17:22:30.685" v="522" actId="14100"/>
          <ac:spMkLst>
            <pc:docMk/>
            <pc:sldMk cId="371896843" sldId="2204"/>
            <ac:spMk id="2" creationId="{8E71C550-F4AD-5F6A-32AB-1C646316E42C}"/>
          </ac:spMkLst>
        </pc:spChg>
        <pc:spChg chg="mod">
          <ac:chgData name="Steve Pardoe" userId="6fa2db72-1fdb-41be-8a25-f49a2205c689" providerId="ADAL" clId="{92CCB8E0-84B7-744F-997C-56945411059B}" dt="2023-05-09T17:22:35.272" v="524" actId="14100"/>
          <ac:spMkLst>
            <pc:docMk/>
            <pc:sldMk cId="371896843" sldId="2204"/>
            <ac:spMk id="3" creationId="{C2464A52-59AE-EF66-0A09-8CB5E9B1024B}"/>
          </ac:spMkLst>
        </pc:spChg>
      </pc:sldChg>
      <pc:sldChg chg="modSp mod">
        <pc:chgData name="Steve Pardoe" userId="6fa2db72-1fdb-41be-8a25-f49a2205c689" providerId="ADAL" clId="{92CCB8E0-84B7-744F-997C-56945411059B}" dt="2023-05-09T17:20:11.047" v="501" actId="1076"/>
        <pc:sldMkLst>
          <pc:docMk/>
          <pc:sldMk cId="2199296375" sldId="2207"/>
        </pc:sldMkLst>
        <pc:spChg chg="mod">
          <ac:chgData name="Steve Pardoe" userId="6fa2db72-1fdb-41be-8a25-f49a2205c689" providerId="ADAL" clId="{92CCB8E0-84B7-744F-997C-56945411059B}" dt="2023-05-09T17:19:01.151" v="485" actId="14100"/>
          <ac:spMkLst>
            <pc:docMk/>
            <pc:sldMk cId="2199296375" sldId="2207"/>
            <ac:spMk id="2" creationId="{F557CBDF-7608-1F6D-9690-F5AF825D6CB4}"/>
          </ac:spMkLst>
        </pc:spChg>
        <pc:spChg chg="mod">
          <ac:chgData name="Steve Pardoe" userId="6fa2db72-1fdb-41be-8a25-f49a2205c689" providerId="ADAL" clId="{92CCB8E0-84B7-744F-997C-56945411059B}" dt="2023-05-09T17:20:11.047" v="501" actId="1076"/>
          <ac:spMkLst>
            <pc:docMk/>
            <pc:sldMk cId="2199296375" sldId="2207"/>
            <ac:spMk id="17" creationId="{03E7720F-D07A-043D-D5E2-752E5C214801}"/>
          </ac:spMkLst>
        </pc:spChg>
        <pc:graphicFrameChg chg="mod">
          <ac:chgData name="Steve Pardoe" userId="6fa2db72-1fdb-41be-8a25-f49a2205c689" providerId="ADAL" clId="{92CCB8E0-84B7-744F-997C-56945411059B}" dt="2023-05-09T17:20:08.404" v="500" actId="1076"/>
          <ac:graphicFrameMkLst>
            <pc:docMk/>
            <pc:sldMk cId="2199296375" sldId="2207"/>
            <ac:graphicFrameMk id="14" creationId="{833C3F33-D33A-C3A9-CFA3-74D12A0BCB61}"/>
          </ac:graphicFrameMkLst>
        </pc:graphicFrameChg>
        <pc:picChg chg="mod">
          <ac:chgData name="Steve Pardoe" userId="6fa2db72-1fdb-41be-8a25-f49a2205c689" providerId="ADAL" clId="{92CCB8E0-84B7-744F-997C-56945411059B}" dt="2023-05-09T17:20:08.404" v="500" actId="1076"/>
          <ac:picMkLst>
            <pc:docMk/>
            <pc:sldMk cId="2199296375" sldId="2207"/>
            <ac:picMk id="19" creationId="{471F02BF-F231-B82D-3938-B925C9CCE340}"/>
          </ac:picMkLst>
        </pc:picChg>
      </pc:sldChg>
      <pc:sldChg chg="modSp mod">
        <pc:chgData name="Steve Pardoe" userId="6fa2db72-1fdb-41be-8a25-f49a2205c689" providerId="ADAL" clId="{92CCB8E0-84B7-744F-997C-56945411059B}" dt="2023-05-09T17:19:39.380" v="496" actId="14100"/>
        <pc:sldMkLst>
          <pc:docMk/>
          <pc:sldMk cId="2398403413" sldId="2208"/>
        </pc:sldMkLst>
        <pc:spChg chg="mod">
          <ac:chgData name="Steve Pardoe" userId="6fa2db72-1fdb-41be-8a25-f49a2205c689" providerId="ADAL" clId="{92CCB8E0-84B7-744F-997C-56945411059B}" dt="2023-05-09T17:19:13.447" v="488" actId="14100"/>
          <ac:spMkLst>
            <pc:docMk/>
            <pc:sldMk cId="2398403413" sldId="2208"/>
            <ac:spMk id="7" creationId="{7FE79C59-0DFB-C71B-E339-019DDDF09D3C}"/>
          </ac:spMkLst>
        </pc:spChg>
        <pc:spChg chg="mod">
          <ac:chgData name="Steve Pardoe" userId="6fa2db72-1fdb-41be-8a25-f49a2205c689" providerId="ADAL" clId="{92CCB8E0-84B7-744F-997C-56945411059B}" dt="2023-05-09T17:19:39.380" v="496" actId="14100"/>
          <ac:spMkLst>
            <pc:docMk/>
            <pc:sldMk cId="2398403413" sldId="2208"/>
            <ac:spMk id="17" creationId="{03E7720F-D07A-043D-D5E2-752E5C214801}"/>
          </ac:spMkLst>
        </pc:spChg>
        <pc:graphicFrameChg chg="mod">
          <ac:chgData name="Steve Pardoe" userId="6fa2db72-1fdb-41be-8a25-f49a2205c689" providerId="ADAL" clId="{92CCB8E0-84B7-744F-997C-56945411059B}" dt="2023-05-09T17:19:34.305" v="494" actId="1076"/>
          <ac:graphicFrameMkLst>
            <pc:docMk/>
            <pc:sldMk cId="2398403413" sldId="2208"/>
            <ac:graphicFrameMk id="14" creationId="{833C3F33-D33A-C3A9-CFA3-74D12A0BCB61}"/>
          </ac:graphicFrameMkLst>
        </pc:graphicFrameChg>
      </pc:sldChg>
      <pc:sldChg chg="modSp mod">
        <pc:chgData name="Steve Pardoe" userId="6fa2db72-1fdb-41be-8a25-f49a2205c689" providerId="ADAL" clId="{92CCB8E0-84B7-744F-997C-56945411059B}" dt="2023-05-09T17:22:18.375" v="519" actId="113"/>
        <pc:sldMkLst>
          <pc:docMk/>
          <pc:sldMk cId="830974864" sldId="2209"/>
        </pc:sldMkLst>
        <pc:spChg chg="mod">
          <ac:chgData name="Steve Pardoe" userId="6fa2db72-1fdb-41be-8a25-f49a2205c689" providerId="ADAL" clId="{92CCB8E0-84B7-744F-997C-56945411059B}" dt="2023-05-09T17:22:18.375" v="519" actId="113"/>
          <ac:spMkLst>
            <pc:docMk/>
            <pc:sldMk cId="830974864" sldId="2209"/>
            <ac:spMk id="2" creationId="{22A9A0A7-78BC-8406-020B-4C8E6270571A}"/>
          </ac:spMkLst>
        </pc:spChg>
      </pc:sldChg>
      <pc:sldChg chg="modSp mod">
        <pc:chgData name="Steve Pardoe" userId="6fa2db72-1fdb-41be-8a25-f49a2205c689" providerId="ADAL" clId="{92CCB8E0-84B7-744F-997C-56945411059B}" dt="2023-05-09T17:24:08.816" v="542" actId="113"/>
        <pc:sldMkLst>
          <pc:docMk/>
          <pc:sldMk cId="2610206269" sldId="2211"/>
        </pc:sldMkLst>
        <pc:spChg chg="mod">
          <ac:chgData name="Steve Pardoe" userId="6fa2db72-1fdb-41be-8a25-f49a2205c689" providerId="ADAL" clId="{92CCB8E0-84B7-744F-997C-56945411059B}" dt="2023-05-09T17:24:08.816" v="542" actId="113"/>
          <ac:spMkLst>
            <pc:docMk/>
            <pc:sldMk cId="2610206269" sldId="2211"/>
            <ac:spMk id="2" creationId="{22A9A0A7-78BC-8406-020B-4C8E6270571A}"/>
          </ac:spMkLst>
        </pc:spChg>
      </pc:sldChg>
      <pc:sldChg chg="modSp mod">
        <pc:chgData name="Steve Pardoe" userId="6fa2db72-1fdb-41be-8a25-f49a2205c689" providerId="ADAL" clId="{92CCB8E0-84B7-744F-997C-56945411059B}" dt="2023-05-09T17:24:42.398" v="548" actId="113"/>
        <pc:sldMkLst>
          <pc:docMk/>
          <pc:sldMk cId="2936328461" sldId="2218"/>
        </pc:sldMkLst>
        <pc:spChg chg="mod">
          <ac:chgData name="Steve Pardoe" userId="6fa2db72-1fdb-41be-8a25-f49a2205c689" providerId="ADAL" clId="{92CCB8E0-84B7-744F-997C-56945411059B}" dt="2023-05-09T17:24:42.398" v="548" actId="113"/>
          <ac:spMkLst>
            <pc:docMk/>
            <pc:sldMk cId="2936328461" sldId="2218"/>
            <ac:spMk id="2" creationId="{510638FA-B396-9C7C-6B68-DA59E4086D99}"/>
          </ac:spMkLst>
        </pc:spChg>
      </pc:sldChg>
      <pc:sldChg chg="modSp mod">
        <pc:chgData name="Steve Pardoe" userId="6fa2db72-1fdb-41be-8a25-f49a2205c689" providerId="ADAL" clId="{92CCB8E0-84B7-744F-997C-56945411059B}" dt="2023-05-09T16:31:25.257" v="423" actId="113"/>
        <pc:sldMkLst>
          <pc:docMk/>
          <pc:sldMk cId="4171816989" sldId="2222"/>
        </pc:sldMkLst>
        <pc:spChg chg="mod">
          <ac:chgData name="Steve Pardoe" userId="6fa2db72-1fdb-41be-8a25-f49a2205c689" providerId="ADAL" clId="{92CCB8E0-84B7-744F-997C-56945411059B}" dt="2023-05-09T16:31:25.257" v="423" actId="113"/>
          <ac:spMkLst>
            <pc:docMk/>
            <pc:sldMk cId="4171816989" sldId="2222"/>
            <ac:spMk id="2" creationId="{1D6DD278-4B3E-B77A-829E-7633186034FF}"/>
          </ac:spMkLst>
        </pc:spChg>
      </pc:sldChg>
      <pc:sldChg chg="modSp mod">
        <pc:chgData name="Steve Pardoe" userId="6fa2db72-1fdb-41be-8a25-f49a2205c689" providerId="ADAL" clId="{92CCB8E0-84B7-744F-997C-56945411059B}" dt="2023-05-15T13:32:52.577" v="562" actId="20577"/>
        <pc:sldMkLst>
          <pc:docMk/>
          <pc:sldMk cId="582746785" sldId="2223"/>
        </pc:sldMkLst>
        <pc:spChg chg="mod">
          <ac:chgData name="Steve Pardoe" userId="6fa2db72-1fdb-41be-8a25-f49a2205c689" providerId="ADAL" clId="{92CCB8E0-84B7-744F-997C-56945411059B}" dt="2023-05-09T17:18:01.423" v="473" actId="255"/>
          <ac:spMkLst>
            <pc:docMk/>
            <pc:sldMk cId="582746785" sldId="2223"/>
            <ac:spMk id="2" creationId="{A5138CC9-2D2C-9BF3-E83E-D1384BCF32E8}"/>
          </ac:spMkLst>
        </pc:spChg>
        <pc:spChg chg="mod">
          <ac:chgData name="Steve Pardoe" userId="6fa2db72-1fdb-41be-8a25-f49a2205c689" providerId="ADAL" clId="{92CCB8E0-84B7-744F-997C-56945411059B}" dt="2023-05-15T13:32:52.577" v="562" actId="20577"/>
          <ac:spMkLst>
            <pc:docMk/>
            <pc:sldMk cId="582746785" sldId="2223"/>
            <ac:spMk id="8" creationId="{97776471-D76A-5D22-7A50-B6E4516CA531}"/>
          </ac:spMkLst>
        </pc:spChg>
      </pc:sldChg>
      <pc:sldChg chg="modSp mod">
        <pc:chgData name="Steve Pardoe" userId="6fa2db72-1fdb-41be-8a25-f49a2205c689" providerId="ADAL" clId="{92CCB8E0-84B7-744F-997C-56945411059B}" dt="2023-05-09T17:19:48.092" v="497" actId="20577"/>
        <pc:sldMkLst>
          <pc:docMk/>
          <pc:sldMk cId="4008376425" sldId="2224"/>
        </pc:sldMkLst>
        <pc:spChg chg="mod">
          <ac:chgData name="Steve Pardoe" userId="6fa2db72-1fdb-41be-8a25-f49a2205c689" providerId="ADAL" clId="{92CCB8E0-84B7-744F-997C-56945411059B}" dt="2023-05-09T17:19:23.055" v="491" actId="14100"/>
          <ac:spMkLst>
            <pc:docMk/>
            <pc:sldMk cId="4008376425" sldId="2224"/>
            <ac:spMk id="6" creationId="{5CAAF22D-42D0-6C9C-FD0E-3D26B42C8F08}"/>
          </ac:spMkLst>
        </pc:spChg>
        <pc:spChg chg="mod">
          <ac:chgData name="Steve Pardoe" userId="6fa2db72-1fdb-41be-8a25-f49a2205c689" providerId="ADAL" clId="{92CCB8E0-84B7-744F-997C-56945411059B}" dt="2023-05-09T17:19:48.092" v="497" actId="20577"/>
          <ac:spMkLst>
            <pc:docMk/>
            <pc:sldMk cId="4008376425" sldId="2224"/>
            <ac:spMk id="17" creationId="{03E7720F-D07A-043D-D5E2-752E5C214801}"/>
          </ac:spMkLst>
        </pc:spChg>
        <pc:graphicFrameChg chg="mod">
          <ac:chgData name="Steve Pardoe" userId="6fa2db72-1fdb-41be-8a25-f49a2205c689" providerId="ADAL" clId="{92CCB8E0-84B7-744F-997C-56945411059B}" dt="2023-05-09T17:19:25.881" v="492" actId="1076"/>
          <ac:graphicFrameMkLst>
            <pc:docMk/>
            <pc:sldMk cId="4008376425" sldId="2224"/>
            <ac:graphicFrameMk id="14" creationId="{833C3F33-D33A-C3A9-CFA3-74D12A0BCB61}"/>
          </ac:graphicFrameMkLst>
        </pc:graphicFrameChg>
      </pc:sldChg>
      <pc:sldChg chg="modSp mod">
        <pc:chgData name="Steve Pardoe" userId="6fa2db72-1fdb-41be-8a25-f49a2205c689" providerId="ADAL" clId="{92CCB8E0-84B7-744F-997C-56945411059B}" dt="2023-05-09T17:20:44.156" v="505" actId="113"/>
        <pc:sldMkLst>
          <pc:docMk/>
          <pc:sldMk cId="2769063992" sldId="2238"/>
        </pc:sldMkLst>
        <pc:spChg chg="mod">
          <ac:chgData name="Steve Pardoe" userId="6fa2db72-1fdb-41be-8a25-f49a2205c689" providerId="ADAL" clId="{92CCB8E0-84B7-744F-997C-56945411059B}" dt="2023-05-09T17:20:44.156" v="505" actId="113"/>
          <ac:spMkLst>
            <pc:docMk/>
            <pc:sldMk cId="2769063992" sldId="2238"/>
            <ac:spMk id="2" creationId="{2171F049-5160-CA4A-28E4-42351EFEFB5E}"/>
          </ac:spMkLst>
        </pc:spChg>
      </pc:sldChg>
      <pc:sldChg chg="modSp mod">
        <pc:chgData name="Steve Pardoe" userId="6fa2db72-1fdb-41be-8a25-f49a2205c689" providerId="ADAL" clId="{92CCB8E0-84B7-744F-997C-56945411059B}" dt="2023-05-09T17:22:53.338" v="527" actId="255"/>
        <pc:sldMkLst>
          <pc:docMk/>
          <pc:sldMk cId="778144752" sldId="2240"/>
        </pc:sldMkLst>
        <pc:spChg chg="mod">
          <ac:chgData name="Steve Pardoe" userId="6fa2db72-1fdb-41be-8a25-f49a2205c689" providerId="ADAL" clId="{92CCB8E0-84B7-744F-997C-56945411059B}" dt="2023-05-09T17:22:53.338" v="527" actId="255"/>
          <ac:spMkLst>
            <pc:docMk/>
            <pc:sldMk cId="778144752" sldId="2240"/>
            <ac:spMk id="2" creationId="{F92CD233-7CA4-04BE-767A-78E8D3F19276}"/>
          </ac:spMkLst>
        </pc:spChg>
      </pc:sldChg>
      <pc:sldChg chg="modSp mod">
        <pc:chgData name="Steve Pardoe" userId="6fa2db72-1fdb-41be-8a25-f49a2205c689" providerId="ADAL" clId="{92CCB8E0-84B7-744F-997C-56945411059B}" dt="2023-05-09T17:20:29.577" v="503" actId="255"/>
        <pc:sldMkLst>
          <pc:docMk/>
          <pc:sldMk cId="2214214130" sldId="2242"/>
        </pc:sldMkLst>
        <pc:spChg chg="mod">
          <ac:chgData name="Steve Pardoe" userId="6fa2db72-1fdb-41be-8a25-f49a2205c689" providerId="ADAL" clId="{92CCB8E0-84B7-744F-997C-56945411059B}" dt="2023-05-09T17:20:29.577" v="503" actId="255"/>
          <ac:spMkLst>
            <pc:docMk/>
            <pc:sldMk cId="2214214130" sldId="2242"/>
            <ac:spMk id="2" creationId="{030CD76D-C03D-E61C-03D5-673EB7E2CA23}"/>
          </ac:spMkLst>
        </pc:spChg>
      </pc:sldChg>
      <pc:sldChg chg="modSp mod">
        <pc:chgData name="Steve Pardoe" userId="6fa2db72-1fdb-41be-8a25-f49a2205c689" providerId="ADAL" clId="{92CCB8E0-84B7-744F-997C-56945411059B}" dt="2023-05-09T17:21:08.344" v="508" actId="1076"/>
        <pc:sldMkLst>
          <pc:docMk/>
          <pc:sldMk cId="3992963136" sldId="2244"/>
        </pc:sldMkLst>
        <pc:spChg chg="mod">
          <ac:chgData name="Steve Pardoe" userId="6fa2db72-1fdb-41be-8a25-f49a2205c689" providerId="ADAL" clId="{92CCB8E0-84B7-744F-997C-56945411059B}" dt="2023-05-09T17:21:01.841" v="507" actId="1076"/>
          <ac:spMkLst>
            <pc:docMk/>
            <pc:sldMk cId="3992963136" sldId="2244"/>
            <ac:spMk id="3" creationId="{753A9263-1AC9-5ED1-3AC6-C9EA1D38BEED}"/>
          </ac:spMkLst>
        </pc:spChg>
        <pc:graphicFrameChg chg="mod">
          <ac:chgData name="Steve Pardoe" userId="6fa2db72-1fdb-41be-8a25-f49a2205c689" providerId="ADAL" clId="{92CCB8E0-84B7-744F-997C-56945411059B}" dt="2023-05-09T17:21:08.344" v="508" actId="1076"/>
          <ac:graphicFrameMkLst>
            <pc:docMk/>
            <pc:sldMk cId="3992963136" sldId="2244"/>
            <ac:graphicFrameMk id="6" creationId="{E5A88941-B744-8571-2AAB-9BF4457455DE}"/>
          </ac:graphicFrameMkLst>
        </pc:graphicFrameChg>
      </pc:sldChg>
      <pc:sldChg chg="modSp mod">
        <pc:chgData name="Steve Pardoe" userId="6fa2db72-1fdb-41be-8a25-f49a2205c689" providerId="ADAL" clId="{92CCB8E0-84B7-744F-997C-56945411059B}" dt="2023-05-09T17:21:32.724" v="511" actId="1076"/>
        <pc:sldMkLst>
          <pc:docMk/>
          <pc:sldMk cId="994261689" sldId="2247"/>
        </pc:sldMkLst>
        <pc:spChg chg="mod">
          <ac:chgData name="Steve Pardoe" userId="6fa2db72-1fdb-41be-8a25-f49a2205c689" providerId="ADAL" clId="{92CCB8E0-84B7-744F-997C-56945411059B}" dt="2023-05-09T17:21:23.070" v="510" actId="1076"/>
          <ac:spMkLst>
            <pc:docMk/>
            <pc:sldMk cId="994261689" sldId="2247"/>
            <ac:spMk id="3" creationId="{753A9263-1AC9-5ED1-3AC6-C9EA1D38BEED}"/>
          </ac:spMkLst>
        </pc:spChg>
        <pc:graphicFrameChg chg="mod">
          <ac:chgData name="Steve Pardoe" userId="6fa2db72-1fdb-41be-8a25-f49a2205c689" providerId="ADAL" clId="{92CCB8E0-84B7-744F-997C-56945411059B}" dt="2023-05-09T17:21:32.724" v="511" actId="1076"/>
          <ac:graphicFrameMkLst>
            <pc:docMk/>
            <pc:sldMk cId="994261689" sldId="2247"/>
            <ac:graphicFrameMk id="6" creationId="{E5A88941-B744-8571-2AAB-9BF4457455DE}"/>
          </ac:graphicFrameMkLst>
        </pc:graphicFrameChg>
      </pc:sldChg>
      <pc:sldChg chg="modSp mod">
        <pc:chgData name="Steve Pardoe" userId="6fa2db72-1fdb-41be-8a25-f49a2205c689" providerId="ADAL" clId="{92CCB8E0-84B7-744F-997C-56945411059B}" dt="2023-05-09T17:21:46.988" v="514" actId="1076"/>
        <pc:sldMkLst>
          <pc:docMk/>
          <pc:sldMk cId="2206202870" sldId="2248"/>
        </pc:sldMkLst>
        <pc:spChg chg="mod">
          <ac:chgData name="Steve Pardoe" userId="6fa2db72-1fdb-41be-8a25-f49a2205c689" providerId="ADAL" clId="{92CCB8E0-84B7-744F-997C-56945411059B}" dt="2023-05-09T17:21:43.140" v="513" actId="1076"/>
          <ac:spMkLst>
            <pc:docMk/>
            <pc:sldMk cId="2206202870" sldId="2248"/>
            <ac:spMk id="3" creationId="{753A9263-1AC9-5ED1-3AC6-C9EA1D38BEED}"/>
          </ac:spMkLst>
        </pc:spChg>
        <pc:graphicFrameChg chg="mod">
          <ac:chgData name="Steve Pardoe" userId="6fa2db72-1fdb-41be-8a25-f49a2205c689" providerId="ADAL" clId="{92CCB8E0-84B7-744F-997C-56945411059B}" dt="2023-05-09T17:21:46.988" v="514" actId="1076"/>
          <ac:graphicFrameMkLst>
            <pc:docMk/>
            <pc:sldMk cId="2206202870" sldId="2248"/>
            <ac:graphicFrameMk id="6" creationId="{E5A88941-B744-8571-2AAB-9BF4457455DE}"/>
          </ac:graphicFrameMkLst>
        </pc:graphicFrameChg>
      </pc:sldChg>
      <pc:sldChg chg="modSp mod">
        <pc:chgData name="Steve Pardoe" userId="6fa2db72-1fdb-41be-8a25-f49a2205c689" providerId="ADAL" clId="{92CCB8E0-84B7-744F-997C-56945411059B}" dt="2023-05-09T17:22:03.662" v="517" actId="1076"/>
        <pc:sldMkLst>
          <pc:docMk/>
          <pc:sldMk cId="2625318413" sldId="2249"/>
        </pc:sldMkLst>
        <pc:spChg chg="mod">
          <ac:chgData name="Steve Pardoe" userId="6fa2db72-1fdb-41be-8a25-f49a2205c689" providerId="ADAL" clId="{92CCB8E0-84B7-744F-997C-56945411059B}" dt="2023-05-09T17:21:59.430" v="516" actId="1076"/>
          <ac:spMkLst>
            <pc:docMk/>
            <pc:sldMk cId="2625318413" sldId="2249"/>
            <ac:spMk id="3" creationId="{753A9263-1AC9-5ED1-3AC6-C9EA1D38BEED}"/>
          </ac:spMkLst>
        </pc:spChg>
        <pc:graphicFrameChg chg="mod">
          <ac:chgData name="Steve Pardoe" userId="6fa2db72-1fdb-41be-8a25-f49a2205c689" providerId="ADAL" clId="{92CCB8E0-84B7-744F-997C-56945411059B}" dt="2023-05-09T17:22:03.662" v="517" actId="1076"/>
          <ac:graphicFrameMkLst>
            <pc:docMk/>
            <pc:sldMk cId="2625318413" sldId="2249"/>
            <ac:graphicFrameMk id="6" creationId="{E5A88941-B744-8571-2AAB-9BF4457455DE}"/>
          </ac:graphicFrameMkLst>
        </pc:graphicFrameChg>
      </pc:sldChg>
      <pc:sldChg chg="modSp mod">
        <pc:chgData name="Steve Pardoe" userId="6fa2db72-1fdb-41be-8a25-f49a2205c689" providerId="ADAL" clId="{92CCB8E0-84B7-744F-997C-56945411059B}" dt="2023-05-09T17:23:57.651" v="540" actId="20577"/>
        <pc:sldMkLst>
          <pc:docMk/>
          <pc:sldMk cId="2743926955" sldId="2251"/>
        </pc:sldMkLst>
        <pc:spChg chg="mod">
          <ac:chgData name="Steve Pardoe" userId="6fa2db72-1fdb-41be-8a25-f49a2205c689" providerId="ADAL" clId="{92CCB8E0-84B7-744F-997C-56945411059B}" dt="2023-05-09T17:23:44.212" v="536" actId="14100"/>
          <ac:spMkLst>
            <pc:docMk/>
            <pc:sldMk cId="2743926955" sldId="2251"/>
            <ac:spMk id="2" creationId="{C372DB95-312E-C605-A891-E39D779CEE56}"/>
          </ac:spMkLst>
        </pc:spChg>
        <pc:spChg chg="mod">
          <ac:chgData name="Steve Pardoe" userId="6fa2db72-1fdb-41be-8a25-f49a2205c689" providerId="ADAL" clId="{92CCB8E0-84B7-744F-997C-56945411059B}" dt="2023-05-09T17:23:57.651" v="540" actId="20577"/>
          <ac:spMkLst>
            <pc:docMk/>
            <pc:sldMk cId="2743926955" sldId="2251"/>
            <ac:spMk id="3" creationId="{7C713280-399D-E896-D9D7-0CA71030E50A}"/>
          </ac:spMkLst>
        </pc:spChg>
      </pc:sldChg>
      <pc:sldChg chg="modSp mod">
        <pc:chgData name="Steve Pardoe" userId="6fa2db72-1fdb-41be-8a25-f49a2205c689" providerId="ADAL" clId="{92CCB8E0-84B7-744F-997C-56945411059B}" dt="2023-05-09T17:24:33.521" v="546" actId="113"/>
        <pc:sldMkLst>
          <pc:docMk/>
          <pc:sldMk cId="3576763850" sldId="2257"/>
        </pc:sldMkLst>
        <pc:spChg chg="mod">
          <ac:chgData name="Steve Pardoe" userId="6fa2db72-1fdb-41be-8a25-f49a2205c689" providerId="ADAL" clId="{92CCB8E0-84B7-744F-997C-56945411059B}" dt="2023-05-09T17:24:33.521" v="546" actId="113"/>
          <ac:spMkLst>
            <pc:docMk/>
            <pc:sldMk cId="3576763850" sldId="2257"/>
            <ac:spMk id="2" creationId="{F92CD233-7CA4-04BE-767A-78E8D3F19276}"/>
          </ac:spMkLst>
        </pc:spChg>
      </pc:sldChg>
      <pc:sldChg chg="modSp mod">
        <pc:chgData name="Steve Pardoe" userId="6fa2db72-1fdb-41be-8a25-f49a2205c689" providerId="ADAL" clId="{92CCB8E0-84B7-744F-997C-56945411059B}" dt="2023-05-09T17:25:18.026" v="554" actId="14100"/>
        <pc:sldMkLst>
          <pc:docMk/>
          <pc:sldMk cId="3483324853" sldId="2265"/>
        </pc:sldMkLst>
        <pc:spChg chg="mod">
          <ac:chgData name="Steve Pardoe" userId="6fa2db72-1fdb-41be-8a25-f49a2205c689" providerId="ADAL" clId="{92CCB8E0-84B7-744F-997C-56945411059B}" dt="2023-05-09T17:25:18.026" v="554" actId="14100"/>
          <ac:spMkLst>
            <pc:docMk/>
            <pc:sldMk cId="3483324853" sldId="2265"/>
            <ac:spMk id="4" creationId="{1444EF52-7763-5A4C-8B87-148660CEA3FC}"/>
          </ac:spMkLst>
        </pc:spChg>
      </pc:sldChg>
      <pc:sldChg chg="modSp mod">
        <pc:chgData name="Steve Pardoe" userId="6fa2db72-1fdb-41be-8a25-f49a2205c689" providerId="ADAL" clId="{92CCB8E0-84B7-744F-997C-56945411059B}" dt="2023-05-09T17:25:30.479" v="555" actId="255"/>
        <pc:sldMkLst>
          <pc:docMk/>
          <pc:sldMk cId="3484384009" sldId="2266"/>
        </pc:sldMkLst>
        <pc:spChg chg="mod">
          <ac:chgData name="Steve Pardoe" userId="6fa2db72-1fdb-41be-8a25-f49a2205c689" providerId="ADAL" clId="{92CCB8E0-84B7-744F-997C-56945411059B}" dt="2023-05-09T17:25:30.479" v="555" actId="255"/>
          <ac:spMkLst>
            <pc:docMk/>
            <pc:sldMk cId="3484384009" sldId="2266"/>
            <ac:spMk id="3" creationId="{6296FE36-FF3C-874E-B408-D270738445E9}"/>
          </ac:spMkLst>
        </pc:spChg>
      </pc:sldChg>
      <pc:sldChg chg="new del">
        <pc:chgData name="Steve Pardoe" userId="6fa2db72-1fdb-41be-8a25-f49a2205c689" providerId="ADAL" clId="{92CCB8E0-84B7-744F-997C-56945411059B}" dt="2023-05-05T11:43:25.811" v="1" actId="680"/>
        <pc:sldMkLst>
          <pc:docMk/>
          <pc:sldMk cId="2735549462" sldId="2268"/>
        </pc:sldMkLst>
      </pc:sldChg>
      <pc:sldChg chg="addSp delSp modSp new mod">
        <pc:chgData name="Steve Pardoe" userId="6fa2db72-1fdb-41be-8a25-f49a2205c689" providerId="ADAL" clId="{92CCB8E0-84B7-744F-997C-56945411059B}" dt="2023-05-09T17:17:18.842" v="469" actId="255"/>
        <pc:sldMkLst>
          <pc:docMk/>
          <pc:sldMk cId="3409430703" sldId="2268"/>
        </pc:sldMkLst>
        <pc:spChg chg="mod">
          <ac:chgData name="Steve Pardoe" userId="6fa2db72-1fdb-41be-8a25-f49a2205c689" providerId="ADAL" clId="{92CCB8E0-84B7-744F-997C-56945411059B}" dt="2023-05-09T17:17:18.842" v="469" actId="255"/>
          <ac:spMkLst>
            <pc:docMk/>
            <pc:sldMk cId="3409430703" sldId="2268"/>
            <ac:spMk id="2" creationId="{0C338B9C-662A-0B00-B4D3-651C459A16F0}"/>
          </ac:spMkLst>
        </pc:spChg>
        <pc:spChg chg="mod">
          <ac:chgData name="Steve Pardoe" userId="6fa2db72-1fdb-41be-8a25-f49a2205c689" providerId="ADAL" clId="{92CCB8E0-84B7-744F-997C-56945411059B}" dt="2023-05-05T11:52:41.811" v="372" actId="14100"/>
          <ac:spMkLst>
            <pc:docMk/>
            <pc:sldMk cId="3409430703" sldId="2268"/>
            <ac:spMk id="3" creationId="{2499B937-B47C-7F32-8F0C-7CDC4372B175}"/>
          </ac:spMkLst>
        </pc:spChg>
        <pc:spChg chg="add del mod">
          <ac:chgData name="Steve Pardoe" userId="6fa2db72-1fdb-41be-8a25-f49a2205c689" providerId="ADAL" clId="{92CCB8E0-84B7-744F-997C-56945411059B}" dt="2023-05-05T11:49:03.066" v="357" actId="21"/>
          <ac:spMkLst>
            <pc:docMk/>
            <pc:sldMk cId="3409430703" sldId="2268"/>
            <ac:spMk id="5" creationId="{EB1A066A-6187-21DD-D565-C7B0D8C07535}"/>
          </ac:spMkLst>
        </pc:spChg>
        <pc:spChg chg="add del mod">
          <ac:chgData name="Steve Pardoe" userId="6fa2db72-1fdb-41be-8a25-f49a2205c689" providerId="ADAL" clId="{92CCB8E0-84B7-744F-997C-56945411059B}" dt="2023-05-05T11:46:13.082" v="133"/>
          <ac:spMkLst>
            <pc:docMk/>
            <pc:sldMk cId="3409430703" sldId="2268"/>
            <ac:spMk id="6" creationId="{B6537AF5-E48B-C994-58A8-CBB08D3A4254}"/>
          </ac:spMkLst>
        </pc:spChg>
        <pc:spChg chg="add del mod">
          <ac:chgData name="Steve Pardoe" userId="6fa2db72-1fdb-41be-8a25-f49a2205c689" providerId="ADAL" clId="{92CCB8E0-84B7-744F-997C-56945411059B}" dt="2023-05-05T11:46:54.397" v="136"/>
          <ac:spMkLst>
            <pc:docMk/>
            <pc:sldMk cId="3409430703" sldId="2268"/>
            <ac:spMk id="7" creationId="{FC7B66E6-102F-88A0-DF3B-8364C113C796}"/>
          </ac:spMkLst>
        </pc:spChg>
        <pc:spChg chg="add del mod">
          <ac:chgData name="Steve Pardoe" userId="6fa2db72-1fdb-41be-8a25-f49a2205c689" providerId="ADAL" clId="{92CCB8E0-84B7-744F-997C-56945411059B}" dt="2023-05-05T11:52:04.150" v="368" actId="478"/>
          <ac:spMkLst>
            <pc:docMk/>
            <pc:sldMk cId="3409430703" sldId="2268"/>
            <ac:spMk id="8" creationId="{56540333-7859-928C-F7DD-31C6590E95A0}"/>
          </ac:spMkLst>
        </pc:spChg>
        <pc:spChg chg="add del">
          <ac:chgData name="Steve Pardoe" userId="6fa2db72-1fdb-41be-8a25-f49a2205c689" providerId="ADAL" clId="{92CCB8E0-84B7-744F-997C-56945411059B}" dt="2023-05-05T11:49:36.246" v="361" actId="478"/>
          <ac:spMkLst>
            <pc:docMk/>
            <pc:sldMk cId="3409430703" sldId="2268"/>
            <ac:spMk id="9" creationId="{AD6B6FFA-D499-3434-3980-92F288F8A96F}"/>
          </ac:spMkLst>
        </pc:spChg>
        <pc:spChg chg="add mod">
          <ac:chgData name="Steve Pardoe" userId="6fa2db72-1fdb-41be-8a25-f49a2205c689" providerId="ADAL" clId="{92CCB8E0-84B7-744F-997C-56945411059B}" dt="2023-05-05T11:53:45.682" v="412" actId="20577"/>
          <ac:spMkLst>
            <pc:docMk/>
            <pc:sldMk cId="3409430703" sldId="2268"/>
            <ac:spMk id="10" creationId="{A83DB4D2-68E2-6DB5-9ADD-E4255C8F9E34}"/>
          </ac:spMkLst>
        </pc:spChg>
        <pc:spChg chg="add mod">
          <ac:chgData name="Steve Pardoe" userId="6fa2db72-1fdb-41be-8a25-f49a2205c689" providerId="ADAL" clId="{92CCB8E0-84B7-744F-997C-56945411059B}" dt="2023-05-05T11:53:38.853" v="411" actId="255"/>
          <ac:spMkLst>
            <pc:docMk/>
            <pc:sldMk cId="3409430703" sldId="2268"/>
            <ac:spMk id="11" creationId="{141EEEBD-DEBE-C0A6-0E55-7309CE062E96}"/>
          </ac:spMkLst>
        </pc:spChg>
      </pc:sldChg>
      <pc:sldChg chg="addSp modSp new mod">
        <pc:chgData name="Steve Pardoe" userId="6fa2db72-1fdb-41be-8a25-f49a2205c689" providerId="ADAL" clId="{92CCB8E0-84B7-744F-997C-56945411059B}" dt="2023-05-15T13:52:54.288" v="847" actId="1076"/>
        <pc:sldMkLst>
          <pc:docMk/>
          <pc:sldMk cId="3273757994" sldId="2269"/>
        </pc:sldMkLst>
        <pc:spChg chg="mod">
          <ac:chgData name="Steve Pardoe" userId="6fa2db72-1fdb-41be-8a25-f49a2205c689" providerId="ADAL" clId="{92CCB8E0-84B7-744F-997C-56945411059B}" dt="2023-05-15T13:41:40.579" v="645" actId="207"/>
          <ac:spMkLst>
            <pc:docMk/>
            <pc:sldMk cId="3273757994" sldId="2269"/>
            <ac:spMk id="2" creationId="{DF617944-78D3-0E53-6E76-48F40F074ECC}"/>
          </ac:spMkLst>
        </pc:spChg>
        <pc:spChg chg="mod">
          <ac:chgData name="Steve Pardoe" userId="6fa2db72-1fdb-41be-8a25-f49a2205c689" providerId="ADAL" clId="{92CCB8E0-84B7-744F-997C-56945411059B}" dt="2023-05-15T13:52:54.288" v="847" actId="1076"/>
          <ac:spMkLst>
            <pc:docMk/>
            <pc:sldMk cId="3273757994" sldId="2269"/>
            <ac:spMk id="3" creationId="{4CE8AF09-FCF8-6168-E996-C0D5E9252DFC}"/>
          </ac:spMkLst>
        </pc:spChg>
        <pc:picChg chg="add mod">
          <ac:chgData name="Steve Pardoe" userId="6fa2db72-1fdb-41be-8a25-f49a2205c689" providerId="ADAL" clId="{92CCB8E0-84B7-744F-997C-56945411059B}" dt="2023-05-15T13:50:11.052" v="791"/>
          <ac:picMkLst>
            <pc:docMk/>
            <pc:sldMk cId="3273757994" sldId="2269"/>
            <ac:picMk id="4" creationId="{FBA4C332-ED95-950D-0777-2AB4C3AF296D}"/>
          </ac:picMkLst>
        </pc:picChg>
        <pc:picChg chg="add mod">
          <ac:chgData name="Steve Pardoe" userId="6fa2db72-1fdb-41be-8a25-f49a2205c689" providerId="ADAL" clId="{92CCB8E0-84B7-744F-997C-56945411059B}" dt="2023-05-15T13:49:49.178" v="790"/>
          <ac:picMkLst>
            <pc:docMk/>
            <pc:sldMk cId="3273757994" sldId="2269"/>
            <ac:picMk id="5" creationId="{9B3E6D5E-4F7C-91C3-BE3B-1DF79ED213FF}"/>
          </ac:picMkLst>
        </pc:picChg>
      </pc:sldChg>
      <pc:sldMasterChg chg="modSldLayout">
        <pc:chgData name="Steve Pardoe" userId="6fa2db72-1fdb-41be-8a25-f49a2205c689" providerId="ADAL" clId="{92CCB8E0-84B7-744F-997C-56945411059B}" dt="2023-05-09T16:30:21.552" v="417" actId="207"/>
        <pc:sldMasterMkLst>
          <pc:docMk/>
          <pc:sldMasterMk cId="3534608206" sldId="2147483940"/>
        </pc:sldMasterMkLst>
        <pc:sldLayoutChg chg="modSp mod">
          <pc:chgData name="Steve Pardoe" userId="6fa2db72-1fdb-41be-8a25-f49a2205c689" providerId="ADAL" clId="{92CCB8E0-84B7-744F-997C-56945411059B}" dt="2023-05-09T16:30:21.552" v="417" actId="207"/>
          <pc:sldLayoutMkLst>
            <pc:docMk/>
            <pc:sldMasterMk cId="3534608206" sldId="2147483940"/>
            <pc:sldLayoutMk cId="2317705780" sldId="2147483953"/>
          </pc:sldLayoutMkLst>
          <pc:spChg chg="mod">
            <ac:chgData name="Steve Pardoe" userId="6fa2db72-1fdb-41be-8a25-f49a2205c689" providerId="ADAL" clId="{92CCB8E0-84B7-744F-997C-56945411059B}" dt="2023-05-09T16:30:12.181" v="416" actId="207"/>
            <ac:spMkLst>
              <pc:docMk/>
              <pc:sldMasterMk cId="3534608206" sldId="2147483940"/>
              <pc:sldLayoutMk cId="2317705780" sldId="2147483953"/>
              <ac:spMk id="22" creationId="{D615D885-4B42-504C-A63B-821DA455821E}"/>
            </ac:spMkLst>
          </pc:spChg>
          <pc:spChg chg="mod">
            <ac:chgData name="Steve Pardoe" userId="6fa2db72-1fdb-41be-8a25-f49a2205c689" providerId="ADAL" clId="{92CCB8E0-84B7-744F-997C-56945411059B}" dt="2023-05-09T16:30:21.552" v="417" actId="207"/>
            <ac:spMkLst>
              <pc:docMk/>
              <pc:sldMasterMk cId="3534608206" sldId="2147483940"/>
              <pc:sldLayoutMk cId="2317705780" sldId="2147483953"/>
              <ac:spMk id="23" creationId="{DF2741FF-6F8C-B24A-B321-601E5D16F8CA}"/>
            </ac:spMkLst>
          </pc:spChg>
        </pc:sldLayoutChg>
      </pc:sldMaster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81.svg"/><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image" Target="../media/image75.svg"/><Relationship Id="rId1" Type="http://schemas.openxmlformats.org/officeDocument/2006/relationships/image" Target="../media/image74.png"/><Relationship Id="rId6" Type="http://schemas.openxmlformats.org/officeDocument/2006/relationships/image" Target="../media/image79.svg"/><Relationship Id="rId5" Type="http://schemas.openxmlformats.org/officeDocument/2006/relationships/image" Target="../media/image78.png"/><Relationship Id="rId4" Type="http://schemas.openxmlformats.org/officeDocument/2006/relationships/image" Target="../media/image7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81.svg"/><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image" Target="../media/image75.svg"/><Relationship Id="rId1" Type="http://schemas.openxmlformats.org/officeDocument/2006/relationships/image" Target="../media/image74.png"/><Relationship Id="rId6" Type="http://schemas.openxmlformats.org/officeDocument/2006/relationships/image" Target="../media/image79.svg"/><Relationship Id="rId5" Type="http://schemas.openxmlformats.org/officeDocument/2006/relationships/image" Target="../media/image78.png"/><Relationship Id="rId4" Type="http://schemas.openxmlformats.org/officeDocument/2006/relationships/image" Target="../media/image7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5A0C0E-8A73-48EC-A3B7-50C994B9982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456C092A-4933-42C6-B7D8-AF4E1A83BDFD}">
      <dgm:prSet/>
      <dgm:spPr/>
      <dgm:t>
        <a:bodyPr/>
        <a:lstStyle/>
        <a:p>
          <a:r>
            <a:rPr lang="en-GB" dirty="0"/>
            <a:t>Where do we find proportional reasoning in GCSE maths or functional maths?</a:t>
          </a:r>
          <a:endParaRPr lang="en-US" dirty="0"/>
        </a:p>
      </dgm:t>
    </dgm:pt>
    <dgm:pt modelId="{6BB86E59-E799-49C9-98BD-4CDBE0AEB82F}" type="parTrans" cxnId="{7398AA3F-E677-4B26-91AF-FEF8DEB9ECD3}">
      <dgm:prSet/>
      <dgm:spPr/>
      <dgm:t>
        <a:bodyPr/>
        <a:lstStyle/>
        <a:p>
          <a:endParaRPr lang="en-US"/>
        </a:p>
      </dgm:t>
    </dgm:pt>
    <dgm:pt modelId="{1C74AA39-31C1-4BF4-8509-D0DD6534F2EB}" type="sibTrans" cxnId="{7398AA3F-E677-4B26-91AF-FEF8DEB9ECD3}">
      <dgm:prSet/>
      <dgm:spPr/>
      <dgm:t>
        <a:bodyPr/>
        <a:lstStyle/>
        <a:p>
          <a:endParaRPr lang="en-US"/>
        </a:p>
      </dgm:t>
    </dgm:pt>
    <dgm:pt modelId="{7E55C9C2-B928-4BB8-8800-6561110FC77C}">
      <dgm:prSet/>
      <dgm:spPr/>
      <dgm:t>
        <a:bodyPr/>
        <a:lstStyle/>
        <a:p>
          <a:r>
            <a:rPr lang="en-GB" dirty="0"/>
            <a:t>In which topics does proportional reasoning occur </a:t>
          </a:r>
          <a:r>
            <a:rPr lang="en-GB" b="1" dirty="0"/>
            <a:t>in addition to </a:t>
          </a:r>
          <a:r>
            <a:rPr lang="en-GB" dirty="0"/>
            <a:t>proportion, ratio and rates of change?</a:t>
          </a:r>
          <a:endParaRPr lang="en-US" dirty="0"/>
        </a:p>
      </dgm:t>
    </dgm:pt>
    <dgm:pt modelId="{0EE6B697-EA9F-47FB-9EFA-CA3C38425A7E}" type="parTrans" cxnId="{1E388D83-4596-4D3D-B897-D455D6A08F4B}">
      <dgm:prSet/>
      <dgm:spPr/>
      <dgm:t>
        <a:bodyPr/>
        <a:lstStyle/>
        <a:p>
          <a:endParaRPr lang="en-US"/>
        </a:p>
      </dgm:t>
    </dgm:pt>
    <dgm:pt modelId="{66C9ED72-8C49-47DE-BBF5-B0E9331A2E1B}" type="sibTrans" cxnId="{1E388D83-4596-4D3D-B897-D455D6A08F4B}">
      <dgm:prSet/>
      <dgm:spPr/>
      <dgm:t>
        <a:bodyPr/>
        <a:lstStyle/>
        <a:p>
          <a:endParaRPr lang="en-US"/>
        </a:p>
      </dgm:t>
    </dgm:pt>
    <dgm:pt modelId="{D0E6090B-A8D3-4984-911B-22B2E5B61273}" type="pres">
      <dgm:prSet presAssocID="{B55A0C0E-8A73-48EC-A3B7-50C994B99827}" presName="hierChild1" presStyleCnt="0">
        <dgm:presLayoutVars>
          <dgm:chPref val="1"/>
          <dgm:dir/>
          <dgm:animOne val="branch"/>
          <dgm:animLvl val="lvl"/>
          <dgm:resizeHandles/>
        </dgm:presLayoutVars>
      </dgm:prSet>
      <dgm:spPr/>
    </dgm:pt>
    <dgm:pt modelId="{9A253785-F7E1-4E8D-8815-0407631ED762}" type="pres">
      <dgm:prSet presAssocID="{456C092A-4933-42C6-B7D8-AF4E1A83BDFD}" presName="hierRoot1" presStyleCnt="0"/>
      <dgm:spPr/>
    </dgm:pt>
    <dgm:pt modelId="{B2124C82-7CCE-4055-BADF-89A03605E101}" type="pres">
      <dgm:prSet presAssocID="{456C092A-4933-42C6-B7D8-AF4E1A83BDFD}" presName="composite" presStyleCnt="0"/>
      <dgm:spPr/>
    </dgm:pt>
    <dgm:pt modelId="{DDB3CEC3-0D57-4BC1-ACD6-0CAC83270A93}" type="pres">
      <dgm:prSet presAssocID="{456C092A-4933-42C6-B7D8-AF4E1A83BDFD}" presName="background" presStyleLbl="node0" presStyleIdx="0" presStyleCnt="2"/>
      <dgm:spPr/>
    </dgm:pt>
    <dgm:pt modelId="{F06EAAF1-A6C9-4A55-8053-3FF207FC4959}" type="pres">
      <dgm:prSet presAssocID="{456C092A-4933-42C6-B7D8-AF4E1A83BDFD}" presName="text" presStyleLbl="fgAcc0" presStyleIdx="0" presStyleCnt="2">
        <dgm:presLayoutVars>
          <dgm:chPref val="3"/>
        </dgm:presLayoutVars>
      </dgm:prSet>
      <dgm:spPr/>
    </dgm:pt>
    <dgm:pt modelId="{8A765819-E3F6-492C-8528-042C1350F308}" type="pres">
      <dgm:prSet presAssocID="{456C092A-4933-42C6-B7D8-AF4E1A83BDFD}" presName="hierChild2" presStyleCnt="0"/>
      <dgm:spPr/>
    </dgm:pt>
    <dgm:pt modelId="{6A4ACD1A-1624-4B8A-9AE5-6EBCDA16EFA1}" type="pres">
      <dgm:prSet presAssocID="{7E55C9C2-B928-4BB8-8800-6561110FC77C}" presName="hierRoot1" presStyleCnt="0"/>
      <dgm:spPr/>
    </dgm:pt>
    <dgm:pt modelId="{9EA969B1-8A83-4EC8-960E-210319F4225B}" type="pres">
      <dgm:prSet presAssocID="{7E55C9C2-B928-4BB8-8800-6561110FC77C}" presName="composite" presStyleCnt="0"/>
      <dgm:spPr/>
    </dgm:pt>
    <dgm:pt modelId="{2D8D262D-283B-4021-8FC3-7388AAAD458F}" type="pres">
      <dgm:prSet presAssocID="{7E55C9C2-B928-4BB8-8800-6561110FC77C}" presName="background" presStyleLbl="node0" presStyleIdx="1" presStyleCnt="2"/>
      <dgm:spPr/>
    </dgm:pt>
    <dgm:pt modelId="{71F7CB21-BAD4-4964-AEEA-654CA930719D}" type="pres">
      <dgm:prSet presAssocID="{7E55C9C2-B928-4BB8-8800-6561110FC77C}" presName="text" presStyleLbl="fgAcc0" presStyleIdx="1" presStyleCnt="2">
        <dgm:presLayoutVars>
          <dgm:chPref val="3"/>
        </dgm:presLayoutVars>
      </dgm:prSet>
      <dgm:spPr/>
    </dgm:pt>
    <dgm:pt modelId="{BA32106E-18BD-4352-A750-1CAD42126E99}" type="pres">
      <dgm:prSet presAssocID="{7E55C9C2-B928-4BB8-8800-6561110FC77C}" presName="hierChild2" presStyleCnt="0"/>
      <dgm:spPr/>
    </dgm:pt>
  </dgm:ptLst>
  <dgm:cxnLst>
    <dgm:cxn modelId="{7398AA3F-E677-4B26-91AF-FEF8DEB9ECD3}" srcId="{B55A0C0E-8A73-48EC-A3B7-50C994B99827}" destId="{456C092A-4933-42C6-B7D8-AF4E1A83BDFD}" srcOrd="0" destOrd="0" parTransId="{6BB86E59-E799-49C9-98BD-4CDBE0AEB82F}" sibTransId="{1C74AA39-31C1-4BF4-8509-D0DD6534F2EB}"/>
    <dgm:cxn modelId="{1E388D83-4596-4D3D-B897-D455D6A08F4B}" srcId="{B55A0C0E-8A73-48EC-A3B7-50C994B99827}" destId="{7E55C9C2-B928-4BB8-8800-6561110FC77C}" srcOrd="1" destOrd="0" parTransId="{0EE6B697-EA9F-47FB-9EFA-CA3C38425A7E}" sibTransId="{66C9ED72-8C49-47DE-BBF5-B0E9331A2E1B}"/>
    <dgm:cxn modelId="{F8588197-C637-4C8E-AA1E-A20495572251}" type="presOf" srcId="{7E55C9C2-B928-4BB8-8800-6561110FC77C}" destId="{71F7CB21-BAD4-4964-AEEA-654CA930719D}" srcOrd="0" destOrd="0" presId="urn:microsoft.com/office/officeart/2005/8/layout/hierarchy1"/>
    <dgm:cxn modelId="{CD63D1AF-3F03-4906-A38D-FECD33E0F6B1}" type="presOf" srcId="{B55A0C0E-8A73-48EC-A3B7-50C994B99827}" destId="{D0E6090B-A8D3-4984-911B-22B2E5B61273}" srcOrd="0" destOrd="0" presId="urn:microsoft.com/office/officeart/2005/8/layout/hierarchy1"/>
    <dgm:cxn modelId="{ED12CAF0-0EBE-4B22-A180-4F500ABC6D86}" type="presOf" srcId="{456C092A-4933-42C6-B7D8-AF4E1A83BDFD}" destId="{F06EAAF1-A6C9-4A55-8053-3FF207FC4959}" srcOrd="0" destOrd="0" presId="urn:microsoft.com/office/officeart/2005/8/layout/hierarchy1"/>
    <dgm:cxn modelId="{629E05F7-4B2C-4DE3-8015-9C68C9641447}" type="presParOf" srcId="{D0E6090B-A8D3-4984-911B-22B2E5B61273}" destId="{9A253785-F7E1-4E8D-8815-0407631ED762}" srcOrd="0" destOrd="0" presId="urn:microsoft.com/office/officeart/2005/8/layout/hierarchy1"/>
    <dgm:cxn modelId="{12AF0A50-12C4-4995-BB2B-586A41585BC9}" type="presParOf" srcId="{9A253785-F7E1-4E8D-8815-0407631ED762}" destId="{B2124C82-7CCE-4055-BADF-89A03605E101}" srcOrd="0" destOrd="0" presId="urn:microsoft.com/office/officeart/2005/8/layout/hierarchy1"/>
    <dgm:cxn modelId="{1E9F1254-A863-48F6-A0F5-F8B4EF3BF06C}" type="presParOf" srcId="{B2124C82-7CCE-4055-BADF-89A03605E101}" destId="{DDB3CEC3-0D57-4BC1-ACD6-0CAC83270A93}" srcOrd="0" destOrd="0" presId="urn:microsoft.com/office/officeart/2005/8/layout/hierarchy1"/>
    <dgm:cxn modelId="{AFB91EDA-A8BC-4233-BD67-77A9A5A26B20}" type="presParOf" srcId="{B2124C82-7CCE-4055-BADF-89A03605E101}" destId="{F06EAAF1-A6C9-4A55-8053-3FF207FC4959}" srcOrd="1" destOrd="0" presId="urn:microsoft.com/office/officeart/2005/8/layout/hierarchy1"/>
    <dgm:cxn modelId="{D446C1EF-7CEA-4D96-A88C-4897C85EC921}" type="presParOf" srcId="{9A253785-F7E1-4E8D-8815-0407631ED762}" destId="{8A765819-E3F6-492C-8528-042C1350F308}" srcOrd="1" destOrd="0" presId="urn:microsoft.com/office/officeart/2005/8/layout/hierarchy1"/>
    <dgm:cxn modelId="{C8EC8C00-626C-4545-A9BD-509119952147}" type="presParOf" srcId="{D0E6090B-A8D3-4984-911B-22B2E5B61273}" destId="{6A4ACD1A-1624-4B8A-9AE5-6EBCDA16EFA1}" srcOrd="1" destOrd="0" presId="urn:microsoft.com/office/officeart/2005/8/layout/hierarchy1"/>
    <dgm:cxn modelId="{7E84B717-C0F6-4C73-95C2-DAE93841BFE7}" type="presParOf" srcId="{6A4ACD1A-1624-4B8A-9AE5-6EBCDA16EFA1}" destId="{9EA969B1-8A83-4EC8-960E-210319F4225B}" srcOrd="0" destOrd="0" presId="urn:microsoft.com/office/officeart/2005/8/layout/hierarchy1"/>
    <dgm:cxn modelId="{3DA7E77E-3BC1-48DD-ADD8-0112D2DFD104}" type="presParOf" srcId="{9EA969B1-8A83-4EC8-960E-210319F4225B}" destId="{2D8D262D-283B-4021-8FC3-7388AAAD458F}" srcOrd="0" destOrd="0" presId="urn:microsoft.com/office/officeart/2005/8/layout/hierarchy1"/>
    <dgm:cxn modelId="{4587F6DC-E002-425E-8474-E0580BB31F24}" type="presParOf" srcId="{9EA969B1-8A83-4EC8-960E-210319F4225B}" destId="{71F7CB21-BAD4-4964-AEEA-654CA930719D}" srcOrd="1" destOrd="0" presId="urn:microsoft.com/office/officeart/2005/8/layout/hierarchy1"/>
    <dgm:cxn modelId="{5E9EF893-EB2C-4C4D-98D0-8A975FA1D89E}" type="presParOf" srcId="{6A4ACD1A-1624-4B8A-9AE5-6EBCDA16EFA1}" destId="{BA32106E-18BD-4352-A750-1CAD42126E99}"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2CF453-3DD4-4FB6-A028-D0162E969E3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3B105DF-A44F-48B7-8B81-AFBB82B3E48D}">
      <dgm:prSet/>
      <dgm:spPr/>
      <dgm:t>
        <a:bodyPr/>
        <a:lstStyle/>
        <a:p>
          <a:pPr>
            <a:lnSpc>
              <a:spcPct val="100000"/>
            </a:lnSpc>
          </a:pPr>
          <a:r>
            <a:rPr lang="en-GB" dirty="0"/>
            <a:t>When will you do it?</a:t>
          </a:r>
          <a:endParaRPr lang="en-US" dirty="0"/>
        </a:p>
      </dgm:t>
    </dgm:pt>
    <dgm:pt modelId="{90812CCA-4113-4875-A936-8EF56A68EECA}" type="parTrans" cxnId="{CE59EBE7-BC79-42BB-94B8-E782E2C32150}">
      <dgm:prSet/>
      <dgm:spPr/>
      <dgm:t>
        <a:bodyPr/>
        <a:lstStyle/>
        <a:p>
          <a:endParaRPr lang="en-US"/>
        </a:p>
      </dgm:t>
    </dgm:pt>
    <dgm:pt modelId="{B84564A3-2453-48EB-8EC0-3FCB43CAEE22}" type="sibTrans" cxnId="{CE59EBE7-BC79-42BB-94B8-E782E2C32150}">
      <dgm:prSet/>
      <dgm:spPr/>
      <dgm:t>
        <a:bodyPr/>
        <a:lstStyle/>
        <a:p>
          <a:endParaRPr lang="en-US"/>
        </a:p>
      </dgm:t>
    </dgm:pt>
    <dgm:pt modelId="{579054F2-ECD3-43C3-8FB1-AC5C61B46195}">
      <dgm:prSet/>
      <dgm:spPr/>
      <dgm:t>
        <a:bodyPr/>
        <a:lstStyle/>
        <a:p>
          <a:pPr>
            <a:lnSpc>
              <a:spcPct val="100000"/>
            </a:lnSpc>
          </a:pPr>
          <a:r>
            <a:rPr lang="en-GB" dirty="0"/>
            <a:t>Where could you plan to use bar models and ratio tables in your teaching?</a:t>
          </a:r>
          <a:endParaRPr lang="en-US" dirty="0"/>
        </a:p>
      </dgm:t>
    </dgm:pt>
    <dgm:pt modelId="{2C976E65-757A-43DE-A39E-0F4D92746044}" type="sibTrans" cxnId="{C8D23086-A4EF-4E5F-B298-826E89848434}">
      <dgm:prSet/>
      <dgm:spPr/>
      <dgm:t>
        <a:bodyPr/>
        <a:lstStyle/>
        <a:p>
          <a:endParaRPr lang="en-US"/>
        </a:p>
      </dgm:t>
    </dgm:pt>
    <dgm:pt modelId="{9B6990E3-4DDF-438A-A46F-6D3B555CBD68}" type="parTrans" cxnId="{C8D23086-A4EF-4E5F-B298-826E89848434}">
      <dgm:prSet/>
      <dgm:spPr/>
      <dgm:t>
        <a:bodyPr/>
        <a:lstStyle/>
        <a:p>
          <a:endParaRPr lang="en-US"/>
        </a:p>
      </dgm:t>
    </dgm:pt>
    <dgm:pt modelId="{ACA756A6-16A0-4B09-A016-25173AF50C1B}">
      <dgm:prSet/>
      <dgm:spPr/>
      <dgm:t>
        <a:bodyPr/>
        <a:lstStyle/>
        <a:p>
          <a:pPr>
            <a:lnSpc>
              <a:spcPct val="100000"/>
            </a:lnSpc>
          </a:pPr>
          <a:r>
            <a:rPr lang="en-GB" dirty="0"/>
            <a:t>How do you feel about ratio tables and bar modelling?</a:t>
          </a:r>
          <a:endParaRPr lang="en-US" dirty="0"/>
        </a:p>
      </dgm:t>
    </dgm:pt>
    <dgm:pt modelId="{123BB803-F57A-42F8-9329-B18036BED3B1}" type="sibTrans" cxnId="{68431D51-B756-4F8E-BD4C-A9225CD5E35C}">
      <dgm:prSet/>
      <dgm:spPr/>
      <dgm:t>
        <a:bodyPr/>
        <a:lstStyle/>
        <a:p>
          <a:endParaRPr lang="en-US"/>
        </a:p>
      </dgm:t>
    </dgm:pt>
    <dgm:pt modelId="{7AD32ED1-09E8-452A-9AEE-5E7890D4F92A}" type="parTrans" cxnId="{68431D51-B756-4F8E-BD4C-A9225CD5E35C}">
      <dgm:prSet/>
      <dgm:spPr/>
      <dgm:t>
        <a:bodyPr/>
        <a:lstStyle/>
        <a:p>
          <a:endParaRPr lang="en-US"/>
        </a:p>
      </dgm:t>
    </dgm:pt>
    <dgm:pt modelId="{CE01D58F-AE8C-4974-8DAD-A9287760903C}">
      <dgm:prSet/>
      <dgm:spPr/>
      <dgm:t>
        <a:bodyPr/>
        <a:lstStyle/>
        <a:p>
          <a:pPr>
            <a:lnSpc>
              <a:spcPct val="100000"/>
            </a:lnSpc>
          </a:pPr>
          <a:endParaRPr lang="en-GB"/>
        </a:p>
      </dgm:t>
    </dgm:pt>
    <dgm:pt modelId="{E9F5135A-4D93-4381-BFC1-5396CCE37323}" type="parTrans" cxnId="{D7B2123B-288A-4208-9D79-CCDB5FDC2A44}">
      <dgm:prSet/>
      <dgm:spPr/>
      <dgm:t>
        <a:bodyPr/>
        <a:lstStyle/>
        <a:p>
          <a:endParaRPr lang="en-GB"/>
        </a:p>
      </dgm:t>
    </dgm:pt>
    <dgm:pt modelId="{7F482FF9-B5F2-4167-B9B8-ADF27495EF57}" type="sibTrans" cxnId="{D7B2123B-288A-4208-9D79-CCDB5FDC2A44}">
      <dgm:prSet/>
      <dgm:spPr/>
      <dgm:t>
        <a:bodyPr/>
        <a:lstStyle/>
        <a:p>
          <a:endParaRPr lang="en-GB"/>
        </a:p>
      </dgm:t>
    </dgm:pt>
    <dgm:pt modelId="{AB0602FA-E450-49A6-A2AF-931C69AA85B5}" type="pres">
      <dgm:prSet presAssocID="{732CF453-3DD4-4FB6-A028-D0162E969E31}" presName="root" presStyleCnt="0">
        <dgm:presLayoutVars>
          <dgm:dir/>
          <dgm:resizeHandles val="exact"/>
        </dgm:presLayoutVars>
      </dgm:prSet>
      <dgm:spPr/>
    </dgm:pt>
    <dgm:pt modelId="{F6518029-5AB3-407B-B74A-1522B7A515AE}" type="pres">
      <dgm:prSet presAssocID="{ACA756A6-16A0-4B09-A016-25173AF50C1B}" presName="compNode" presStyleCnt="0"/>
      <dgm:spPr/>
    </dgm:pt>
    <dgm:pt modelId="{86FA2FFA-7575-4E47-951F-B683E2EB4C0E}" type="pres">
      <dgm:prSet presAssocID="{ACA756A6-16A0-4B09-A016-25173AF50C1B}" presName="bgRect" presStyleLbl="bgShp" presStyleIdx="0" presStyleCnt="4" custLinFactNeighborY="3493"/>
      <dgm:spPr/>
    </dgm:pt>
    <dgm:pt modelId="{3D01F4B2-E489-40AD-B16A-528861B4E6D0}" type="pres">
      <dgm:prSet presAssocID="{ACA756A6-16A0-4B09-A016-25173AF50C1B}"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Idea with solid fill"/>
        </a:ext>
      </dgm:extLst>
    </dgm:pt>
    <dgm:pt modelId="{E4DA2A20-4371-4215-A62C-BC6BDFDAC0AD}" type="pres">
      <dgm:prSet presAssocID="{ACA756A6-16A0-4B09-A016-25173AF50C1B}" presName="spaceRect" presStyleCnt="0"/>
      <dgm:spPr/>
    </dgm:pt>
    <dgm:pt modelId="{D80AC263-439D-44A2-84E9-6FE519D1C998}" type="pres">
      <dgm:prSet presAssocID="{ACA756A6-16A0-4B09-A016-25173AF50C1B}" presName="parTx" presStyleLbl="revTx" presStyleIdx="0" presStyleCnt="4">
        <dgm:presLayoutVars>
          <dgm:chMax val="0"/>
          <dgm:chPref val="0"/>
        </dgm:presLayoutVars>
      </dgm:prSet>
      <dgm:spPr/>
    </dgm:pt>
    <dgm:pt modelId="{9DBC5912-F66A-421B-8AB9-ED8ACCE7AC9B}" type="pres">
      <dgm:prSet presAssocID="{123BB803-F57A-42F8-9329-B18036BED3B1}" presName="sibTrans" presStyleCnt="0"/>
      <dgm:spPr/>
    </dgm:pt>
    <dgm:pt modelId="{91841219-96A3-4D6B-B083-6EBE242BFB2C}" type="pres">
      <dgm:prSet presAssocID="{579054F2-ECD3-43C3-8FB1-AC5C61B46195}" presName="compNode" presStyleCnt="0"/>
      <dgm:spPr/>
    </dgm:pt>
    <dgm:pt modelId="{CA0187B4-1633-4300-9787-9D860CF84314}" type="pres">
      <dgm:prSet presAssocID="{579054F2-ECD3-43C3-8FB1-AC5C61B46195}" presName="bgRect" presStyleLbl="bgShp" presStyleIdx="1" presStyleCnt="4"/>
      <dgm:spPr/>
    </dgm:pt>
    <dgm:pt modelId="{7CFBFB64-9D44-4A13-8360-7EEE19D9513F}" type="pres">
      <dgm:prSet presAssocID="{579054F2-ECD3-43C3-8FB1-AC5C61B4619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lowchart"/>
        </a:ext>
      </dgm:extLst>
    </dgm:pt>
    <dgm:pt modelId="{C260E33C-F55C-4DDA-BAEB-BF85B1D894BE}" type="pres">
      <dgm:prSet presAssocID="{579054F2-ECD3-43C3-8FB1-AC5C61B46195}" presName="spaceRect" presStyleCnt="0"/>
      <dgm:spPr/>
    </dgm:pt>
    <dgm:pt modelId="{263FC905-DC3F-4CAF-970A-36E081214357}" type="pres">
      <dgm:prSet presAssocID="{579054F2-ECD3-43C3-8FB1-AC5C61B46195}" presName="parTx" presStyleLbl="revTx" presStyleIdx="1" presStyleCnt="4">
        <dgm:presLayoutVars>
          <dgm:chMax val="0"/>
          <dgm:chPref val="0"/>
        </dgm:presLayoutVars>
      </dgm:prSet>
      <dgm:spPr/>
    </dgm:pt>
    <dgm:pt modelId="{C09BEF2B-E03B-400E-A6DC-8BDC521F2813}" type="pres">
      <dgm:prSet presAssocID="{2C976E65-757A-43DE-A39E-0F4D92746044}" presName="sibTrans" presStyleCnt="0"/>
      <dgm:spPr/>
    </dgm:pt>
    <dgm:pt modelId="{F47ABCAE-037B-4D47-A77B-58CD45D46C93}" type="pres">
      <dgm:prSet presAssocID="{CE01D58F-AE8C-4974-8DAD-A9287760903C}" presName="compNode" presStyleCnt="0"/>
      <dgm:spPr/>
    </dgm:pt>
    <dgm:pt modelId="{B8A852A9-6783-4490-98C3-4685AA004ED7}" type="pres">
      <dgm:prSet presAssocID="{CE01D58F-AE8C-4974-8DAD-A9287760903C}" presName="bgRect" presStyleLbl="bgShp" presStyleIdx="2" presStyleCnt="4" custLinFactNeighborY="3257"/>
      <dgm:spPr/>
    </dgm:pt>
    <dgm:pt modelId="{D38EC9F8-8DD4-4775-A4B1-BD4B9C5A7873}" type="pres">
      <dgm:prSet presAssocID="{CE01D58F-AE8C-4974-8DAD-A9287760903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Aspiration with solid fill"/>
        </a:ext>
      </dgm:extLst>
    </dgm:pt>
    <dgm:pt modelId="{585A01BC-EE71-40F1-A769-9145F3EE9BA1}" type="pres">
      <dgm:prSet presAssocID="{CE01D58F-AE8C-4974-8DAD-A9287760903C}" presName="spaceRect" presStyleCnt="0"/>
      <dgm:spPr/>
    </dgm:pt>
    <dgm:pt modelId="{0C6D0B0A-071D-4324-BB98-FAC1876F9B39}" type="pres">
      <dgm:prSet presAssocID="{CE01D58F-AE8C-4974-8DAD-A9287760903C}" presName="parTx" presStyleLbl="revTx" presStyleIdx="2" presStyleCnt="4">
        <dgm:presLayoutVars>
          <dgm:chMax val="0"/>
          <dgm:chPref val="0"/>
        </dgm:presLayoutVars>
      </dgm:prSet>
      <dgm:spPr/>
    </dgm:pt>
    <dgm:pt modelId="{4B3C1A33-7B3F-414F-86E9-937D9A9C23D6}" type="pres">
      <dgm:prSet presAssocID="{7F482FF9-B5F2-4167-B9B8-ADF27495EF57}" presName="sibTrans" presStyleCnt="0"/>
      <dgm:spPr/>
    </dgm:pt>
    <dgm:pt modelId="{366F6AE8-005D-4B6E-BEBA-0D901D38FD91}" type="pres">
      <dgm:prSet presAssocID="{E3B105DF-A44F-48B7-8B81-AFBB82B3E48D}" presName="compNode" presStyleCnt="0"/>
      <dgm:spPr/>
    </dgm:pt>
    <dgm:pt modelId="{3E38E74F-3BD1-4CA8-9EA5-9F2655364C18}" type="pres">
      <dgm:prSet presAssocID="{E3B105DF-A44F-48B7-8B81-AFBB82B3E48D}" presName="bgRect" presStyleLbl="bgShp" presStyleIdx="3" presStyleCnt="4"/>
      <dgm:spPr/>
    </dgm:pt>
    <dgm:pt modelId="{82C50FD8-EBED-4BB2-BEF0-597E7F3CE8CA}" type="pres">
      <dgm:prSet presAssocID="{E3B105DF-A44F-48B7-8B81-AFBB82B3E48D}"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resentation with Org Chart"/>
        </a:ext>
      </dgm:extLst>
    </dgm:pt>
    <dgm:pt modelId="{BCEBF87A-F167-4E70-859F-D0D8121871C7}" type="pres">
      <dgm:prSet presAssocID="{E3B105DF-A44F-48B7-8B81-AFBB82B3E48D}" presName="spaceRect" presStyleCnt="0"/>
      <dgm:spPr/>
    </dgm:pt>
    <dgm:pt modelId="{D4785B73-250E-456C-AD03-A5C8502AEF85}" type="pres">
      <dgm:prSet presAssocID="{E3B105DF-A44F-48B7-8B81-AFBB82B3E48D}" presName="parTx" presStyleLbl="revTx" presStyleIdx="3" presStyleCnt="4">
        <dgm:presLayoutVars>
          <dgm:chMax val="0"/>
          <dgm:chPref val="0"/>
        </dgm:presLayoutVars>
      </dgm:prSet>
      <dgm:spPr/>
    </dgm:pt>
  </dgm:ptLst>
  <dgm:cxnLst>
    <dgm:cxn modelId="{61A34E10-1B76-4812-AFFA-783449B2589D}" type="presOf" srcId="{CE01D58F-AE8C-4974-8DAD-A9287760903C}" destId="{0C6D0B0A-071D-4324-BB98-FAC1876F9B39}" srcOrd="0" destOrd="0" presId="urn:microsoft.com/office/officeart/2018/2/layout/IconVerticalSolidList"/>
    <dgm:cxn modelId="{35ADF629-3F6D-424E-98F9-9905101D801E}" type="presOf" srcId="{ACA756A6-16A0-4B09-A016-25173AF50C1B}" destId="{D80AC263-439D-44A2-84E9-6FE519D1C998}" srcOrd="0" destOrd="0" presId="urn:microsoft.com/office/officeart/2018/2/layout/IconVerticalSolidList"/>
    <dgm:cxn modelId="{D7B2123B-288A-4208-9D79-CCDB5FDC2A44}" srcId="{732CF453-3DD4-4FB6-A028-D0162E969E31}" destId="{CE01D58F-AE8C-4974-8DAD-A9287760903C}" srcOrd="2" destOrd="0" parTransId="{E9F5135A-4D93-4381-BFC1-5396CCE37323}" sibTransId="{7F482FF9-B5F2-4167-B9B8-ADF27495EF57}"/>
    <dgm:cxn modelId="{68431D51-B756-4F8E-BD4C-A9225CD5E35C}" srcId="{732CF453-3DD4-4FB6-A028-D0162E969E31}" destId="{ACA756A6-16A0-4B09-A016-25173AF50C1B}" srcOrd="0" destOrd="0" parTransId="{7AD32ED1-09E8-452A-9AEE-5E7890D4F92A}" sibTransId="{123BB803-F57A-42F8-9329-B18036BED3B1}"/>
    <dgm:cxn modelId="{1DF08859-AE56-4426-BDFE-AB93E57407A1}" type="presOf" srcId="{E3B105DF-A44F-48B7-8B81-AFBB82B3E48D}" destId="{D4785B73-250E-456C-AD03-A5C8502AEF85}" srcOrd="0" destOrd="0" presId="urn:microsoft.com/office/officeart/2018/2/layout/IconVerticalSolidList"/>
    <dgm:cxn modelId="{C8D23086-A4EF-4E5F-B298-826E89848434}" srcId="{732CF453-3DD4-4FB6-A028-D0162E969E31}" destId="{579054F2-ECD3-43C3-8FB1-AC5C61B46195}" srcOrd="1" destOrd="0" parTransId="{9B6990E3-4DDF-438A-A46F-6D3B555CBD68}" sibTransId="{2C976E65-757A-43DE-A39E-0F4D92746044}"/>
    <dgm:cxn modelId="{BCC128AD-C21C-401C-82A7-35A499544C6C}" type="presOf" srcId="{579054F2-ECD3-43C3-8FB1-AC5C61B46195}" destId="{263FC905-DC3F-4CAF-970A-36E081214357}" srcOrd="0" destOrd="0" presId="urn:microsoft.com/office/officeart/2018/2/layout/IconVerticalSolidList"/>
    <dgm:cxn modelId="{2ABA10CD-1EB5-4BFF-8D6F-F31A3F6A33D2}" type="presOf" srcId="{732CF453-3DD4-4FB6-A028-D0162E969E31}" destId="{AB0602FA-E450-49A6-A2AF-931C69AA85B5}" srcOrd="0" destOrd="0" presId="urn:microsoft.com/office/officeart/2018/2/layout/IconVerticalSolidList"/>
    <dgm:cxn modelId="{CE59EBE7-BC79-42BB-94B8-E782E2C32150}" srcId="{732CF453-3DD4-4FB6-A028-D0162E969E31}" destId="{E3B105DF-A44F-48B7-8B81-AFBB82B3E48D}" srcOrd="3" destOrd="0" parTransId="{90812CCA-4113-4875-A936-8EF56A68EECA}" sibTransId="{B84564A3-2453-48EB-8EC0-3FCB43CAEE22}"/>
    <dgm:cxn modelId="{DA97D752-B51B-4527-A2F8-CC3AC87D895D}" type="presParOf" srcId="{AB0602FA-E450-49A6-A2AF-931C69AA85B5}" destId="{F6518029-5AB3-407B-B74A-1522B7A515AE}" srcOrd="0" destOrd="0" presId="urn:microsoft.com/office/officeart/2018/2/layout/IconVerticalSolidList"/>
    <dgm:cxn modelId="{4486263F-E5EA-4ABD-A7B6-423762FF0A4F}" type="presParOf" srcId="{F6518029-5AB3-407B-B74A-1522B7A515AE}" destId="{86FA2FFA-7575-4E47-951F-B683E2EB4C0E}" srcOrd="0" destOrd="0" presId="urn:microsoft.com/office/officeart/2018/2/layout/IconVerticalSolidList"/>
    <dgm:cxn modelId="{F693BAD6-AEF4-4C7C-A647-BFAA51AF7352}" type="presParOf" srcId="{F6518029-5AB3-407B-B74A-1522B7A515AE}" destId="{3D01F4B2-E489-40AD-B16A-528861B4E6D0}" srcOrd="1" destOrd="0" presId="urn:microsoft.com/office/officeart/2018/2/layout/IconVerticalSolidList"/>
    <dgm:cxn modelId="{C704A821-0676-47B0-ACBA-DA4937AFC879}" type="presParOf" srcId="{F6518029-5AB3-407B-B74A-1522B7A515AE}" destId="{E4DA2A20-4371-4215-A62C-BC6BDFDAC0AD}" srcOrd="2" destOrd="0" presId="urn:microsoft.com/office/officeart/2018/2/layout/IconVerticalSolidList"/>
    <dgm:cxn modelId="{44DD46D9-6409-4F27-BDA0-F80C7345C51F}" type="presParOf" srcId="{F6518029-5AB3-407B-B74A-1522B7A515AE}" destId="{D80AC263-439D-44A2-84E9-6FE519D1C998}" srcOrd="3" destOrd="0" presId="urn:microsoft.com/office/officeart/2018/2/layout/IconVerticalSolidList"/>
    <dgm:cxn modelId="{EA899160-5300-47BD-B6D5-7BE2EBC369A9}" type="presParOf" srcId="{AB0602FA-E450-49A6-A2AF-931C69AA85B5}" destId="{9DBC5912-F66A-421B-8AB9-ED8ACCE7AC9B}" srcOrd="1" destOrd="0" presId="urn:microsoft.com/office/officeart/2018/2/layout/IconVerticalSolidList"/>
    <dgm:cxn modelId="{091FAAF7-DAF8-4F13-984B-7C44F1B747EF}" type="presParOf" srcId="{AB0602FA-E450-49A6-A2AF-931C69AA85B5}" destId="{91841219-96A3-4D6B-B083-6EBE242BFB2C}" srcOrd="2" destOrd="0" presId="urn:microsoft.com/office/officeart/2018/2/layout/IconVerticalSolidList"/>
    <dgm:cxn modelId="{CA9CEFCD-00AC-4B41-948A-E3D4A08C2B61}" type="presParOf" srcId="{91841219-96A3-4D6B-B083-6EBE242BFB2C}" destId="{CA0187B4-1633-4300-9787-9D860CF84314}" srcOrd="0" destOrd="0" presId="urn:microsoft.com/office/officeart/2018/2/layout/IconVerticalSolidList"/>
    <dgm:cxn modelId="{CC2985EC-78B7-4FAF-9D81-304C5FCB4314}" type="presParOf" srcId="{91841219-96A3-4D6B-B083-6EBE242BFB2C}" destId="{7CFBFB64-9D44-4A13-8360-7EEE19D9513F}" srcOrd="1" destOrd="0" presId="urn:microsoft.com/office/officeart/2018/2/layout/IconVerticalSolidList"/>
    <dgm:cxn modelId="{E374F84C-B081-4CB8-AA98-E6BE2AA30D46}" type="presParOf" srcId="{91841219-96A3-4D6B-B083-6EBE242BFB2C}" destId="{C260E33C-F55C-4DDA-BAEB-BF85B1D894BE}" srcOrd="2" destOrd="0" presId="urn:microsoft.com/office/officeart/2018/2/layout/IconVerticalSolidList"/>
    <dgm:cxn modelId="{C9272650-57D8-4009-9D50-1EF254F1B668}" type="presParOf" srcId="{91841219-96A3-4D6B-B083-6EBE242BFB2C}" destId="{263FC905-DC3F-4CAF-970A-36E081214357}" srcOrd="3" destOrd="0" presId="urn:microsoft.com/office/officeart/2018/2/layout/IconVerticalSolidList"/>
    <dgm:cxn modelId="{F5FF6470-0AA6-4A08-ADF9-8D21A38DC7CA}" type="presParOf" srcId="{AB0602FA-E450-49A6-A2AF-931C69AA85B5}" destId="{C09BEF2B-E03B-400E-A6DC-8BDC521F2813}" srcOrd="3" destOrd="0" presId="urn:microsoft.com/office/officeart/2018/2/layout/IconVerticalSolidList"/>
    <dgm:cxn modelId="{86429E78-BB49-42DE-A33B-64E80269F1C2}" type="presParOf" srcId="{AB0602FA-E450-49A6-A2AF-931C69AA85B5}" destId="{F47ABCAE-037B-4D47-A77B-58CD45D46C93}" srcOrd="4" destOrd="0" presId="urn:microsoft.com/office/officeart/2018/2/layout/IconVerticalSolidList"/>
    <dgm:cxn modelId="{F70FFEA8-24B4-4515-83E4-02F957027D71}" type="presParOf" srcId="{F47ABCAE-037B-4D47-A77B-58CD45D46C93}" destId="{B8A852A9-6783-4490-98C3-4685AA004ED7}" srcOrd="0" destOrd="0" presId="urn:microsoft.com/office/officeart/2018/2/layout/IconVerticalSolidList"/>
    <dgm:cxn modelId="{5000214B-6A88-4FDD-B547-5F5A7F9A16AD}" type="presParOf" srcId="{F47ABCAE-037B-4D47-A77B-58CD45D46C93}" destId="{D38EC9F8-8DD4-4775-A4B1-BD4B9C5A7873}" srcOrd="1" destOrd="0" presId="urn:microsoft.com/office/officeart/2018/2/layout/IconVerticalSolidList"/>
    <dgm:cxn modelId="{0E408ECF-630B-4064-830C-EC0E46717E0A}" type="presParOf" srcId="{F47ABCAE-037B-4D47-A77B-58CD45D46C93}" destId="{585A01BC-EE71-40F1-A769-9145F3EE9BA1}" srcOrd="2" destOrd="0" presId="urn:microsoft.com/office/officeart/2018/2/layout/IconVerticalSolidList"/>
    <dgm:cxn modelId="{FA39B8B2-2B1D-485A-B903-61EEF2BF6D1F}" type="presParOf" srcId="{F47ABCAE-037B-4D47-A77B-58CD45D46C93}" destId="{0C6D0B0A-071D-4324-BB98-FAC1876F9B39}" srcOrd="3" destOrd="0" presId="urn:microsoft.com/office/officeart/2018/2/layout/IconVerticalSolidList"/>
    <dgm:cxn modelId="{590A9420-2F4E-450C-8355-F2A5641090AC}" type="presParOf" srcId="{AB0602FA-E450-49A6-A2AF-931C69AA85B5}" destId="{4B3C1A33-7B3F-414F-86E9-937D9A9C23D6}" srcOrd="5" destOrd="0" presId="urn:microsoft.com/office/officeart/2018/2/layout/IconVerticalSolidList"/>
    <dgm:cxn modelId="{6CB0AC14-8EF7-47BC-ABDB-34E8717FE647}" type="presParOf" srcId="{AB0602FA-E450-49A6-A2AF-931C69AA85B5}" destId="{366F6AE8-005D-4B6E-BEBA-0D901D38FD91}" srcOrd="6" destOrd="0" presId="urn:microsoft.com/office/officeart/2018/2/layout/IconVerticalSolidList"/>
    <dgm:cxn modelId="{F5FCAB43-FA12-443F-BB15-2B57A8898EF3}" type="presParOf" srcId="{366F6AE8-005D-4B6E-BEBA-0D901D38FD91}" destId="{3E38E74F-3BD1-4CA8-9EA5-9F2655364C18}" srcOrd="0" destOrd="0" presId="urn:microsoft.com/office/officeart/2018/2/layout/IconVerticalSolidList"/>
    <dgm:cxn modelId="{9BC25FDF-F2E1-4844-B472-66FA8FC8C09D}" type="presParOf" srcId="{366F6AE8-005D-4B6E-BEBA-0D901D38FD91}" destId="{82C50FD8-EBED-4BB2-BEF0-597E7F3CE8CA}" srcOrd="1" destOrd="0" presId="urn:microsoft.com/office/officeart/2018/2/layout/IconVerticalSolidList"/>
    <dgm:cxn modelId="{FD9222CE-B26B-4631-9C6F-96841EA1D84D}" type="presParOf" srcId="{366F6AE8-005D-4B6E-BEBA-0D901D38FD91}" destId="{BCEBF87A-F167-4E70-859F-D0D8121871C7}" srcOrd="2" destOrd="0" presId="urn:microsoft.com/office/officeart/2018/2/layout/IconVerticalSolidList"/>
    <dgm:cxn modelId="{B8326D72-2C7E-4AA6-9325-E61AD3FC3798}" type="presParOf" srcId="{366F6AE8-005D-4B6E-BEBA-0D901D38FD91}" destId="{D4785B73-250E-456C-AD03-A5C8502AEF8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B3CEC3-0D57-4BC1-ACD6-0CAC83270A93}">
      <dsp:nvSpPr>
        <dsp:cNvPr id="0" name=""/>
        <dsp:cNvSpPr/>
      </dsp:nvSpPr>
      <dsp:spPr>
        <a:xfrm>
          <a:off x="1028" y="360818"/>
          <a:ext cx="3609229" cy="22918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6EAAF1-A6C9-4A55-8053-3FF207FC4959}">
      <dsp:nvSpPr>
        <dsp:cNvPr id="0" name=""/>
        <dsp:cNvSpPr/>
      </dsp:nvSpPr>
      <dsp:spPr>
        <a:xfrm>
          <a:off x="402053" y="741792"/>
          <a:ext cx="3609229" cy="229186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Where do we find proportional reasoning in GCSE maths or functional maths?</a:t>
          </a:r>
          <a:endParaRPr lang="en-US" sz="2500" kern="1200" dirty="0"/>
        </a:p>
      </dsp:txBody>
      <dsp:txXfrm>
        <a:off x="469179" y="808918"/>
        <a:ext cx="3474977" cy="2157608"/>
      </dsp:txXfrm>
    </dsp:sp>
    <dsp:sp modelId="{2D8D262D-283B-4021-8FC3-7388AAAD458F}">
      <dsp:nvSpPr>
        <dsp:cNvPr id="0" name=""/>
        <dsp:cNvSpPr/>
      </dsp:nvSpPr>
      <dsp:spPr>
        <a:xfrm>
          <a:off x="4412309" y="360818"/>
          <a:ext cx="3609229" cy="22918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F7CB21-BAD4-4964-AEEA-654CA930719D}">
      <dsp:nvSpPr>
        <dsp:cNvPr id="0" name=""/>
        <dsp:cNvSpPr/>
      </dsp:nvSpPr>
      <dsp:spPr>
        <a:xfrm>
          <a:off x="4813334" y="741792"/>
          <a:ext cx="3609229" cy="229186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In which topics does proportional reasoning occur </a:t>
          </a:r>
          <a:r>
            <a:rPr lang="en-GB" sz="2500" b="1" kern="1200" dirty="0"/>
            <a:t>in addition to </a:t>
          </a:r>
          <a:r>
            <a:rPr lang="en-GB" sz="2500" kern="1200" dirty="0"/>
            <a:t>proportion, ratio and rates of change?</a:t>
          </a:r>
          <a:endParaRPr lang="en-US" sz="2500" kern="1200" dirty="0"/>
        </a:p>
      </dsp:txBody>
      <dsp:txXfrm>
        <a:off x="4880460" y="808918"/>
        <a:ext cx="3474977" cy="21576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FA2FFA-7575-4E47-951F-B683E2EB4C0E}">
      <dsp:nvSpPr>
        <dsp:cNvPr id="0" name=""/>
        <dsp:cNvSpPr/>
      </dsp:nvSpPr>
      <dsp:spPr>
        <a:xfrm>
          <a:off x="0" y="26349"/>
          <a:ext cx="8423593" cy="71403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01F4B2-E489-40AD-B16A-528861B4E6D0}">
      <dsp:nvSpPr>
        <dsp:cNvPr id="0" name=""/>
        <dsp:cNvSpPr/>
      </dsp:nvSpPr>
      <dsp:spPr>
        <a:xfrm>
          <a:off x="215994" y="162066"/>
          <a:ext cx="392717" cy="392717"/>
        </a:xfrm>
        <a:prstGeom prst="rect">
          <a:avLst/>
        </a:prstGeom>
        <a:blipFill>
          <a:blip xmlns:r="http://schemas.openxmlformats.org/officeDocument/2006/relationships" r:embed="rId1" cstate="print">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80AC263-439D-44A2-84E9-6FE519D1C998}">
      <dsp:nvSpPr>
        <dsp:cNvPr id="0" name=""/>
        <dsp:cNvSpPr/>
      </dsp:nvSpPr>
      <dsp:spPr>
        <a:xfrm>
          <a:off x="824707" y="1408"/>
          <a:ext cx="7598885" cy="714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568" tIns="75568" rIns="75568" bIns="75568" numCol="1" spcCol="1270" anchor="ctr" anchorCtr="0">
          <a:noAutofit/>
        </a:bodyPr>
        <a:lstStyle/>
        <a:p>
          <a:pPr marL="0" lvl="0" indent="0" algn="l" defTabSz="844550">
            <a:lnSpc>
              <a:spcPct val="100000"/>
            </a:lnSpc>
            <a:spcBef>
              <a:spcPct val="0"/>
            </a:spcBef>
            <a:spcAft>
              <a:spcPct val="35000"/>
            </a:spcAft>
            <a:buNone/>
          </a:pPr>
          <a:r>
            <a:rPr lang="en-GB" sz="1900" kern="1200" dirty="0"/>
            <a:t>How do you feel about ratio tables and bar modelling?</a:t>
          </a:r>
          <a:endParaRPr lang="en-US" sz="1900" kern="1200" dirty="0"/>
        </a:p>
      </dsp:txBody>
      <dsp:txXfrm>
        <a:off x="824707" y="1408"/>
        <a:ext cx="7598885" cy="714032"/>
      </dsp:txXfrm>
    </dsp:sp>
    <dsp:sp modelId="{CA0187B4-1633-4300-9787-9D860CF84314}">
      <dsp:nvSpPr>
        <dsp:cNvPr id="0" name=""/>
        <dsp:cNvSpPr/>
      </dsp:nvSpPr>
      <dsp:spPr>
        <a:xfrm>
          <a:off x="0" y="893949"/>
          <a:ext cx="8423593" cy="71403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FBFB64-9D44-4A13-8360-7EEE19D9513F}">
      <dsp:nvSpPr>
        <dsp:cNvPr id="0" name=""/>
        <dsp:cNvSpPr/>
      </dsp:nvSpPr>
      <dsp:spPr>
        <a:xfrm>
          <a:off x="215994" y="1054606"/>
          <a:ext cx="392717" cy="392717"/>
        </a:xfrm>
        <a:prstGeom prst="rect">
          <a:avLst/>
        </a:prstGeom>
        <a:blipFill>
          <a:blip xmlns:r="http://schemas.openxmlformats.org/officeDocument/2006/relationships"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63FC905-DC3F-4CAF-970A-36E081214357}">
      <dsp:nvSpPr>
        <dsp:cNvPr id="0" name=""/>
        <dsp:cNvSpPr/>
      </dsp:nvSpPr>
      <dsp:spPr>
        <a:xfrm>
          <a:off x="824707" y="893949"/>
          <a:ext cx="7598885" cy="714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568" tIns="75568" rIns="75568" bIns="75568" numCol="1" spcCol="1270" anchor="ctr" anchorCtr="0">
          <a:noAutofit/>
        </a:bodyPr>
        <a:lstStyle/>
        <a:p>
          <a:pPr marL="0" lvl="0" indent="0" algn="l" defTabSz="844550">
            <a:lnSpc>
              <a:spcPct val="100000"/>
            </a:lnSpc>
            <a:spcBef>
              <a:spcPct val="0"/>
            </a:spcBef>
            <a:spcAft>
              <a:spcPct val="35000"/>
            </a:spcAft>
            <a:buNone/>
          </a:pPr>
          <a:r>
            <a:rPr lang="en-GB" sz="1900" kern="1200" dirty="0"/>
            <a:t>Where could you plan to use bar models and ratio tables in your teaching?</a:t>
          </a:r>
          <a:endParaRPr lang="en-US" sz="1900" kern="1200" dirty="0"/>
        </a:p>
      </dsp:txBody>
      <dsp:txXfrm>
        <a:off x="824707" y="893949"/>
        <a:ext cx="7598885" cy="714032"/>
      </dsp:txXfrm>
    </dsp:sp>
    <dsp:sp modelId="{B8A852A9-6783-4490-98C3-4685AA004ED7}">
      <dsp:nvSpPr>
        <dsp:cNvPr id="0" name=""/>
        <dsp:cNvSpPr/>
      </dsp:nvSpPr>
      <dsp:spPr>
        <a:xfrm>
          <a:off x="0" y="1809746"/>
          <a:ext cx="8423593" cy="71403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8EC9F8-8DD4-4775-A4B1-BD4B9C5A7873}">
      <dsp:nvSpPr>
        <dsp:cNvPr id="0" name=""/>
        <dsp:cNvSpPr/>
      </dsp:nvSpPr>
      <dsp:spPr>
        <a:xfrm>
          <a:off x="215994" y="1947147"/>
          <a:ext cx="392717" cy="392717"/>
        </a:xfrm>
        <a:prstGeom prst="rect">
          <a:avLst/>
        </a:prstGeom>
        <a:blipFill>
          <a:blip xmlns:r="http://schemas.openxmlformats.org/officeDocument/2006/relationships"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6D0B0A-071D-4324-BB98-FAC1876F9B39}">
      <dsp:nvSpPr>
        <dsp:cNvPr id="0" name=""/>
        <dsp:cNvSpPr/>
      </dsp:nvSpPr>
      <dsp:spPr>
        <a:xfrm>
          <a:off x="824707" y="1786490"/>
          <a:ext cx="7598885" cy="714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568" tIns="75568" rIns="75568" bIns="75568" numCol="1" spcCol="1270" anchor="ctr" anchorCtr="0">
          <a:noAutofit/>
        </a:bodyPr>
        <a:lstStyle/>
        <a:p>
          <a:pPr marL="0" lvl="0" indent="0" algn="l" defTabSz="844550">
            <a:lnSpc>
              <a:spcPct val="100000"/>
            </a:lnSpc>
            <a:spcBef>
              <a:spcPct val="0"/>
            </a:spcBef>
            <a:spcAft>
              <a:spcPct val="35000"/>
            </a:spcAft>
            <a:buNone/>
          </a:pPr>
          <a:endParaRPr lang="en-GB" sz="1900" kern="1200"/>
        </a:p>
      </dsp:txBody>
      <dsp:txXfrm>
        <a:off x="824707" y="1786490"/>
        <a:ext cx="7598885" cy="714032"/>
      </dsp:txXfrm>
    </dsp:sp>
    <dsp:sp modelId="{3E38E74F-3BD1-4CA8-9EA5-9F2655364C18}">
      <dsp:nvSpPr>
        <dsp:cNvPr id="0" name=""/>
        <dsp:cNvSpPr/>
      </dsp:nvSpPr>
      <dsp:spPr>
        <a:xfrm>
          <a:off x="0" y="2679030"/>
          <a:ext cx="8423593" cy="71403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C50FD8-EBED-4BB2-BEF0-597E7F3CE8CA}">
      <dsp:nvSpPr>
        <dsp:cNvPr id="0" name=""/>
        <dsp:cNvSpPr/>
      </dsp:nvSpPr>
      <dsp:spPr>
        <a:xfrm>
          <a:off x="215994" y="2839687"/>
          <a:ext cx="392717" cy="392717"/>
        </a:xfrm>
        <a:prstGeom prst="rect">
          <a:avLst/>
        </a:prstGeom>
        <a:blipFill>
          <a:blip xmlns:r="http://schemas.openxmlformats.org/officeDocument/2006/relationships"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4785B73-250E-456C-AD03-A5C8502AEF85}">
      <dsp:nvSpPr>
        <dsp:cNvPr id="0" name=""/>
        <dsp:cNvSpPr/>
      </dsp:nvSpPr>
      <dsp:spPr>
        <a:xfrm>
          <a:off x="824707" y="2679030"/>
          <a:ext cx="7598885" cy="714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568" tIns="75568" rIns="75568" bIns="75568" numCol="1" spcCol="1270" anchor="ctr" anchorCtr="0">
          <a:noAutofit/>
        </a:bodyPr>
        <a:lstStyle/>
        <a:p>
          <a:pPr marL="0" lvl="0" indent="0" algn="l" defTabSz="844550">
            <a:lnSpc>
              <a:spcPct val="100000"/>
            </a:lnSpc>
            <a:spcBef>
              <a:spcPct val="0"/>
            </a:spcBef>
            <a:spcAft>
              <a:spcPct val="35000"/>
            </a:spcAft>
            <a:buNone/>
          </a:pPr>
          <a:r>
            <a:rPr lang="en-GB" sz="1900" kern="1200" dirty="0"/>
            <a:t>When will you do it?</a:t>
          </a:r>
          <a:endParaRPr lang="en-US" sz="1900" kern="1200" dirty="0"/>
        </a:p>
      </dsp:txBody>
      <dsp:txXfrm>
        <a:off x="824707" y="2679030"/>
        <a:ext cx="7598885" cy="71403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0936"/>
          </a:xfrm>
          <a:prstGeom prst="rect">
            <a:avLst/>
          </a:prstGeom>
        </p:spPr>
        <p:txBody>
          <a:bodyPr vert="horz" lIns="96616" tIns="48308" rIns="96616" bIns="48308" rtlCol="0"/>
          <a:lstStyle>
            <a:lvl1pPr algn="l">
              <a:defRPr sz="1300"/>
            </a:lvl1pPr>
          </a:lstStyle>
          <a:p>
            <a:endParaRPr lang="en-GB"/>
          </a:p>
        </p:txBody>
      </p:sp>
      <p:sp>
        <p:nvSpPr>
          <p:cNvPr id="3" name="Date Placeholder 2"/>
          <p:cNvSpPr>
            <a:spLocks noGrp="1"/>
          </p:cNvSpPr>
          <p:nvPr>
            <p:ph type="dt" sz="quarter" idx="1"/>
          </p:nvPr>
        </p:nvSpPr>
        <p:spPr>
          <a:xfrm>
            <a:off x="3902597" y="0"/>
            <a:ext cx="2985558" cy="500936"/>
          </a:xfrm>
          <a:prstGeom prst="rect">
            <a:avLst/>
          </a:prstGeom>
        </p:spPr>
        <p:txBody>
          <a:bodyPr vert="horz" lIns="96616" tIns="48308" rIns="96616" bIns="48308" rtlCol="0"/>
          <a:lstStyle>
            <a:lvl1pPr algn="r">
              <a:defRPr sz="1300"/>
            </a:lvl1pPr>
          </a:lstStyle>
          <a:p>
            <a:fld id="{E4B82452-3B3D-4B10-B5B2-216C3ED6E0C1}" type="datetimeFigureOut">
              <a:rPr lang="en-GB" smtClean="0"/>
              <a:t>17/05/2023</a:t>
            </a:fld>
            <a:endParaRPr lang="en-GB"/>
          </a:p>
        </p:txBody>
      </p:sp>
      <p:sp>
        <p:nvSpPr>
          <p:cNvPr id="4" name="Footer Placeholder 3"/>
          <p:cNvSpPr>
            <a:spLocks noGrp="1"/>
          </p:cNvSpPr>
          <p:nvPr>
            <p:ph type="ftr" sz="quarter" idx="2"/>
          </p:nvPr>
        </p:nvSpPr>
        <p:spPr>
          <a:xfrm>
            <a:off x="0" y="9516038"/>
            <a:ext cx="2985558" cy="500936"/>
          </a:xfrm>
          <a:prstGeom prst="rect">
            <a:avLst/>
          </a:prstGeom>
        </p:spPr>
        <p:txBody>
          <a:bodyPr vert="horz" lIns="96616" tIns="48308" rIns="96616" bIns="48308" rtlCol="0" anchor="b"/>
          <a:lstStyle>
            <a:lvl1pPr algn="l">
              <a:defRPr sz="1300"/>
            </a:lvl1pPr>
          </a:lstStyle>
          <a:p>
            <a:endParaRPr lang="en-GB"/>
          </a:p>
        </p:txBody>
      </p:sp>
      <p:sp>
        <p:nvSpPr>
          <p:cNvPr id="5" name="Slide Number Placeholder 4"/>
          <p:cNvSpPr>
            <a:spLocks noGrp="1"/>
          </p:cNvSpPr>
          <p:nvPr>
            <p:ph type="sldNum" sz="quarter" idx="3"/>
          </p:nvPr>
        </p:nvSpPr>
        <p:spPr>
          <a:xfrm>
            <a:off x="3902597" y="9516038"/>
            <a:ext cx="2985558" cy="500936"/>
          </a:xfrm>
          <a:prstGeom prst="rect">
            <a:avLst/>
          </a:prstGeom>
        </p:spPr>
        <p:txBody>
          <a:bodyPr vert="horz" lIns="96616" tIns="48308" rIns="96616" bIns="48308" rtlCol="0" anchor="b"/>
          <a:lstStyle>
            <a:lvl1pPr algn="r">
              <a:defRPr sz="1300"/>
            </a:lvl1pPr>
          </a:lstStyle>
          <a:p>
            <a:fld id="{FB11B1AA-12AD-4BCD-8A84-BE258AB1E1EB}" type="slidenum">
              <a:rPr lang="en-GB" smtClean="0"/>
              <a:t>‹#›</a:t>
            </a:fld>
            <a:endParaRPr lang="en-GB"/>
          </a:p>
        </p:txBody>
      </p:sp>
    </p:spTree>
    <p:extLst>
      <p:ext uri="{BB962C8B-B14F-4D97-AF65-F5344CB8AC3E}">
        <p14:creationId xmlns:p14="http://schemas.microsoft.com/office/powerpoint/2010/main" val="17597049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0936"/>
          </a:xfrm>
          <a:prstGeom prst="rect">
            <a:avLst/>
          </a:prstGeom>
        </p:spPr>
        <p:txBody>
          <a:bodyPr vert="horz" lIns="96616" tIns="48308" rIns="96616" bIns="48308" rtlCol="0"/>
          <a:lstStyle>
            <a:lvl1pPr algn="l">
              <a:defRPr sz="1300"/>
            </a:lvl1pPr>
          </a:lstStyle>
          <a:p>
            <a:endParaRPr lang="en-GB"/>
          </a:p>
        </p:txBody>
      </p:sp>
      <p:sp>
        <p:nvSpPr>
          <p:cNvPr id="3" name="Date Placeholder 2"/>
          <p:cNvSpPr>
            <a:spLocks noGrp="1"/>
          </p:cNvSpPr>
          <p:nvPr>
            <p:ph type="dt" idx="1"/>
          </p:nvPr>
        </p:nvSpPr>
        <p:spPr>
          <a:xfrm>
            <a:off x="3902597" y="0"/>
            <a:ext cx="2985558" cy="500936"/>
          </a:xfrm>
          <a:prstGeom prst="rect">
            <a:avLst/>
          </a:prstGeom>
        </p:spPr>
        <p:txBody>
          <a:bodyPr vert="horz" lIns="96616" tIns="48308" rIns="96616" bIns="48308" rtlCol="0"/>
          <a:lstStyle>
            <a:lvl1pPr algn="r">
              <a:defRPr sz="1300"/>
            </a:lvl1pPr>
          </a:lstStyle>
          <a:p>
            <a:fld id="{DE3A1484-528B-4725-8337-7ACDB6138B8F}" type="datetimeFigureOut">
              <a:rPr lang="en-GB" smtClean="0"/>
              <a:t>17/05/2023</a:t>
            </a:fld>
            <a:endParaRPr lang="en-GB"/>
          </a:p>
        </p:txBody>
      </p:sp>
      <p:sp>
        <p:nvSpPr>
          <p:cNvPr id="4" name="Slide Image Placeholder 3"/>
          <p:cNvSpPr>
            <a:spLocks noGrp="1" noRot="1" noChangeAspect="1"/>
          </p:cNvSpPr>
          <p:nvPr>
            <p:ph type="sldImg" idx="2"/>
          </p:nvPr>
        </p:nvSpPr>
        <p:spPr>
          <a:xfrm>
            <a:off x="104775" y="750888"/>
            <a:ext cx="6680200" cy="3757612"/>
          </a:xfrm>
          <a:prstGeom prst="rect">
            <a:avLst/>
          </a:prstGeom>
          <a:noFill/>
          <a:ln w="12700">
            <a:solidFill>
              <a:prstClr val="black"/>
            </a:solidFill>
          </a:ln>
        </p:spPr>
        <p:txBody>
          <a:bodyPr vert="horz" lIns="96616" tIns="48308" rIns="96616" bIns="48308" rtlCol="0" anchor="ctr"/>
          <a:lstStyle/>
          <a:p>
            <a:endParaRPr lang="en-GB"/>
          </a:p>
        </p:txBody>
      </p:sp>
      <p:sp>
        <p:nvSpPr>
          <p:cNvPr id="5" name="Notes Placeholder 4"/>
          <p:cNvSpPr>
            <a:spLocks noGrp="1"/>
          </p:cNvSpPr>
          <p:nvPr>
            <p:ph type="body" sz="quarter" idx="3"/>
          </p:nvPr>
        </p:nvSpPr>
        <p:spPr>
          <a:xfrm>
            <a:off x="688975" y="4758889"/>
            <a:ext cx="5511800" cy="4508421"/>
          </a:xfrm>
          <a:prstGeom prst="rect">
            <a:avLst/>
          </a:prstGeom>
        </p:spPr>
        <p:txBody>
          <a:bodyPr vert="horz" lIns="96616" tIns="48308" rIns="96616" bIns="483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6038"/>
            <a:ext cx="2985558" cy="500936"/>
          </a:xfrm>
          <a:prstGeom prst="rect">
            <a:avLst/>
          </a:prstGeom>
        </p:spPr>
        <p:txBody>
          <a:bodyPr vert="horz" lIns="96616" tIns="48308" rIns="96616" bIns="48308" rtlCol="0" anchor="b"/>
          <a:lstStyle>
            <a:lvl1pPr algn="l">
              <a:defRPr sz="1300"/>
            </a:lvl1pPr>
          </a:lstStyle>
          <a:p>
            <a:endParaRPr lang="en-GB"/>
          </a:p>
        </p:txBody>
      </p:sp>
      <p:sp>
        <p:nvSpPr>
          <p:cNvPr id="7" name="Slide Number Placeholder 6"/>
          <p:cNvSpPr>
            <a:spLocks noGrp="1"/>
          </p:cNvSpPr>
          <p:nvPr>
            <p:ph type="sldNum" sz="quarter" idx="5"/>
          </p:nvPr>
        </p:nvSpPr>
        <p:spPr>
          <a:xfrm>
            <a:off x="3902597" y="9516038"/>
            <a:ext cx="2985558" cy="500936"/>
          </a:xfrm>
          <a:prstGeom prst="rect">
            <a:avLst/>
          </a:prstGeom>
        </p:spPr>
        <p:txBody>
          <a:bodyPr vert="horz" lIns="96616" tIns="48308" rIns="96616" bIns="48308" rtlCol="0" anchor="b"/>
          <a:lstStyle>
            <a:lvl1pPr algn="r">
              <a:defRPr sz="1300"/>
            </a:lvl1pPr>
          </a:lstStyle>
          <a:p>
            <a:fld id="{9920340D-206C-4C41-A35B-4D72CE2F2B89}" type="slidenum">
              <a:rPr lang="en-GB" smtClean="0"/>
              <a:t>‹#›</a:t>
            </a:fld>
            <a:endParaRPr lang="en-GB"/>
          </a:p>
        </p:txBody>
      </p:sp>
    </p:spTree>
    <p:extLst>
      <p:ext uri="{BB962C8B-B14F-4D97-AF65-F5344CB8AC3E}">
        <p14:creationId xmlns:p14="http://schemas.microsoft.com/office/powerpoint/2010/main" val="2535619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20340D-206C-4C41-A35B-4D72CE2F2B89}"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411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66155" rtl="0" eaLnBrk="1" fontAlgn="auto" latinLnBrk="0" hangingPunct="1">
              <a:lnSpc>
                <a:spcPct val="100000"/>
              </a:lnSpc>
              <a:spcBef>
                <a:spcPts val="0"/>
              </a:spcBef>
              <a:spcAft>
                <a:spcPts val="0"/>
              </a:spcAft>
              <a:buClrTx/>
              <a:buSzTx/>
              <a:buFontTx/>
              <a:buNone/>
              <a:tabLst/>
              <a:defRPr/>
            </a:pPr>
            <a:r>
              <a:rPr lang="en-GB" sz="2000" dirty="0"/>
              <a:t>Image reference: Image by https://pixabay.com/users/audreyillustrations-12979416</a:t>
            </a:r>
          </a:p>
          <a:p>
            <a:pPr marL="0" marR="0" lvl="0" indent="0" algn="l" defTabSz="966155" rtl="0" eaLnBrk="1" fontAlgn="auto" latinLnBrk="0" hangingPunct="1">
              <a:lnSpc>
                <a:spcPct val="100000"/>
              </a:lnSpc>
              <a:spcBef>
                <a:spcPts val="0"/>
              </a:spcBef>
              <a:spcAft>
                <a:spcPts val="0"/>
              </a:spcAft>
              <a:buClrTx/>
              <a:buSzTx/>
              <a:buFontTx/>
              <a:buNone/>
              <a:tabLst/>
              <a:defRPr/>
            </a:pPr>
            <a:endParaRPr lang="en-GB" sz="2000" dirty="0"/>
          </a:p>
          <a:p>
            <a:pPr defTabSz="966155">
              <a:defRPr/>
            </a:pPr>
            <a:r>
              <a:rPr lang="en-GB" sz="1900" dirty="0">
                <a:latin typeface="Calibri" panose="020F0502020204030204" pitchFamily="34" charset="0"/>
                <a:ea typeface="Calibri" panose="020F0502020204030204" pitchFamily="34" charset="0"/>
                <a:cs typeface="Times New Roman" panose="02020603050405020304" pitchFamily="18" charset="0"/>
              </a:rPr>
              <a:t>Ask a quick question: what proportion of GCSE maths is proportion, ratio and rates of change?  For Foundation Tier it’s 30%, but well above 50% when you look at other GCSE topic areas where it is present.</a:t>
            </a:r>
          </a:p>
          <a:p>
            <a:pPr defTabSz="966155">
              <a:defRPr/>
            </a:pPr>
            <a:endParaRPr lang="en-GB" sz="1900" dirty="0">
              <a:latin typeface="Calibri" panose="020F0502020204030204" pitchFamily="34" charset="0"/>
              <a:ea typeface="Calibri" panose="020F0502020204030204" pitchFamily="34" charset="0"/>
              <a:cs typeface="Times New Roman" panose="02020603050405020304" pitchFamily="18" charset="0"/>
            </a:endParaRPr>
          </a:p>
          <a:p>
            <a:pPr defTabSz="966155">
              <a:defRPr/>
            </a:pPr>
            <a:r>
              <a:rPr lang="en-GB" sz="1900" dirty="0">
                <a:latin typeface="Calibri" panose="020F0502020204030204" pitchFamily="34" charset="0"/>
                <a:ea typeface="Calibri" panose="020F0502020204030204" pitchFamily="34" charset="0"/>
                <a:cs typeface="Times New Roman" panose="02020603050405020304" pitchFamily="18" charset="0"/>
              </a:rPr>
              <a:t>Do this as a show of hands.  Suggest asking “Is it 15%?” or  “20%?” or  “25%?” or  “30%?” or  “35%?” or “50%?”</a:t>
            </a: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11</a:t>
            </a:fld>
            <a:endParaRPr lang="en-GB"/>
          </a:p>
        </p:txBody>
      </p:sp>
    </p:spTree>
    <p:extLst>
      <p:ext uri="{BB962C8B-B14F-4D97-AF65-F5344CB8AC3E}">
        <p14:creationId xmlns:p14="http://schemas.microsoft.com/office/powerpoint/2010/main" val="3253941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participants, in pairs or on their tables,  to come up with misconceptions that students might have with ratio and proportion.  Presenter circulates finding out what misconceptions participants come up with.  Participants feedback their misconceptions to the whole group.</a:t>
            </a:r>
          </a:p>
        </p:txBody>
      </p:sp>
      <p:sp>
        <p:nvSpPr>
          <p:cNvPr id="4" name="Slide Number Placeholder 3"/>
          <p:cNvSpPr>
            <a:spLocks noGrp="1"/>
          </p:cNvSpPr>
          <p:nvPr>
            <p:ph type="sldNum" sz="quarter" idx="5"/>
          </p:nvPr>
        </p:nvSpPr>
        <p:spPr/>
        <p:txBody>
          <a:bodyPr/>
          <a:lstStyle/>
          <a:p>
            <a:fld id="{9920340D-206C-4C41-A35B-4D72CE2F2B89}" type="slidenum">
              <a:rPr lang="en-GB" smtClean="0"/>
              <a:t>12</a:t>
            </a:fld>
            <a:endParaRPr lang="en-GB"/>
          </a:p>
        </p:txBody>
      </p:sp>
    </p:spTree>
    <p:extLst>
      <p:ext uri="{BB962C8B-B14F-4D97-AF65-F5344CB8AC3E}">
        <p14:creationId xmlns:p14="http://schemas.microsoft.com/office/powerpoint/2010/main" val="2877360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list of the misconceptions that participants might come up.  Are there any misconceptions that the group missed that you might want to highlight?</a:t>
            </a:r>
          </a:p>
          <a:p>
            <a:endParaRPr lang="en-GB" dirty="0"/>
          </a:p>
          <a:p>
            <a:r>
              <a:rPr lang="en-GB" dirty="0"/>
              <a:t>Presenter might mention some of the ideas below. </a:t>
            </a:r>
          </a:p>
          <a:p>
            <a:pPr marL="171450" indent="-171450">
              <a:buFont typeface="Arial" panose="020B0604020202020204" pitchFamily="34" charset="0"/>
              <a:buChar char="•"/>
            </a:pPr>
            <a:r>
              <a:rPr lang="en-GB" dirty="0"/>
              <a:t>Each of these misconceptions could make a lesson in its own right. </a:t>
            </a:r>
          </a:p>
          <a:p>
            <a:pPr marL="171450" indent="-171450">
              <a:buFont typeface="Arial" panose="020B0604020202020204" pitchFamily="34" charset="0"/>
              <a:buChar char="•"/>
            </a:pPr>
            <a:r>
              <a:rPr lang="en-GB" dirty="0"/>
              <a:t>Identifying misconceptions is key to planning for responsive teaching.</a:t>
            </a:r>
          </a:p>
          <a:p>
            <a:pPr marL="171450" indent="-171450">
              <a:buFont typeface="Arial" panose="020B0604020202020204" pitchFamily="34" charset="0"/>
              <a:buChar char="•"/>
            </a:pPr>
            <a:r>
              <a:rPr lang="en-GB" dirty="0"/>
              <a:t>Exposing and addressing misconceptions helps support learners’ understanding.</a:t>
            </a: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13</a:t>
            </a:fld>
            <a:endParaRPr lang="en-GB"/>
          </a:p>
        </p:txBody>
      </p:sp>
    </p:spTree>
    <p:extLst>
      <p:ext uri="{BB962C8B-B14F-4D97-AF65-F5344CB8AC3E}">
        <p14:creationId xmlns:p14="http://schemas.microsoft.com/office/powerpoint/2010/main" val="908249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Arial" panose="020B0604020202020204" pitchFamily="34" charset="0"/>
              </a:rPr>
              <a:t>Image copyright: https://</a:t>
            </a:r>
            <a:r>
              <a:rPr lang="en-GB" sz="1200" dirty="0" err="1">
                <a:effectLst/>
                <a:latin typeface="Arial" panose="020B0604020202020204" pitchFamily="34" charset="0"/>
              </a:rPr>
              <a:t>pixabay.com</a:t>
            </a:r>
            <a:r>
              <a:rPr lang="en-GB" sz="1200" dirty="0">
                <a:effectLst/>
                <a:latin typeface="Arial" panose="020B0604020202020204" pitchFamily="34" charset="0"/>
              </a:rPr>
              <a:t>/photos/fiber-cable-wire-connection-4814456/</a:t>
            </a:r>
          </a:p>
          <a:p>
            <a:endParaRPr lang="en-GB" sz="1200" dirty="0">
              <a:effectLst/>
              <a:latin typeface="Arial" panose="020B0604020202020204" pitchFamily="34" charset="0"/>
            </a:endParaRPr>
          </a:p>
          <a:p>
            <a:r>
              <a:rPr lang="en-GB" dirty="0"/>
              <a:t>‘Whose statement would you prefer?’ is supposed to be a provocative </a:t>
            </a:r>
            <a:r>
              <a:rPr lang="en-GB" sz="1200" dirty="0">
                <a:effectLst/>
                <a:latin typeface="Segoe UI" panose="020B0502040204020203" pitchFamily="34" charset="0"/>
              </a:rPr>
              <a:t>question. </a:t>
            </a:r>
          </a:p>
          <a:p>
            <a:r>
              <a:rPr lang="en-GB" sz="1200" dirty="0">
                <a:effectLst/>
                <a:latin typeface="Segoe UI" panose="020B0502040204020203" pitchFamily="34" charset="0"/>
              </a:rPr>
              <a:t>Looking at the information we have, it would be Kai. </a:t>
            </a:r>
          </a:p>
          <a:p>
            <a:r>
              <a:rPr lang="en-GB" sz="1200" dirty="0">
                <a:effectLst/>
                <a:latin typeface="Segoe UI" panose="020B0502040204020203" pitchFamily="34" charset="0"/>
              </a:rPr>
              <a:t>Participants will hopefully say "You don’t know how long the statement was for" and "You don’t know if the rate is constant".</a:t>
            </a:r>
          </a:p>
          <a:p>
            <a:endParaRPr lang="en-GB" sz="1400" dirty="0">
              <a:effectLs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14</a:t>
            </a:fld>
            <a:endParaRPr lang="en-GB"/>
          </a:p>
        </p:txBody>
      </p:sp>
    </p:spTree>
    <p:extLst>
      <p:ext uri="{BB962C8B-B14F-4D97-AF65-F5344CB8AC3E}">
        <p14:creationId xmlns:p14="http://schemas.microsoft.com/office/powerpoint/2010/main" val="6338815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Circulate and see how participants have answered.</a:t>
            </a:r>
          </a:p>
        </p:txBody>
      </p:sp>
      <p:sp>
        <p:nvSpPr>
          <p:cNvPr id="4" name="Slide Number Placeholder 3"/>
          <p:cNvSpPr>
            <a:spLocks noGrp="1"/>
          </p:cNvSpPr>
          <p:nvPr>
            <p:ph type="sldNum" sz="quarter" idx="5"/>
          </p:nvPr>
        </p:nvSpPr>
        <p:spPr/>
        <p:txBody>
          <a:bodyPr/>
          <a:lstStyle/>
          <a:p>
            <a:fld id="{9920340D-206C-4C41-A35B-4D72CE2F2B89}" type="slidenum">
              <a:rPr lang="en-GB" smtClean="0"/>
              <a:t>15</a:t>
            </a:fld>
            <a:endParaRPr lang="en-GB"/>
          </a:p>
        </p:txBody>
      </p:sp>
    </p:spTree>
    <p:extLst>
      <p:ext uri="{BB962C8B-B14F-4D97-AF65-F5344CB8AC3E}">
        <p14:creationId xmlns:p14="http://schemas.microsoft.com/office/powerpoint/2010/main" val="25996476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participants have more information, ask them to answer this in 2 different ways.</a:t>
            </a:r>
          </a:p>
          <a:p>
            <a:endParaRPr lang="en-GB" dirty="0"/>
          </a:p>
          <a:p>
            <a:r>
              <a:rPr lang="en-GB" dirty="0"/>
              <a:t>Ask them to consider which of their methods is the more formal or informal.</a:t>
            </a:r>
          </a:p>
        </p:txBody>
      </p:sp>
      <p:sp>
        <p:nvSpPr>
          <p:cNvPr id="4" name="Slide Number Placeholder 3"/>
          <p:cNvSpPr>
            <a:spLocks noGrp="1"/>
          </p:cNvSpPr>
          <p:nvPr>
            <p:ph type="sldNum" sz="quarter" idx="5"/>
          </p:nvPr>
        </p:nvSpPr>
        <p:spPr/>
        <p:txBody>
          <a:bodyPr/>
          <a:lstStyle/>
          <a:p>
            <a:fld id="{9920340D-206C-4C41-A35B-4D72CE2F2B89}" type="slidenum">
              <a:rPr lang="en-GB" smtClean="0"/>
              <a:t>16</a:t>
            </a:fld>
            <a:endParaRPr lang="en-GB"/>
          </a:p>
        </p:txBody>
      </p:sp>
    </p:spTree>
    <p:extLst>
      <p:ext uri="{BB962C8B-B14F-4D97-AF65-F5344CB8AC3E}">
        <p14:creationId xmlns:p14="http://schemas.microsoft.com/office/powerpoint/2010/main" val="27728564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t>17</a:t>
            </a:fld>
            <a:endParaRPr lang="en-GB"/>
          </a:p>
        </p:txBody>
      </p:sp>
    </p:spTree>
    <p:extLst>
      <p:ext uri="{BB962C8B-B14F-4D97-AF65-F5344CB8AC3E}">
        <p14:creationId xmlns:p14="http://schemas.microsoft.com/office/powerpoint/2010/main" val="42600509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Hough and Solomon (2017), ‘Investigating the impact of a Realistic Mathematics Education approach on achievement and attitudes in Post-16 GCSE resit classes’</a:t>
            </a:r>
          </a:p>
          <a:p>
            <a:r>
              <a:rPr lang="en-GB" dirty="0"/>
              <a:t> </a:t>
            </a:r>
          </a:p>
          <a:p>
            <a:r>
              <a:rPr lang="en-GB" dirty="0"/>
              <a:t>RME closely aligned with mastery.</a:t>
            </a:r>
          </a:p>
          <a:p>
            <a:r>
              <a:rPr lang="en-GB" b="1" dirty="0"/>
              <a:t>Key messages to get across from this research:</a:t>
            </a:r>
          </a:p>
          <a:p>
            <a:pPr marL="181154" indent="-181154">
              <a:buFont typeface="Wingdings" panose="05000000000000000000" pitchFamily="2" charset="2"/>
              <a:buChar char="§"/>
            </a:pPr>
            <a:r>
              <a:rPr lang="en-GB" dirty="0"/>
              <a:t>Ratio tables and bar models allow students to work more informally - they don’t need to remember multiple methods, thus reducing cognitive load</a:t>
            </a:r>
          </a:p>
          <a:p>
            <a:pPr marL="181154" indent="-181154">
              <a:buFont typeface="Wingdings" panose="05000000000000000000" pitchFamily="2" charset="2"/>
              <a:buChar char="§"/>
            </a:pPr>
            <a:r>
              <a:rPr lang="en-GB" dirty="0"/>
              <a:t>Ratio tables and bar models can be used as models in a variety of contexts</a:t>
            </a:r>
          </a:p>
          <a:p>
            <a:pPr marL="181154" indent="-181154">
              <a:buFont typeface="Wingdings" panose="05000000000000000000" pitchFamily="2" charset="2"/>
              <a:buChar char="§"/>
            </a:pPr>
            <a:r>
              <a:rPr lang="en-GB" dirty="0"/>
              <a:t>In RME,  models are derived from the context. For example, if a ribbon is cut into equal lengths, the ribbon can be drawn as a bar and  the model arises from the context. As students progress they can use bar models to represent other situations. </a:t>
            </a:r>
          </a:p>
        </p:txBody>
      </p:sp>
      <p:sp>
        <p:nvSpPr>
          <p:cNvPr id="4" name="Slide Number Placeholder 3"/>
          <p:cNvSpPr>
            <a:spLocks noGrp="1"/>
          </p:cNvSpPr>
          <p:nvPr>
            <p:ph type="sldNum" sz="quarter" idx="5"/>
          </p:nvPr>
        </p:nvSpPr>
        <p:spPr/>
        <p:txBody>
          <a:bodyPr/>
          <a:lstStyle/>
          <a:p>
            <a:fld id="{9920340D-206C-4C41-A35B-4D72CE2F2B89}" type="slidenum">
              <a:rPr lang="en-GB" smtClean="0"/>
              <a:t>18</a:t>
            </a:fld>
            <a:endParaRPr lang="en-GB"/>
          </a:p>
        </p:txBody>
      </p:sp>
    </p:spTree>
    <p:extLst>
      <p:ext uri="{BB962C8B-B14F-4D97-AF65-F5344CB8AC3E}">
        <p14:creationId xmlns:p14="http://schemas.microsoft.com/office/powerpoint/2010/main" val="37176974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an example of a ratio table  and bar model used with a reverse percentage question, for teachers who  might not have heard of them or used them.  </a:t>
            </a:r>
          </a:p>
        </p:txBody>
      </p:sp>
      <p:sp>
        <p:nvSpPr>
          <p:cNvPr id="4" name="Slide Number Placeholder 3"/>
          <p:cNvSpPr>
            <a:spLocks noGrp="1"/>
          </p:cNvSpPr>
          <p:nvPr>
            <p:ph type="sldNum" sz="quarter" idx="5"/>
          </p:nvPr>
        </p:nvSpPr>
        <p:spPr/>
        <p:txBody>
          <a:bodyPr/>
          <a:lstStyle/>
          <a:p>
            <a:fld id="{9920340D-206C-4C41-A35B-4D72CE2F2B89}" type="slidenum">
              <a:rPr lang="en-GB" smtClean="0"/>
              <a:t>19</a:t>
            </a:fld>
            <a:endParaRPr lang="en-GB"/>
          </a:p>
        </p:txBody>
      </p:sp>
    </p:spTree>
    <p:extLst>
      <p:ext uri="{BB962C8B-B14F-4D97-AF65-F5344CB8AC3E}">
        <p14:creationId xmlns:p14="http://schemas.microsoft.com/office/powerpoint/2010/main" val="22103979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Important to note that teachers need to practise and master new ideas.  Students need to be supported in use of new models.</a:t>
            </a:r>
          </a:p>
          <a:p>
            <a:r>
              <a:rPr lang="en-GB" dirty="0"/>
              <a:t>Action research from CfEM shows that models have an effect on all learners including grade 3s, but the greatest impact is on grade 1 and grade 2 students.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20340D-206C-4C41-A35B-4D72CE2F2B89}"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9061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t>2</a:t>
            </a:fld>
            <a:endParaRPr lang="en-GB"/>
          </a:p>
        </p:txBody>
      </p:sp>
    </p:spTree>
    <p:extLst>
      <p:ext uri="{BB962C8B-B14F-4D97-AF65-F5344CB8AC3E}">
        <p14:creationId xmlns:p14="http://schemas.microsoft.com/office/powerpoint/2010/main" val="4077835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It’s possible that ratio tables might be completed in less than 45 minutes, giving more time for  bar models.</a:t>
            </a:r>
          </a:p>
        </p:txBody>
      </p:sp>
      <p:sp>
        <p:nvSpPr>
          <p:cNvPr id="4" name="Slide Number Placeholder 3"/>
          <p:cNvSpPr>
            <a:spLocks noGrp="1"/>
          </p:cNvSpPr>
          <p:nvPr>
            <p:ph type="sldNum" sz="quarter" idx="5"/>
          </p:nvPr>
        </p:nvSpPr>
        <p:spPr/>
        <p:txBody>
          <a:bodyPr/>
          <a:lstStyle/>
          <a:p>
            <a:fld id="{9920340D-206C-4C41-A35B-4D72CE2F2B89}" type="slidenum">
              <a:rPr lang="en-GB" smtClean="0"/>
              <a:t>21</a:t>
            </a:fld>
            <a:endParaRPr lang="en-GB"/>
          </a:p>
        </p:txBody>
      </p:sp>
    </p:spTree>
    <p:extLst>
      <p:ext uri="{BB962C8B-B14F-4D97-AF65-F5344CB8AC3E}">
        <p14:creationId xmlns:p14="http://schemas.microsoft.com/office/powerpoint/2010/main" val="8244484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t>22</a:t>
            </a:fld>
            <a:endParaRPr lang="en-GB"/>
          </a:p>
        </p:txBody>
      </p:sp>
    </p:spTree>
    <p:extLst>
      <p:ext uri="{BB962C8B-B14F-4D97-AF65-F5344CB8AC3E}">
        <p14:creationId xmlns:p14="http://schemas.microsoft.com/office/powerpoint/2010/main" val="37364346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45"/>
              </a:spcAft>
            </a:pPr>
            <a:r>
              <a:rPr lang="en-GB" sz="1900" dirty="0">
                <a:latin typeface="Calibri" panose="020F0502020204030204" pitchFamily="34" charset="0"/>
                <a:ea typeface="Calibri" panose="020F0502020204030204" pitchFamily="34" charset="0"/>
                <a:cs typeface="Times New Roman" panose="02020603050405020304" pitchFamily="18" charset="0"/>
              </a:rPr>
              <a:t>Ask participants </a:t>
            </a:r>
          </a:p>
          <a:p>
            <a:pPr>
              <a:lnSpc>
                <a:spcPct val="107000"/>
              </a:lnSpc>
              <a:spcAft>
                <a:spcPts val="845"/>
              </a:spcAft>
            </a:pPr>
            <a:r>
              <a:rPr lang="en-GB" sz="1900" dirty="0">
                <a:latin typeface="Calibri" panose="020F0502020204030204" pitchFamily="34" charset="0"/>
                <a:ea typeface="Calibri" panose="020F0502020204030204" pitchFamily="34" charset="0"/>
                <a:cs typeface="Times New Roman" panose="02020603050405020304" pitchFamily="18" charset="0"/>
              </a:rPr>
              <a:t>Where do we find proportional reasoning in GCSE maths or functional maths?</a:t>
            </a:r>
          </a:p>
          <a:p>
            <a:pPr marL="0" marR="0" lvl="0" indent="0" algn="l" defTabSz="914400" rtl="0" eaLnBrk="1" fontAlgn="auto" latinLnBrk="0" hangingPunct="1">
              <a:lnSpc>
                <a:spcPct val="107000"/>
              </a:lnSpc>
              <a:spcBef>
                <a:spcPts val="0"/>
              </a:spcBef>
              <a:spcAft>
                <a:spcPts val="845"/>
              </a:spcAft>
              <a:buClrTx/>
              <a:buSzTx/>
              <a:buFontTx/>
              <a:buNone/>
              <a:tabLst/>
              <a:defRPr/>
            </a:pPr>
            <a:r>
              <a:rPr lang="en-GB" sz="3200" dirty="0"/>
              <a:t>In what topics does proportional reasoning occur, in addition to proportion, ratio and rates of change?</a:t>
            </a:r>
            <a:endParaRPr lang="en-US" sz="3200" dirty="0"/>
          </a:p>
          <a:p>
            <a:pPr>
              <a:lnSpc>
                <a:spcPct val="107000"/>
              </a:lnSpc>
              <a:spcAft>
                <a:spcPts val="845"/>
              </a:spcAft>
            </a:pPr>
            <a:r>
              <a:rPr lang="en-GB" sz="1900" dirty="0">
                <a:latin typeface="Calibri" panose="020F0502020204030204" pitchFamily="34" charset="0"/>
                <a:ea typeface="Calibri" panose="020F0502020204030204" pitchFamily="34" charset="0"/>
                <a:cs typeface="Times New Roman" panose="02020603050405020304" pitchFamily="18" charset="0"/>
              </a:rPr>
              <a:t>PD Lead to ask for quick fire responses.  PD Lead to record responses on flip chart or whiteboard.</a:t>
            </a:r>
          </a:p>
          <a:p>
            <a:pPr>
              <a:lnSpc>
                <a:spcPct val="107000"/>
              </a:lnSpc>
              <a:spcAft>
                <a:spcPts val="845"/>
              </a:spcAft>
            </a:pPr>
            <a:r>
              <a:rPr lang="en-GB" sz="19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45"/>
              </a:spcAft>
            </a:pPr>
            <a:r>
              <a:rPr lang="en-GB" sz="1900" dirty="0">
                <a:latin typeface="Calibri" panose="020F0502020204030204" pitchFamily="34" charset="0"/>
                <a:ea typeface="Calibri" panose="020F0502020204030204" pitchFamily="34" charset="0"/>
                <a:cs typeface="Times New Roman" panose="02020603050405020304" pitchFamily="18" charset="0"/>
              </a:rPr>
              <a:t>Purpose is for participants to realise just how much of Level 1 &amp; 2 maths is to do with making sense of proportion.</a:t>
            </a: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23</a:t>
            </a:fld>
            <a:endParaRPr lang="en-GB"/>
          </a:p>
        </p:txBody>
      </p:sp>
    </p:spTree>
    <p:extLst>
      <p:ext uri="{BB962C8B-B14F-4D97-AF65-F5344CB8AC3E}">
        <p14:creationId xmlns:p14="http://schemas.microsoft.com/office/powerpoint/2010/main" val="28276148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https://youtu.be/DWtXTJJwORA</a:t>
            </a:r>
          </a:p>
          <a:p>
            <a:r>
              <a:rPr lang="en-GB" dirty="0"/>
              <a:t>Play video and pause at 1 min 35 sec to compare the list of where Proportion is found and where Byron is saying ratio tables can be used in GCSE Maths and FSM.</a:t>
            </a:r>
          </a:p>
          <a:p>
            <a:endParaRPr lang="en-GB" dirty="0"/>
          </a:p>
          <a:p>
            <a:r>
              <a:rPr lang="en-GB" dirty="0"/>
              <a:t>Play video to the end.</a:t>
            </a:r>
          </a:p>
          <a:p>
            <a:endParaRPr lang="en-GB" dirty="0"/>
          </a:p>
          <a:p>
            <a:r>
              <a:rPr lang="en-GB" dirty="0"/>
              <a:t>Ask participants for their thoughts on the video.</a:t>
            </a:r>
          </a:p>
          <a:p>
            <a:r>
              <a:rPr lang="en-GB" dirty="0"/>
              <a:t>Remember Byron is a teacher from one of the </a:t>
            </a:r>
            <a:r>
              <a:rPr lang="en-GB" dirty="0" err="1"/>
              <a:t>CfEMs</a:t>
            </a:r>
            <a:r>
              <a:rPr lang="en-GB" dirty="0"/>
              <a:t>.  This gives credibility for using ratio tables with learners.</a:t>
            </a:r>
          </a:p>
          <a:p>
            <a:r>
              <a:rPr lang="en-GB" dirty="0"/>
              <a:t>Download video in advance  to avoid problems with streaming during the session. </a:t>
            </a:r>
          </a:p>
        </p:txBody>
      </p:sp>
      <p:sp>
        <p:nvSpPr>
          <p:cNvPr id="4" name="Slide Number Placeholder 3"/>
          <p:cNvSpPr>
            <a:spLocks noGrp="1"/>
          </p:cNvSpPr>
          <p:nvPr>
            <p:ph type="sldNum" sz="quarter" idx="5"/>
          </p:nvPr>
        </p:nvSpPr>
        <p:spPr/>
        <p:txBody>
          <a:bodyPr/>
          <a:lstStyle/>
          <a:p>
            <a:fld id="{9920340D-206C-4C41-A35B-4D72CE2F2B89}" type="slidenum">
              <a:rPr lang="en-GB" smtClean="0"/>
              <a:t>24</a:t>
            </a:fld>
            <a:endParaRPr lang="en-GB"/>
          </a:p>
        </p:txBody>
      </p:sp>
    </p:spTree>
    <p:extLst>
      <p:ext uri="{BB962C8B-B14F-4D97-AF65-F5344CB8AC3E}">
        <p14:creationId xmlns:p14="http://schemas.microsoft.com/office/powerpoint/2010/main" val="42387284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copyright https://</a:t>
            </a:r>
            <a:r>
              <a:rPr lang="en-GB" dirty="0" err="1"/>
              <a:t>pixabay.com</a:t>
            </a:r>
            <a:r>
              <a:rPr lang="en-GB" dirty="0"/>
              <a:t>/photos/blueberry-muffins-close-up-cooking-1839252/</a:t>
            </a:r>
          </a:p>
          <a:p>
            <a:endParaRPr lang="en-GB" dirty="0"/>
          </a:p>
          <a:p>
            <a:r>
              <a:rPr lang="en-GB" dirty="0"/>
              <a:t>This question can be modelled on the PPT slides, but is much more dynamic if you ask people to come up with their own approaches and model on a whiteboard as a whole group.  </a:t>
            </a:r>
          </a:p>
          <a:p>
            <a:r>
              <a:rPr lang="en-GB" dirty="0"/>
              <a:t>Starting with 12 and 108, where would you go from here? </a:t>
            </a:r>
          </a:p>
          <a:p>
            <a:r>
              <a:rPr lang="en-GB" dirty="0"/>
              <a:t>People might divide by 2, 3, 4, 6 or 12. </a:t>
            </a:r>
          </a:p>
          <a:p>
            <a:r>
              <a:rPr lang="en-GB" dirty="0"/>
              <a:t>There are many ways that a ratio table like this can be used.  </a:t>
            </a:r>
          </a:p>
          <a:p>
            <a:r>
              <a:rPr lang="en-GB" dirty="0"/>
              <a:t>The important thing is that students get to choose what they do.  </a:t>
            </a:r>
          </a:p>
          <a:p>
            <a:r>
              <a:rPr lang="en-GB" dirty="0"/>
              <a:t>They might divide by 2 and use 6 by adding 6 until they get to 18.  </a:t>
            </a:r>
          </a:p>
          <a:p>
            <a:r>
              <a:rPr lang="en-GB" dirty="0"/>
              <a:t>Lots of learners are able to do multiplication as repeated addition, i.e. 6 + 6  + 6 = 18.  Though this is less efficient than 3 x 6, it will nevertheless enable learners to use what they know and help them progress to more efficient methods.</a:t>
            </a:r>
          </a:p>
          <a:p>
            <a:r>
              <a:rPr lang="en-GB" dirty="0"/>
              <a:t>Slides 26 to 28 are hidden.  They are not to be used with participants but might be an aid to understanding for PD Leads.</a:t>
            </a:r>
          </a:p>
          <a:p>
            <a:r>
              <a:rPr lang="en-GB" dirty="0"/>
              <a:t>. </a:t>
            </a: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25</a:t>
            </a:fld>
            <a:endParaRPr lang="en-GB"/>
          </a:p>
        </p:txBody>
      </p:sp>
    </p:spTree>
    <p:extLst>
      <p:ext uri="{BB962C8B-B14F-4D97-AF65-F5344CB8AC3E}">
        <p14:creationId xmlns:p14="http://schemas.microsoft.com/office/powerpoint/2010/main" val="337586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copyright https://</a:t>
            </a:r>
            <a:r>
              <a:rPr lang="en-GB" dirty="0" err="1"/>
              <a:t>pixabay.com</a:t>
            </a:r>
            <a:r>
              <a:rPr lang="en-GB" dirty="0"/>
              <a:t>/photos/blueberry-muffins-close-up-cooking-1839252/</a:t>
            </a:r>
          </a:p>
          <a:p>
            <a:endParaRPr lang="en-GB" dirty="0"/>
          </a:p>
          <a:p>
            <a:r>
              <a:rPr lang="en-GB" dirty="0"/>
              <a:t>This slide is hidden and can be used as an example to support the PD lead</a:t>
            </a:r>
          </a:p>
        </p:txBody>
      </p:sp>
      <p:sp>
        <p:nvSpPr>
          <p:cNvPr id="4" name="Slide Number Placeholder 3"/>
          <p:cNvSpPr>
            <a:spLocks noGrp="1"/>
          </p:cNvSpPr>
          <p:nvPr>
            <p:ph type="sldNum" sz="quarter" idx="5"/>
          </p:nvPr>
        </p:nvSpPr>
        <p:spPr/>
        <p:txBody>
          <a:bodyPr/>
          <a:lstStyle/>
          <a:p>
            <a:fld id="{9920340D-206C-4C41-A35B-4D72CE2F2B89}" type="slidenum">
              <a:rPr lang="en-GB" smtClean="0"/>
              <a:t>26</a:t>
            </a:fld>
            <a:endParaRPr lang="en-GB"/>
          </a:p>
        </p:txBody>
      </p:sp>
    </p:spTree>
    <p:extLst>
      <p:ext uri="{BB962C8B-B14F-4D97-AF65-F5344CB8AC3E}">
        <p14:creationId xmlns:p14="http://schemas.microsoft.com/office/powerpoint/2010/main" val="3144711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66155" rtl="0" eaLnBrk="1" fontAlgn="auto" latinLnBrk="0" hangingPunct="1">
              <a:lnSpc>
                <a:spcPct val="100000"/>
              </a:lnSpc>
              <a:spcBef>
                <a:spcPts val="0"/>
              </a:spcBef>
              <a:spcAft>
                <a:spcPts val="0"/>
              </a:spcAft>
              <a:buClrTx/>
              <a:buSzTx/>
              <a:buFontTx/>
              <a:buNone/>
              <a:tabLst/>
              <a:defRPr/>
            </a:pPr>
            <a:r>
              <a:rPr lang="en-GB" sz="1400" dirty="0"/>
              <a:t>Image copyright https://</a:t>
            </a:r>
            <a:r>
              <a:rPr lang="en-GB" sz="1400" dirty="0" err="1"/>
              <a:t>pixabay.com</a:t>
            </a:r>
            <a:r>
              <a:rPr lang="en-GB" sz="1400" dirty="0"/>
              <a:t>/photos/blueberry-muffins-close-up-cooking-1839252/</a:t>
            </a:r>
          </a:p>
          <a:p>
            <a:pPr defTabSz="966155">
              <a:defRPr/>
            </a:pPr>
            <a:endParaRPr lang="en-GB" sz="1300" dirty="0">
              <a:solidFill>
                <a:prstClr val="black"/>
              </a:solidFill>
              <a:latin typeface="Calibri"/>
            </a:endParaRPr>
          </a:p>
          <a:p>
            <a:pPr defTabSz="966155">
              <a:defRPr/>
            </a:pPr>
            <a:r>
              <a:rPr lang="en-GB" sz="1300" dirty="0">
                <a:solidFill>
                  <a:prstClr val="black"/>
                </a:solidFill>
                <a:latin typeface="Calibri"/>
              </a:rPr>
              <a:t>This slide is hidden and can be used as an example to support the PD lead</a:t>
            </a: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27</a:t>
            </a:fld>
            <a:endParaRPr lang="en-GB"/>
          </a:p>
        </p:txBody>
      </p:sp>
    </p:spTree>
    <p:extLst>
      <p:ext uri="{BB962C8B-B14F-4D97-AF65-F5344CB8AC3E}">
        <p14:creationId xmlns:p14="http://schemas.microsoft.com/office/powerpoint/2010/main" val="13470609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66155" rtl="0" eaLnBrk="1" fontAlgn="auto" latinLnBrk="0" hangingPunct="1">
              <a:lnSpc>
                <a:spcPct val="100000"/>
              </a:lnSpc>
              <a:spcBef>
                <a:spcPts val="0"/>
              </a:spcBef>
              <a:spcAft>
                <a:spcPts val="0"/>
              </a:spcAft>
              <a:buClrTx/>
              <a:buSzTx/>
              <a:buFontTx/>
              <a:buNone/>
              <a:tabLst/>
              <a:defRPr/>
            </a:pPr>
            <a:r>
              <a:rPr lang="en-GB" sz="1400" dirty="0"/>
              <a:t>Image copyright https://</a:t>
            </a:r>
            <a:r>
              <a:rPr lang="en-GB" sz="1400" dirty="0" err="1"/>
              <a:t>pixabay.com</a:t>
            </a:r>
            <a:r>
              <a:rPr lang="en-GB" sz="1400" dirty="0"/>
              <a:t>/photos/blueberry-muffins-close-up-cooking-1839252/</a:t>
            </a:r>
          </a:p>
          <a:p>
            <a:pPr defTabSz="966155">
              <a:defRPr/>
            </a:pPr>
            <a:endParaRPr lang="en-GB" sz="1300" dirty="0">
              <a:solidFill>
                <a:prstClr val="black"/>
              </a:solidFill>
              <a:latin typeface="Calibri"/>
            </a:endParaRPr>
          </a:p>
          <a:p>
            <a:pPr defTabSz="966155">
              <a:defRPr/>
            </a:pPr>
            <a:r>
              <a:rPr lang="en-GB" sz="1300" dirty="0">
                <a:solidFill>
                  <a:prstClr val="black"/>
                </a:solidFill>
                <a:latin typeface="Calibri"/>
              </a:rPr>
              <a:t>This slide is hidden and can be used as an example to support the PD lead</a:t>
            </a: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28</a:t>
            </a:fld>
            <a:endParaRPr lang="en-GB"/>
          </a:p>
        </p:txBody>
      </p:sp>
    </p:spTree>
    <p:extLst>
      <p:ext uri="{BB962C8B-B14F-4D97-AF65-F5344CB8AC3E}">
        <p14:creationId xmlns:p14="http://schemas.microsoft.com/office/powerpoint/2010/main" val="24648967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copyright: https://</a:t>
            </a:r>
            <a:r>
              <a:rPr lang="en-GB" dirty="0" err="1"/>
              <a:t>pixabay.com</a:t>
            </a:r>
            <a:r>
              <a:rPr lang="en-GB" dirty="0"/>
              <a:t>/photos/table-drink-glass-milkshake-cold-3139815/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Participants answer this question individually using a ratio table and then their approaches are compared.</a:t>
            </a:r>
          </a:p>
          <a:p>
            <a:r>
              <a:rPr lang="en-GB" dirty="0"/>
              <a:t>Slides 30 to 36 are hidden.  They are not to be used with participants but might be an aid to understanding for PD leads.</a:t>
            </a: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29</a:t>
            </a:fld>
            <a:endParaRPr lang="en-GB"/>
          </a:p>
        </p:txBody>
      </p:sp>
    </p:spTree>
    <p:extLst>
      <p:ext uri="{BB962C8B-B14F-4D97-AF65-F5344CB8AC3E}">
        <p14:creationId xmlns:p14="http://schemas.microsoft.com/office/powerpoint/2010/main" val="3627691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copyright: https://</a:t>
            </a:r>
            <a:r>
              <a:rPr lang="en-GB" dirty="0" err="1"/>
              <a:t>pixabay.com</a:t>
            </a:r>
            <a:r>
              <a:rPr lang="en-GB" dirty="0"/>
              <a:t>/photos/table-drink-glass-milkshake-cold-3139815/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This slide is hidden and can be used as an example to support the PD lead to do the task and not to be used with participants</a:t>
            </a: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30</a:t>
            </a:fld>
            <a:endParaRPr lang="en-GB"/>
          </a:p>
        </p:txBody>
      </p:sp>
    </p:spTree>
    <p:extLst>
      <p:ext uri="{BB962C8B-B14F-4D97-AF65-F5344CB8AC3E}">
        <p14:creationId xmlns:p14="http://schemas.microsoft.com/office/powerpoint/2010/main" val="4003579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t>4</a:t>
            </a:fld>
            <a:endParaRPr lang="en-GB"/>
          </a:p>
        </p:txBody>
      </p:sp>
    </p:spTree>
    <p:extLst>
      <p:ext uri="{BB962C8B-B14F-4D97-AF65-F5344CB8AC3E}">
        <p14:creationId xmlns:p14="http://schemas.microsoft.com/office/powerpoint/2010/main" val="22125415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copyright: https://</a:t>
            </a:r>
            <a:r>
              <a:rPr lang="en-GB" dirty="0" err="1"/>
              <a:t>pixabay.com</a:t>
            </a:r>
            <a:r>
              <a:rPr lang="en-GB" dirty="0"/>
              <a:t>/photos/table-drink-glass-milkshake-cold-3139815/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This slide is hidden and can be used as an example to support the PD lead</a:t>
            </a: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31</a:t>
            </a:fld>
            <a:endParaRPr lang="en-GB"/>
          </a:p>
        </p:txBody>
      </p:sp>
    </p:spTree>
    <p:extLst>
      <p:ext uri="{BB962C8B-B14F-4D97-AF65-F5344CB8AC3E}">
        <p14:creationId xmlns:p14="http://schemas.microsoft.com/office/powerpoint/2010/main" val="28787753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copyright: https://</a:t>
            </a:r>
            <a:r>
              <a:rPr lang="en-GB" dirty="0" err="1"/>
              <a:t>pixabay.com</a:t>
            </a:r>
            <a:r>
              <a:rPr lang="en-GB" dirty="0"/>
              <a:t>/photos/table-drink-glass-milkshake-cold-3139815/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This slide is hidden and can be used as an example to support the PD lead</a:t>
            </a: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32</a:t>
            </a:fld>
            <a:endParaRPr lang="en-GB"/>
          </a:p>
        </p:txBody>
      </p:sp>
    </p:spTree>
    <p:extLst>
      <p:ext uri="{BB962C8B-B14F-4D97-AF65-F5344CB8AC3E}">
        <p14:creationId xmlns:p14="http://schemas.microsoft.com/office/powerpoint/2010/main" val="2042035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copyright: https://</a:t>
            </a:r>
            <a:r>
              <a:rPr lang="en-GB" dirty="0" err="1"/>
              <a:t>pixabay.com</a:t>
            </a:r>
            <a:r>
              <a:rPr lang="en-GB" dirty="0"/>
              <a:t>/photos/table-drink-glass-milkshake-cold-3139815/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This slide is hidden and can be used as an example to support the PD lead</a:t>
            </a: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33</a:t>
            </a:fld>
            <a:endParaRPr lang="en-GB"/>
          </a:p>
        </p:txBody>
      </p:sp>
    </p:spTree>
    <p:extLst>
      <p:ext uri="{BB962C8B-B14F-4D97-AF65-F5344CB8AC3E}">
        <p14:creationId xmlns:p14="http://schemas.microsoft.com/office/powerpoint/2010/main" val="31289832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copyright: https://</a:t>
            </a:r>
            <a:r>
              <a:rPr lang="en-GB" dirty="0" err="1"/>
              <a:t>pixabay.com</a:t>
            </a:r>
            <a:r>
              <a:rPr lang="en-GB" dirty="0"/>
              <a:t>/photos/table-drink-glass-milkshake-cold-3139815/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This slide is hidden and can be used as an example to support the PD lead</a:t>
            </a: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34</a:t>
            </a:fld>
            <a:endParaRPr lang="en-GB"/>
          </a:p>
        </p:txBody>
      </p:sp>
    </p:spTree>
    <p:extLst>
      <p:ext uri="{BB962C8B-B14F-4D97-AF65-F5344CB8AC3E}">
        <p14:creationId xmlns:p14="http://schemas.microsoft.com/office/powerpoint/2010/main" val="4963476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copyright: https://</a:t>
            </a:r>
            <a:r>
              <a:rPr lang="en-GB" dirty="0" err="1"/>
              <a:t>pixabay.com</a:t>
            </a:r>
            <a:r>
              <a:rPr lang="en-GB" dirty="0"/>
              <a:t>/photos/table-drink-glass-milkshake-cold-3139815/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This slide is hidden and can be used as an example to support the PD lead</a:t>
            </a: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35</a:t>
            </a:fld>
            <a:endParaRPr lang="en-GB"/>
          </a:p>
        </p:txBody>
      </p:sp>
    </p:spTree>
    <p:extLst>
      <p:ext uri="{BB962C8B-B14F-4D97-AF65-F5344CB8AC3E}">
        <p14:creationId xmlns:p14="http://schemas.microsoft.com/office/powerpoint/2010/main" val="35623069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copyright: https://</a:t>
            </a:r>
            <a:r>
              <a:rPr lang="en-GB" dirty="0" err="1"/>
              <a:t>pixabay.com</a:t>
            </a:r>
            <a:r>
              <a:rPr lang="en-GB" dirty="0"/>
              <a:t>/photos/table-drink-glass-milkshake-cold-3139815/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This slide is hidden and can be used as an example to support the PD lead</a:t>
            </a: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36</a:t>
            </a:fld>
            <a:endParaRPr lang="en-GB"/>
          </a:p>
        </p:txBody>
      </p:sp>
    </p:spTree>
    <p:extLst>
      <p:ext uri="{BB962C8B-B14F-4D97-AF65-F5344CB8AC3E}">
        <p14:creationId xmlns:p14="http://schemas.microsoft.com/office/powerpoint/2010/main" val="13694562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t>37</a:t>
            </a:fld>
            <a:endParaRPr lang="en-GB"/>
          </a:p>
        </p:txBody>
      </p:sp>
    </p:spTree>
    <p:extLst>
      <p:ext uri="{BB962C8B-B14F-4D97-AF65-F5344CB8AC3E}">
        <p14:creationId xmlns:p14="http://schemas.microsoft.com/office/powerpoint/2010/main" val="36125211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433FF"/>
                </a:solidFill>
                <a:effectLst/>
                <a:latin typeface="Calibri" panose="020F0502020204030204" pitchFamily="34" charset="0"/>
                <a:ea typeface="Times New Roman" panose="02020603050405020304" pitchFamily="18" charset="0"/>
              </a:rPr>
              <a:t>Same question, same student. Compare responses before and after the student was introduced to ratio tables (Michael Lancaster, Harlow College).  Ask participants to analyse where the student went wrong in the first example. </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9CC47142-3B7C-5E40-A1FE-7409D3A0DE73}" type="slidenum">
              <a:rPr lang="en-GB" smtClean="0"/>
              <a:t>38</a:t>
            </a:fld>
            <a:endParaRPr lang="en-GB"/>
          </a:p>
        </p:txBody>
      </p:sp>
    </p:spTree>
    <p:extLst>
      <p:ext uri="{BB962C8B-B14F-4D97-AF65-F5344CB8AC3E}">
        <p14:creationId xmlns:p14="http://schemas.microsoft.com/office/powerpoint/2010/main" val="5051160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Ratio tables generally work best if they are horizontal, as we read left to right.  However, they may work better vertically for some learners.</a:t>
            </a:r>
          </a:p>
          <a:p>
            <a:r>
              <a:rPr lang="en-GB" dirty="0"/>
              <a:t>Ratio tables reduce the load on working memory.</a:t>
            </a:r>
          </a:p>
          <a:p>
            <a:r>
              <a:rPr lang="en-GB" dirty="0"/>
              <a:t>Ratio tables have many uses.  Here are some. The list is not exhaustive: </a:t>
            </a:r>
          </a:p>
          <a:p>
            <a:endParaRPr lang="en-GB" dirty="0"/>
          </a:p>
          <a:p>
            <a:pPr marL="171450" indent="-171450">
              <a:buFont typeface="Arial" panose="020B0604020202020204" pitchFamily="34" charset="0"/>
              <a:buChar char="•"/>
            </a:pPr>
            <a:r>
              <a:rPr lang="en-GB" dirty="0"/>
              <a:t>ratio</a:t>
            </a:r>
          </a:p>
          <a:p>
            <a:pPr marL="171450" indent="-171450">
              <a:buFont typeface="Arial" panose="020B0604020202020204" pitchFamily="34" charset="0"/>
              <a:buChar char="•"/>
            </a:pPr>
            <a:r>
              <a:rPr lang="en-GB" dirty="0"/>
              <a:t>multiplication &amp; division (including long &amp; short)</a:t>
            </a:r>
          </a:p>
          <a:p>
            <a:pPr marL="171450" indent="-171450">
              <a:buFont typeface="Arial" panose="020B0604020202020204" pitchFamily="34" charset="0"/>
              <a:buChar char="•"/>
            </a:pPr>
            <a:r>
              <a:rPr lang="en-GB" dirty="0"/>
              <a:t>speed, distance, time</a:t>
            </a:r>
          </a:p>
          <a:p>
            <a:pPr marL="171450" indent="-171450">
              <a:buFont typeface="Arial" panose="020B0604020202020204" pitchFamily="34" charset="0"/>
              <a:buChar char="•"/>
            </a:pPr>
            <a:r>
              <a:rPr lang="en-GB" dirty="0"/>
              <a:t>density</a:t>
            </a:r>
          </a:p>
          <a:p>
            <a:pPr marL="171450" indent="-171450">
              <a:buFont typeface="Arial" panose="020B0604020202020204" pitchFamily="34" charset="0"/>
              <a:buChar char="•"/>
            </a:pPr>
            <a:r>
              <a:rPr lang="en-GB" dirty="0"/>
              <a:t>rates</a:t>
            </a:r>
          </a:p>
          <a:p>
            <a:pPr marL="171450" indent="-171450">
              <a:buFont typeface="Arial" panose="020B0604020202020204" pitchFamily="34" charset="0"/>
              <a:buChar char="•"/>
            </a:pPr>
            <a:r>
              <a:rPr lang="en-GB" dirty="0"/>
              <a:t>proportion</a:t>
            </a:r>
          </a:p>
          <a:p>
            <a:pPr marL="171450" indent="-171450">
              <a:buFont typeface="Arial" panose="020B0604020202020204" pitchFamily="34" charset="0"/>
              <a:buChar char="•"/>
            </a:pPr>
            <a:r>
              <a:rPr lang="en-GB" dirty="0"/>
              <a:t>pie charts</a:t>
            </a:r>
          </a:p>
          <a:p>
            <a:pPr marL="171450" indent="-171450">
              <a:buFont typeface="Arial" panose="020B0604020202020204" pitchFamily="34" charset="0"/>
              <a:buChar char="•"/>
            </a:pPr>
            <a:r>
              <a:rPr lang="en-GB" dirty="0"/>
              <a:t>enlargement</a:t>
            </a:r>
          </a:p>
          <a:p>
            <a:pPr marL="171450" indent="-171450">
              <a:buFont typeface="Arial" panose="020B0604020202020204" pitchFamily="34" charset="0"/>
              <a:buChar char="•"/>
            </a:pPr>
            <a:r>
              <a:rPr lang="en-GB" dirty="0"/>
              <a:t>conversions</a:t>
            </a:r>
          </a:p>
          <a:p>
            <a:pPr marL="171450" indent="-171450">
              <a:buFont typeface="Arial" panose="020B0604020202020204" pitchFamily="34" charset="0"/>
              <a:buChar char="•"/>
            </a:pPr>
            <a:r>
              <a:rPr lang="en-GB" dirty="0"/>
              <a:t>equivalent fractions</a:t>
            </a:r>
          </a:p>
          <a:p>
            <a:pPr marL="171450" indent="-171450">
              <a:buFont typeface="Arial" panose="020B0604020202020204" pitchFamily="34" charset="0"/>
              <a:buChar char="•"/>
            </a:pPr>
            <a:r>
              <a:rPr lang="en-GB" dirty="0"/>
              <a:t>percentages</a:t>
            </a:r>
          </a:p>
          <a:p>
            <a:pPr marL="171450" indent="-171450">
              <a:buFont typeface="Arial" panose="020B0604020202020204" pitchFamily="34" charset="0"/>
              <a:buChar char="•"/>
            </a:pPr>
            <a:r>
              <a:rPr lang="en-GB" dirty="0"/>
              <a:t>best buy</a:t>
            </a:r>
          </a:p>
          <a:p>
            <a:pPr marL="171450" indent="-171450">
              <a:buFont typeface="Arial" panose="020B0604020202020204" pitchFamily="34" charset="0"/>
              <a:buChar char="•"/>
            </a:pPr>
            <a:r>
              <a:rPr lang="en-GB" dirty="0"/>
              <a:t>scale drawing</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Further reading on ratio tables:</a:t>
            </a:r>
          </a:p>
          <a:p>
            <a:pPr marL="0" indent="0">
              <a:buFont typeface="Arial" panose="020B0604020202020204" pitchFamily="34" charset="0"/>
              <a:buNone/>
            </a:pPr>
            <a:r>
              <a:rPr lang="en-GB" dirty="0"/>
              <a:t>https://rme.org.uk/getting-started/working-with-rme-materials-using-models/the-ratio-table/</a:t>
            </a:r>
          </a:p>
          <a:p>
            <a:pPr marL="0" indent="0">
              <a:buFont typeface="Arial" panose="020B0604020202020204" pitchFamily="34" charset="0"/>
              <a:buNone/>
            </a:pPr>
            <a:r>
              <a:rPr lang="en-GB" dirty="0"/>
              <a:t>https://thirdspacelearning.com/blog/ratio-table/</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Interactive online ratio tables:</a:t>
            </a:r>
          </a:p>
          <a:p>
            <a:pPr marL="0" indent="0">
              <a:buFont typeface="Arial" panose="020B0604020202020204" pitchFamily="34" charset="0"/>
              <a:buNone/>
            </a:pPr>
            <a:r>
              <a:rPr lang="en-GB" dirty="0"/>
              <a:t>https://mathsbot.com/activities/missingFDPGrid</a:t>
            </a:r>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r>
              <a:rPr lang="en-GB" dirty="0"/>
              <a:t>https://mathsbot.com/activities/missingFDPGrid</a:t>
            </a:r>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171450" indent="-171450">
              <a:buFont typeface="Arial" panose="020B0604020202020204" pitchFamily="34" charset="0"/>
              <a:buChar char="•"/>
            </a:pPr>
            <a:endParaRPr lang="en-GB" dirty="0"/>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39</a:t>
            </a:fld>
            <a:endParaRPr lang="en-GB"/>
          </a:p>
        </p:txBody>
      </p:sp>
    </p:spTree>
    <p:extLst>
      <p:ext uri="{BB962C8B-B14F-4D97-AF65-F5344CB8AC3E}">
        <p14:creationId xmlns:p14="http://schemas.microsoft.com/office/powerpoint/2010/main" val="14839375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a:ea typeface="+mn-ea"/>
                <a:cs typeface="+mn-cs"/>
              </a:rPr>
              <a:t>RESOURCE HANDOUTS </a:t>
            </a:r>
            <a:r>
              <a:rPr kumimoji="0" lang="en-GB" sz="1200" b="1" i="0" u="none" strike="noStrike" kern="1200" cap="none" spc="0" normalizeH="0" baseline="0" noProof="0" dirty="0">
                <a:ln>
                  <a:noFill/>
                </a:ln>
                <a:solidFill>
                  <a:prstClr val="black"/>
                </a:solidFill>
                <a:effectLst/>
                <a:uLnTx/>
                <a:uFillTx/>
                <a:latin typeface="Calibri"/>
                <a:ea typeface="+mn-ea"/>
                <a:cs typeface="+mn-cs"/>
              </a:rPr>
              <a:t>3.4 AND 3.5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Utilise participants that have experience of ratio tables to support others.</a:t>
            </a:r>
          </a:p>
          <a:p>
            <a:r>
              <a:rPr lang="en-GB" dirty="0"/>
              <a:t>Depending on the skills levels  and experience of ratio tables you will get a variety of responses.</a:t>
            </a: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40</a:t>
            </a:fld>
            <a:endParaRPr lang="en-GB"/>
          </a:p>
        </p:txBody>
      </p:sp>
    </p:spTree>
    <p:extLst>
      <p:ext uri="{BB962C8B-B14F-4D97-AF65-F5344CB8AC3E}">
        <p14:creationId xmlns:p14="http://schemas.microsoft.com/office/powerpoint/2010/main" val="3295097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Introductions- name and college</a:t>
            </a:r>
          </a:p>
          <a:p>
            <a:r>
              <a:rPr lang="en-GB" dirty="0"/>
              <a:t>Reflective Log -  (briefly) somewhere to make short notes about items they can take away and use.</a:t>
            </a:r>
            <a:endParaRPr lang="en-GB" dirty="0">
              <a:cs typeface="Calibri"/>
            </a:endParaRPr>
          </a:p>
          <a:p>
            <a:r>
              <a:rPr lang="en-GB" dirty="0"/>
              <a:t>Course Padlet -  contains all module resources and also suggested further reading. Module 3 Padlet will be unlocked at the end of the module, or earlier if PD Lead wishes. </a:t>
            </a:r>
            <a:endParaRPr lang="en-GB" dirty="0">
              <a:cs typeface="Calibri"/>
            </a:endParaRPr>
          </a:p>
        </p:txBody>
      </p:sp>
      <p:sp>
        <p:nvSpPr>
          <p:cNvPr id="4" name="Slide Number Placeholder 3"/>
          <p:cNvSpPr>
            <a:spLocks noGrp="1"/>
          </p:cNvSpPr>
          <p:nvPr>
            <p:ph type="sldNum" sz="quarter" idx="5"/>
          </p:nvPr>
        </p:nvSpPr>
        <p:spPr/>
        <p:txBody>
          <a:bodyPr/>
          <a:lstStyle/>
          <a:p>
            <a:fld id="{9920340D-206C-4C41-A35B-4D72CE2F2B89}" type="slidenum">
              <a:rPr lang="en-GB" smtClean="0"/>
              <a:t>5</a:t>
            </a:fld>
            <a:endParaRPr lang="en-GB"/>
          </a:p>
        </p:txBody>
      </p:sp>
    </p:spTree>
    <p:extLst>
      <p:ext uri="{BB962C8B-B14F-4D97-AF65-F5344CB8AC3E}">
        <p14:creationId xmlns:p14="http://schemas.microsoft.com/office/powerpoint/2010/main" val="1515744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t>42</a:t>
            </a:fld>
            <a:endParaRPr lang="en-GB"/>
          </a:p>
        </p:txBody>
      </p:sp>
    </p:spTree>
    <p:extLst>
      <p:ext uri="{BB962C8B-B14F-4D97-AF65-F5344CB8AC3E}">
        <p14:creationId xmlns:p14="http://schemas.microsoft.com/office/powerpoint/2010/main" val="37004968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this slide to demonstrate how a bar model can be used for a simple division problem, and demonstrates how bar models can be used for all levels of calculation and problems – from basic to complex.</a:t>
            </a:r>
          </a:p>
        </p:txBody>
      </p:sp>
      <p:sp>
        <p:nvSpPr>
          <p:cNvPr id="4" name="Slide Number Placeholder 3"/>
          <p:cNvSpPr>
            <a:spLocks noGrp="1"/>
          </p:cNvSpPr>
          <p:nvPr>
            <p:ph type="sldNum" sz="quarter" idx="5"/>
          </p:nvPr>
        </p:nvSpPr>
        <p:spPr/>
        <p:txBody>
          <a:bodyPr/>
          <a:lstStyle/>
          <a:p>
            <a:fld id="{9920340D-206C-4C41-A35B-4D72CE2F2B89}" type="slidenum">
              <a:rPr lang="en-GB" smtClean="0"/>
              <a:t>43</a:t>
            </a:fld>
            <a:endParaRPr lang="en-GB"/>
          </a:p>
        </p:txBody>
      </p:sp>
    </p:spTree>
    <p:extLst>
      <p:ext uri="{BB962C8B-B14F-4D97-AF65-F5344CB8AC3E}">
        <p14:creationId xmlns:p14="http://schemas.microsoft.com/office/powerpoint/2010/main" val="31372957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slides shows the use of a bar model for simple multiplication.</a:t>
            </a:r>
          </a:p>
        </p:txBody>
      </p:sp>
      <p:sp>
        <p:nvSpPr>
          <p:cNvPr id="4" name="Slide Number Placeholder 3"/>
          <p:cNvSpPr>
            <a:spLocks noGrp="1"/>
          </p:cNvSpPr>
          <p:nvPr>
            <p:ph type="sldNum" sz="quarter" idx="5"/>
          </p:nvPr>
        </p:nvSpPr>
        <p:spPr/>
        <p:txBody>
          <a:bodyPr/>
          <a:lstStyle/>
          <a:p>
            <a:fld id="{9920340D-206C-4C41-A35B-4D72CE2F2B89}" type="slidenum">
              <a:rPr lang="en-GB" smtClean="0"/>
              <a:t>44</a:t>
            </a:fld>
            <a:endParaRPr lang="en-GB"/>
          </a:p>
        </p:txBody>
      </p:sp>
    </p:spTree>
    <p:extLst>
      <p:ext uri="{BB962C8B-B14F-4D97-AF65-F5344CB8AC3E}">
        <p14:creationId xmlns:p14="http://schemas.microsoft.com/office/powerpoint/2010/main" val="10872086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First of two problems to solve using a bar model.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920340D-206C-4C41-A35B-4D72CE2F2B89}" type="slidenum">
              <a:rPr lang="en-GB" smtClean="0"/>
              <a:t>45</a:t>
            </a:fld>
            <a:endParaRPr lang="en-GB"/>
          </a:p>
        </p:txBody>
      </p:sp>
    </p:spTree>
    <p:extLst>
      <p:ext uri="{BB962C8B-B14F-4D97-AF65-F5344CB8AC3E}">
        <p14:creationId xmlns:p14="http://schemas.microsoft.com/office/powerpoint/2010/main" val="6191578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 panose="020B0604020202020204" pitchFamily="34" charset="0"/>
                <a:ea typeface="Calibri" panose="020F0502020204030204" pitchFamily="34" charset="0"/>
                <a:cs typeface="Times New Roman" panose="02020603050405020304" pitchFamily="18" charset="0"/>
              </a:rPr>
              <a:t>Bars animated to show thinking process. Answer 1:4:2</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46</a:t>
            </a:fld>
            <a:endParaRPr lang="en-GB"/>
          </a:p>
        </p:txBody>
      </p:sp>
    </p:spTree>
    <p:extLst>
      <p:ext uri="{BB962C8B-B14F-4D97-AF65-F5344CB8AC3E}">
        <p14:creationId xmlns:p14="http://schemas.microsoft.com/office/powerpoint/2010/main" val="41757580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dirty="0"/>
                  <a:t>This slide  shows how a bar model can make a complex question easily accessible through a visual representation.</a:t>
                </a:r>
              </a:p>
              <a:p>
                <a:r>
                  <a:rPr lang="en-GB" dirty="0"/>
                  <a:t>Show the 4 questions without the bar models.  Ask participants to work on questions for one minute.  Then reveal the bar models.  Ask participants to work on the questions using the bar model.</a:t>
                </a:r>
              </a:p>
              <a:p>
                <a:r>
                  <a:rPr lang="en-GB" dirty="0"/>
                  <a:t>Stop participants working after about 2 minutes. </a:t>
                </a:r>
              </a:p>
              <a:p>
                <a:r>
                  <a:rPr lang="en-GB" dirty="0"/>
                  <a:t>Ask participants which method of working they found easiest.  Anticipate that they will see that the bar model visual representation will have made questions</a:t>
                </a:r>
                <a:r>
                  <a:rPr lang="en-GB" baseline="0" dirty="0"/>
                  <a:t> </a:t>
                </a:r>
                <a:r>
                  <a:rPr lang="en-GB" dirty="0"/>
                  <a:t>easier to answer.</a:t>
                </a:r>
                <a:r>
                  <a:rPr lang="en-GB" baseline="0" dirty="0"/>
                  <a:t> </a:t>
                </a:r>
                <a:r>
                  <a:rPr lang="en-GB" dirty="0"/>
                  <a:t> Participants may say that they did it algebraically and that having written </a:t>
                </a:r>
                <a14:m>
                  <m:oMath xmlns:m="http://schemas.openxmlformats.org/officeDocument/2006/math">
                    <m:r>
                      <a:rPr lang="en-GB" b="0" i="1" smtClean="0">
                        <a:latin typeface="Cambria Math" panose="02040503050406030204" pitchFamily="18" charset="0"/>
                      </a:rPr>
                      <m:t>𝐴</m:t>
                    </m:r>
                    <m:r>
                      <a:rPr lang="en-GB" b="0" i="1" smtClean="0">
                        <a:latin typeface="Cambria Math" panose="02040503050406030204" pitchFamily="18" charset="0"/>
                      </a:rPr>
                      <m:t>=</m:t>
                    </m:r>
                    <m:r>
                      <a:rPr lang="en-GB" b="0" i="1" smtClean="0">
                        <a:latin typeface="Cambria Math" panose="02040503050406030204" pitchFamily="18" charset="0"/>
                      </a:rPr>
                      <m:t>𝐴</m:t>
                    </m:r>
                    <m:r>
                      <a:rPr lang="en-GB" b="0" i="1" smtClean="0">
                        <a:latin typeface="Cambria Math" panose="02040503050406030204" pitchFamily="18" charset="0"/>
                      </a:rPr>
                      <m:t>,  </m:t>
                    </m:r>
                    <m:r>
                      <a:rPr lang="en-GB" b="0" i="1" smtClean="0">
                        <a:latin typeface="Cambria Math" panose="02040503050406030204" pitchFamily="18" charset="0"/>
                      </a:rPr>
                      <m:t>𝑅</m:t>
                    </m:r>
                    <m:r>
                      <a:rPr lang="en-GB" b="0" i="1" smtClean="0">
                        <a:latin typeface="Cambria Math" panose="02040503050406030204" pitchFamily="18" charset="0"/>
                      </a:rPr>
                      <m:t>=4</m:t>
                    </m:r>
                    <m:r>
                      <a:rPr lang="en-GB" b="0" i="1" smtClean="0">
                        <a:latin typeface="Cambria Math" panose="02040503050406030204" pitchFamily="18" charset="0"/>
                      </a:rPr>
                      <m:t>𝐴</m:t>
                    </m:r>
                    <m:r>
                      <a:rPr lang="en-GB" b="0" i="1" smtClean="0">
                        <a:latin typeface="Cambria Math" panose="02040503050406030204" pitchFamily="18" charset="0"/>
                      </a:rPr>
                      <m:t>,  </m:t>
                    </m:r>
                    <m:r>
                      <a:rPr lang="en-GB" b="0" i="1" smtClean="0">
                        <a:latin typeface="Cambria Math" panose="02040503050406030204" pitchFamily="18" charset="0"/>
                      </a:rPr>
                      <m:t>𝑈</m:t>
                    </m:r>
                    <m:r>
                      <a:rPr lang="en-GB" b="0" i="1" smtClean="0">
                        <a:latin typeface="Cambria Math" panose="02040503050406030204" pitchFamily="18" charset="0"/>
                      </a:rPr>
                      <m:t>=2</m:t>
                    </m:r>
                    <m:r>
                      <a:rPr lang="en-GB" b="0" i="1" smtClean="0">
                        <a:latin typeface="Cambria Math" panose="02040503050406030204" pitchFamily="18" charset="0"/>
                      </a:rPr>
                      <m:t>𝐴</m:t>
                    </m:r>
                  </m:oMath>
                </a14:m>
                <a:r>
                  <a:rPr lang="en-GB" dirty="0"/>
                  <a:t> makes it easier as you don’t have to draw anything.  You</a:t>
                </a:r>
                <a:r>
                  <a:rPr lang="en-GB" baseline="0" dirty="0"/>
                  <a:t> could ask  “Which method might  learners find easiest and prefer?”</a:t>
                </a:r>
              </a:p>
              <a:p>
                <a:r>
                  <a:rPr lang="en-GB" baseline="0" dirty="0"/>
                  <a:t>Allow participants time to have a go at completing the questions using bar modelling, then show the animations on this slide.  They  follow a structured and consistent way of bar modelling.</a:t>
                </a:r>
              </a:p>
              <a:p>
                <a:r>
                  <a:rPr lang="en-GB" baseline="0" dirty="0"/>
                  <a:t>The activity is based on procedural variation. It is worth highlighting this to participants as the situation of the maths competition doesn’t alter, but the questions do alter slightly.  Procedural variation can help learners to identify connections and structure.</a:t>
                </a:r>
              </a:p>
              <a:p>
                <a:r>
                  <a:rPr lang="en-GB" baseline="0" dirty="0"/>
                  <a:t>The questions are intentionally in no particular order.  When learners are tackling these questions it is fine for them to do them in any order.</a:t>
                </a:r>
              </a:p>
              <a:p>
                <a:r>
                  <a:rPr lang="en-GB" baseline="0" dirty="0"/>
                  <a:t>Participants might comment that this context isn’t a realistic context.  On the surface this looks like a realistic context.  However, it isn’t really a believable context, it is a pseudo context as it is unlikely that Richard and Usha’s scores would be 4 times and twice April’s respectively.</a:t>
                </a:r>
              </a:p>
              <a:p>
                <a:r>
                  <a:rPr lang="en-GB" baseline="0" dirty="0"/>
                  <a:t>The activity could easily draw out misconceptions.  Drawing out misconceptions from the activity will enable teachers to respond to needs of individuals and the whole class.</a:t>
                </a:r>
              </a:p>
              <a:p>
                <a:r>
                  <a:rPr lang="en-GB" baseline="0" dirty="0"/>
                  <a:t>Some misconceptions that might emerge:</a:t>
                </a:r>
              </a:p>
              <a:p>
                <a:pPr marL="171450" indent="-171450">
                  <a:buFont typeface="Arial" panose="020B0604020202020204" pitchFamily="34" charset="0"/>
                  <a:buChar char="•"/>
                </a:pPr>
                <a:r>
                  <a:rPr lang="en-GB" baseline="0" dirty="0"/>
                  <a:t>Richard’s score is 156 points. Learners might divide by 7 parts (all 3 competitors), rather than 4 parts (Richard’s share)</a:t>
                </a:r>
              </a:p>
              <a:p>
                <a:pPr marL="171450" indent="-171450">
                  <a:buFont typeface="Arial" panose="020B0604020202020204" pitchFamily="34" charset="0"/>
                  <a:buChar char="•"/>
                </a:pPr>
                <a:r>
                  <a:rPr lang="en-GB" baseline="0" dirty="0"/>
                  <a:t>Find the mean by dividing 7 parts by 3</a:t>
                </a:r>
              </a:p>
              <a:p>
                <a:pPr marL="171450" indent="-171450">
                  <a:buFont typeface="Arial" panose="020B0604020202020204" pitchFamily="34" charset="0"/>
                  <a:buChar char="•"/>
                </a:pPr>
                <a:r>
                  <a:rPr lang="en-GB" baseline="0" dirty="0"/>
                  <a:t>Median is 156.  Richard is middle value on bar model and in written order in question.</a:t>
                </a:r>
              </a:p>
              <a:p>
                <a:pPr marL="171450" indent="-171450">
                  <a:buFont typeface="Arial" panose="020B0604020202020204" pitchFamily="34" charset="0"/>
                  <a:buChar char="•"/>
                </a:pPr>
                <a:r>
                  <a:rPr lang="en-GB" baseline="0" dirty="0"/>
                  <a:t>Mode is 156 or Richard as there are more bars on bar model and might be mistaken due to having similar looks to a bar chart.</a:t>
                </a:r>
              </a:p>
              <a:p>
                <a:endParaRPr lang="en-GB" baseline="0" dirty="0"/>
              </a:p>
              <a:p>
                <a:endParaRPr lang="en-GB" dirty="0"/>
              </a:p>
            </p:txBody>
          </p:sp>
        </mc:Choice>
        <mc:Fallback xmlns="">
          <p:sp>
            <p:nvSpPr>
              <p:cNvPr id="3" name="Notes Placeholder 2"/>
              <p:cNvSpPr>
                <a:spLocks noGrp="1"/>
              </p:cNvSpPr>
              <p:nvPr>
                <p:ph type="body" idx="1"/>
              </p:nvPr>
            </p:nvSpPr>
            <p:spPr/>
            <p:txBody>
              <a:bodyPr/>
              <a:lstStyle/>
              <a:p>
                <a:r>
                  <a:rPr lang="en-GB" dirty="0"/>
                  <a:t>This slide is to show very simply how a bar model can make a complex question easily accessible through a visual representation.</a:t>
                </a:r>
              </a:p>
              <a:p>
                <a:r>
                  <a:rPr lang="en-GB" dirty="0"/>
                  <a:t>Show the 4 questions without the bar models.  Ask participants to work on questions for one minute.  Then reveal the bar models.  Ask participants to work on the questions using the bar model.</a:t>
                </a:r>
              </a:p>
              <a:p>
                <a:r>
                  <a:rPr lang="en-GB" dirty="0"/>
                  <a:t>Stop participants working after about 2 minutes. </a:t>
                </a:r>
              </a:p>
              <a:p>
                <a:r>
                  <a:rPr lang="en-GB" dirty="0"/>
                  <a:t>Ask participants which  method of working they found easiest.  Anticipate that they will see that the bar model visual representation will have made it easier to do.  Participants may say that they did it algebraically and that having written </a:t>
                </a:r>
                <a:r>
                  <a:rPr lang="en-GB" b="0" i="0">
                    <a:latin typeface="Cambria Math" panose="02040503050406030204" pitchFamily="18" charset="0"/>
                  </a:rPr>
                  <a:t>𝐴=𝐴,  𝑅=4𝐴,  𝑈=2𝐴</a:t>
                </a:r>
                <a:r>
                  <a:rPr lang="en-GB" dirty="0"/>
                  <a:t> makes it easier as you don’t have to draw anything.  You</a:t>
                </a:r>
                <a:r>
                  <a:rPr lang="en-GB" baseline="0" dirty="0"/>
                  <a:t> could ask  “Which method learners might find easiest and prefer?”</a:t>
                </a:r>
              </a:p>
              <a:p>
                <a:r>
                  <a:rPr lang="en-GB" baseline="0" dirty="0"/>
                  <a:t>Allow participants time to have a go at completing the questions using bar modelling.  It is probably worth then showing the animations on this slide as it follows a structured and consistent way of bar modelling</a:t>
                </a:r>
              </a:p>
              <a:p>
                <a:r>
                  <a:rPr lang="en-GB" baseline="0" dirty="0"/>
                  <a:t>The activity is based on procedural variation. It is worth highlighting this to participants as the situation of the maths competition doesn’t alter but the questions do alter slightly.  Procedural variation can help learners to identify connections and structure.</a:t>
                </a:r>
              </a:p>
              <a:p>
                <a:r>
                  <a:rPr lang="en-GB" baseline="0" dirty="0"/>
                  <a:t>The questions are intentionally in no particular order.  When learners are tackling these questions it is fine for them to do them in any order.</a:t>
                </a:r>
              </a:p>
              <a:p>
                <a:r>
                  <a:rPr lang="en-GB" baseline="0" dirty="0"/>
                  <a:t>Participants might comment that this context isn’t a realistic context.  On the surface this looks like a realistic context.  However, it isn’t really a believable context, it is a pseudo context as it is unlikely that Richard and Usher’s scores would be 4 times and twice April’s respectively.</a:t>
                </a:r>
              </a:p>
              <a:p>
                <a:r>
                  <a:rPr lang="en-GB" baseline="0" dirty="0"/>
                  <a:t>The activity could easily draw out misconceptions.  Drawing out misconceptions from the activity will enable teachers to respond to needs of individuals and the whole class.</a:t>
                </a:r>
              </a:p>
              <a:p>
                <a:r>
                  <a:rPr lang="en-GB" baseline="0" dirty="0"/>
                  <a:t>Some misconceptions that might emerge:</a:t>
                </a:r>
              </a:p>
              <a:p>
                <a:r>
                  <a:rPr lang="en-GB" baseline="0" dirty="0"/>
                  <a:t>Richards score is 156 points, learners might divide by 7 parts (all 3 competitors), rather than the 4 parts (Richards share)</a:t>
                </a:r>
              </a:p>
              <a:p>
                <a:r>
                  <a:rPr lang="en-GB" baseline="0" dirty="0"/>
                  <a:t>Find the mean by dividing the 7 parts by 3</a:t>
                </a:r>
              </a:p>
              <a:p>
                <a:r>
                  <a:rPr lang="en-GB" baseline="0" dirty="0"/>
                  <a:t>Median is 156.  Richard is middle value on bar model and in written order in question.</a:t>
                </a:r>
              </a:p>
              <a:p>
                <a:r>
                  <a:rPr lang="en-GB" baseline="0" dirty="0"/>
                  <a:t>Mode is 156 or Richard as there are more bars on bar model and might be mistaken due to having similar looks to a bar chart.</a:t>
                </a:r>
              </a:p>
              <a:p>
                <a:endParaRPr lang="en-GB" baseline="0" dirty="0"/>
              </a:p>
              <a:p>
                <a:endParaRPr lang="en-GB" dirty="0"/>
              </a:p>
            </p:txBody>
          </p:sp>
        </mc:Fallback>
      </mc:AlternateContent>
      <p:sp>
        <p:nvSpPr>
          <p:cNvPr id="4" name="Slide Number Placeholder 3"/>
          <p:cNvSpPr>
            <a:spLocks noGrp="1"/>
          </p:cNvSpPr>
          <p:nvPr>
            <p:ph type="sldNum" sz="quarter" idx="5"/>
          </p:nvPr>
        </p:nvSpPr>
        <p:spPr/>
        <p:txBody>
          <a:bodyPr/>
          <a:lstStyle/>
          <a:p>
            <a:fld id="{9920340D-206C-4C41-A35B-4D72CE2F2B89}" type="slidenum">
              <a:rPr lang="en-GB" smtClean="0"/>
              <a:t>47</a:t>
            </a:fld>
            <a:endParaRPr lang="en-GB"/>
          </a:p>
        </p:txBody>
      </p:sp>
    </p:spTree>
    <p:extLst>
      <p:ext uri="{BB962C8B-B14F-4D97-AF65-F5344CB8AC3E}">
        <p14:creationId xmlns:p14="http://schemas.microsoft.com/office/powerpoint/2010/main" val="1587912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Allow participants time to struggle working on this using bar models</a:t>
            </a:r>
          </a:p>
        </p:txBody>
      </p:sp>
      <p:sp>
        <p:nvSpPr>
          <p:cNvPr id="4" name="Slide Number Placeholder 3"/>
          <p:cNvSpPr>
            <a:spLocks noGrp="1"/>
          </p:cNvSpPr>
          <p:nvPr>
            <p:ph type="sldNum" sz="quarter" idx="5"/>
          </p:nvPr>
        </p:nvSpPr>
        <p:spPr/>
        <p:txBody>
          <a:bodyPr/>
          <a:lstStyle/>
          <a:p>
            <a:fld id="{9920340D-206C-4C41-A35B-4D72CE2F2B89}" type="slidenum">
              <a:rPr lang="en-GB" smtClean="0"/>
              <a:t>48</a:t>
            </a:fld>
            <a:endParaRPr lang="en-GB"/>
          </a:p>
        </p:txBody>
      </p:sp>
    </p:spTree>
    <p:extLst>
      <p:ext uri="{BB962C8B-B14F-4D97-AF65-F5344CB8AC3E}">
        <p14:creationId xmlns:p14="http://schemas.microsoft.com/office/powerpoint/2010/main" val="3363770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is one way that bar models could be used to solve this problem.</a:t>
            </a:r>
          </a:p>
          <a:p>
            <a:r>
              <a:rPr lang="en-GB" dirty="0"/>
              <a:t>Ask for a volunteer to talk their way through the animation, giving clear explanations and reasoning.</a:t>
            </a:r>
          </a:p>
        </p:txBody>
      </p:sp>
      <p:sp>
        <p:nvSpPr>
          <p:cNvPr id="4" name="Slide Number Placeholder 3"/>
          <p:cNvSpPr>
            <a:spLocks noGrp="1"/>
          </p:cNvSpPr>
          <p:nvPr>
            <p:ph type="sldNum" sz="quarter" idx="5"/>
          </p:nvPr>
        </p:nvSpPr>
        <p:spPr/>
        <p:txBody>
          <a:bodyPr/>
          <a:lstStyle/>
          <a:p>
            <a:fld id="{9920340D-206C-4C41-A35B-4D72CE2F2B89}" type="slidenum">
              <a:rPr lang="en-GB" smtClean="0"/>
              <a:t>49</a:t>
            </a:fld>
            <a:endParaRPr lang="en-GB"/>
          </a:p>
        </p:txBody>
      </p:sp>
    </p:spTree>
    <p:extLst>
      <p:ext uri="{BB962C8B-B14F-4D97-AF65-F5344CB8AC3E}">
        <p14:creationId xmlns:p14="http://schemas.microsoft.com/office/powerpoint/2010/main" val="29992494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50</a:t>
            </a:fld>
            <a:endParaRPr lang="en-GB"/>
          </a:p>
        </p:txBody>
      </p:sp>
    </p:spTree>
    <p:extLst>
      <p:ext uri="{BB962C8B-B14F-4D97-AF65-F5344CB8AC3E}">
        <p14:creationId xmlns:p14="http://schemas.microsoft.com/office/powerpoint/2010/main" val="17241248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t>51</a:t>
            </a:fld>
            <a:endParaRPr lang="en-GB"/>
          </a:p>
        </p:txBody>
      </p:sp>
    </p:spTree>
    <p:extLst>
      <p:ext uri="{BB962C8B-B14F-4D97-AF65-F5344CB8AC3E}">
        <p14:creationId xmlns:p14="http://schemas.microsoft.com/office/powerpoint/2010/main" val="88524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6</a:t>
            </a:fld>
            <a:endParaRPr lang="en-GB"/>
          </a:p>
        </p:txBody>
      </p:sp>
    </p:spTree>
    <p:extLst>
      <p:ext uri="{BB962C8B-B14F-4D97-AF65-F5344CB8AC3E}">
        <p14:creationId xmlns:p14="http://schemas.microsoft.com/office/powerpoint/2010/main" val="24941880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52</a:t>
            </a:fld>
            <a:endParaRPr lang="en-GB"/>
          </a:p>
        </p:txBody>
      </p:sp>
    </p:spTree>
    <p:extLst>
      <p:ext uri="{BB962C8B-B14F-4D97-AF65-F5344CB8AC3E}">
        <p14:creationId xmlns:p14="http://schemas.microsoft.com/office/powerpoint/2010/main" val="376551055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Bar models may be used in a variety of situations, there isn’t one correct way or method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Bar models can be used for many uses, and this reduces the load on working memory.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Bar models have many uses, here are some, though not exhaustive: (Anywhere where 2 or more quantities are in direct proportion)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GB" dirty="0"/>
              <a:t>ratio</a:t>
            </a:r>
          </a:p>
          <a:p>
            <a:pPr marL="171450" indent="-171450">
              <a:buFont typeface="Arial" panose="020B0604020202020204" pitchFamily="34" charset="0"/>
              <a:buChar char="•"/>
            </a:pPr>
            <a:r>
              <a:rPr lang="en-GB" dirty="0"/>
              <a:t>addition &amp; subtraction</a:t>
            </a:r>
          </a:p>
          <a:p>
            <a:pPr marL="171450" indent="-171450">
              <a:buFont typeface="Arial" panose="020B0604020202020204" pitchFamily="34" charset="0"/>
              <a:buChar char="•"/>
            </a:pPr>
            <a:r>
              <a:rPr lang="en-GB" dirty="0"/>
              <a:t>multiplication &amp; division (including long &amp; short)</a:t>
            </a:r>
          </a:p>
          <a:p>
            <a:pPr marL="171450" indent="-171450">
              <a:buFont typeface="Arial" panose="020B0604020202020204" pitchFamily="34" charset="0"/>
              <a:buChar char="•"/>
            </a:pPr>
            <a:r>
              <a:rPr lang="en-GB" dirty="0"/>
              <a:t>proportion</a:t>
            </a:r>
          </a:p>
          <a:p>
            <a:pPr marL="171450" indent="-171450">
              <a:buFont typeface="Arial" panose="020B0604020202020204" pitchFamily="34" charset="0"/>
              <a:buChar char="•"/>
            </a:pPr>
            <a:r>
              <a:rPr lang="en-GB" dirty="0"/>
              <a:t>conversions</a:t>
            </a:r>
          </a:p>
          <a:p>
            <a:pPr marL="171450" indent="-171450">
              <a:buFont typeface="Arial" panose="020B0604020202020204" pitchFamily="34" charset="0"/>
              <a:buChar char="•"/>
            </a:pPr>
            <a:r>
              <a:rPr lang="en-GB" dirty="0"/>
              <a:t>equivalent fractions</a:t>
            </a:r>
          </a:p>
          <a:p>
            <a:pPr marL="171450" indent="-171450">
              <a:buFont typeface="Arial" panose="020B0604020202020204" pitchFamily="34" charset="0"/>
              <a:buChar char="•"/>
            </a:pPr>
            <a:r>
              <a:rPr lang="en-GB" dirty="0"/>
              <a:t>fractions</a:t>
            </a:r>
          </a:p>
          <a:p>
            <a:pPr marL="171450" indent="-171450">
              <a:buFont typeface="Arial" panose="020B0604020202020204" pitchFamily="34" charset="0"/>
              <a:buChar char="•"/>
            </a:pPr>
            <a:r>
              <a:rPr lang="en-GB" dirty="0"/>
              <a:t>decimals</a:t>
            </a:r>
          </a:p>
          <a:p>
            <a:pPr marL="171450" indent="-171450">
              <a:buFont typeface="Arial" panose="020B0604020202020204" pitchFamily="34" charset="0"/>
              <a:buChar char="•"/>
            </a:pPr>
            <a:r>
              <a:rPr lang="en-GB" dirty="0"/>
              <a:t>percentages</a:t>
            </a:r>
          </a:p>
          <a:p>
            <a:pPr marL="171450" indent="-171450">
              <a:buFont typeface="Arial" panose="020B0604020202020204" pitchFamily="34" charset="0"/>
              <a:buChar char="•"/>
            </a:pPr>
            <a:r>
              <a:rPr lang="en-GB" dirty="0"/>
              <a:t>best buy</a:t>
            </a:r>
          </a:p>
          <a:p>
            <a:pPr marL="171450" indent="-171450">
              <a:buFont typeface="Arial" panose="020B0604020202020204" pitchFamily="34" charset="0"/>
              <a:buChar char="•"/>
            </a:pPr>
            <a:r>
              <a:rPr lang="en-GB" dirty="0"/>
              <a:t>solving equations</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Further reading for bar models</a:t>
            </a:r>
          </a:p>
          <a:p>
            <a:pPr marL="0" indent="0">
              <a:buFont typeface="Arial" panose="020B0604020202020204" pitchFamily="34" charset="0"/>
              <a:buNone/>
            </a:pPr>
            <a:r>
              <a:rPr lang="en-GB" dirty="0"/>
              <a:t>https://rme.org.uk/getting-started/working-with-rme-materials-using-models/the-bar-model/</a:t>
            </a:r>
          </a:p>
          <a:p>
            <a:pPr marL="0" indent="0">
              <a:buFont typeface="Arial" panose="020B0604020202020204" pitchFamily="34" charset="0"/>
              <a:buNone/>
            </a:pPr>
            <a:r>
              <a:rPr lang="en-GB" dirty="0"/>
              <a:t>https://www.ncetm.org.uk/classroom-resources/ca-the-bar-model/</a:t>
            </a:r>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r>
              <a:rPr lang="en-GB" dirty="0"/>
              <a:t>Interactive online bar models:</a:t>
            </a:r>
          </a:p>
          <a:p>
            <a:pPr marL="0" indent="0">
              <a:buFont typeface="Arial" panose="020B0604020202020204" pitchFamily="34" charset="0"/>
              <a:buNone/>
            </a:pPr>
            <a:r>
              <a:rPr lang="en-GB" dirty="0"/>
              <a:t>https://</a:t>
            </a:r>
            <a:r>
              <a:rPr lang="en-GB" dirty="0" err="1"/>
              <a:t>mathsbot.com</a:t>
            </a:r>
            <a:r>
              <a:rPr lang="en-GB" dirty="0"/>
              <a:t>/manipulatives/bar</a:t>
            </a:r>
          </a:p>
        </p:txBody>
      </p:sp>
      <p:sp>
        <p:nvSpPr>
          <p:cNvPr id="4" name="Slide Number Placeholder 3"/>
          <p:cNvSpPr>
            <a:spLocks noGrp="1"/>
          </p:cNvSpPr>
          <p:nvPr>
            <p:ph type="sldNum" sz="quarter" idx="5"/>
          </p:nvPr>
        </p:nvSpPr>
        <p:spPr/>
        <p:txBody>
          <a:bodyPr/>
          <a:lstStyle/>
          <a:p>
            <a:fld id="{9920340D-206C-4C41-A35B-4D72CE2F2B89}" type="slidenum">
              <a:rPr lang="en-GB" smtClean="0"/>
              <a:t>53</a:t>
            </a:fld>
            <a:endParaRPr lang="en-GB"/>
          </a:p>
        </p:txBody>
      </p:sp>
    </p:spTree>
    <p:extLst>
      <p:ext uri="{BB962C8B-B14F-4D97-AF65-F5344CB8AC3E}">
        <p14:creationId xmlns:p14="http://schemas.microsoft.com/office/powerpoint/2010/main" val="40906168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a:ea typeface="+mn-ea"/>
                <a:cs typeface="+mn-cs"/>
              </a:rPr>
              <a:t>RESOURCE HANDOUTS  3.6 AND 3.7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Encourage participants to work in pairs.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Depending on time, you may want to let participants continue.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You may want them to share on their tables and then share with the whole group.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Use your judgement on how participants have handled using bar models.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Ask participants how they think bar models would work with their learners.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Utilise participants that have experience of bar models to support others.</a:t>
            </a: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54</a:t>
            </a:fld>
            <a:endParaRPr lang="en-GB"/>
          </a:p>
        </p:txBody>
      </p:sp>
    </p:spTree>
    <p:extLst>
      <p:ext uri="{BB962C8B-B14F-4D97-AF65-F5344CB8AC3E}">
        <p14:creationId xmlns:p14="http://schemas.microsoft.com/office/powerpoint/2010/main" val="28308435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t>55</a:t>
            </a:fld>
            <a:endParaRPr lang="en-GB"/>
          </a:p>
        </p:txBody>
      </p:sp>
    </p:spTree>
    <p:extLst>
      <p:ext uri="{BB962C8B-B14F-4D97-AF65-F5344CB8AC3E}">
        <p14:creationId xmlns:p14="http://schemas.microsoft.com/office/powerpoint/2010/main" val="32218693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RESOURCE HANDOUTS 3.8 TO 3.12</a:t>
            </a:r>
          </a:p>
          <a:p>
            <a:endParaRPr lang="en-GB" dirty="0"/>
          </a:p>
          <a:p>
            <a:r>
              <a:rPr lang="en-GB" dirty="0"/>
              <a:t>Each group of 4 will choose to work with half of a GCSE paper or  FS paper.  Tell  participants to identify questions where a ratio table/bar model could be used. They are NOT being asked to answer the question. </a:t>
            </a:r>
          </a:p>
          <a:p>
            <a:r>
              <a:rPr lang="en-GB" dirty="0"/>
              <a:t>Aim here is for participants to see how ratio tables and bar models can be used in an exam paper.  </a:t>
            </a:r>
          </a:p>
          <a:p>
            <a:r>
              <a:rPr lang="en-GB" dirty="0"/>
              <a:t>If possible, use a visualiser to review this activity, so that participants can see which question is being reviewed.</a:t>
            </a:r>
          </a:p>
          <a:p>
            <a:endParaRPr lang="en-GB" dirty="0"/>
          </a:p>
          <a:p>
            <a:r>
              <a:rPr lang="en-GB" dirty="0"/>
              <a:t>The selected papers are Edexcel papers.  You may wish to use papers from another awarding body.</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56</a:t>
            </a:fld>
            <a:endParaRPr lang="en-GB"/>
          </a:p>
        </p:txBody>
      </p:sp>
    </p:spTree>
    <p:extLst>
      <p:ext uri="{BB962C8B-B14F-4D97-AF65-F5344CB8AC3E}">
        <p14:creationId xmlns:p14="http://schemas.microsoft.com/office/powerpoint/2010/main" val="327531056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t>57</a:t>
            </a:fld>
            <a:endParaRPr lang="en-GB"/>
          </a:p>
        </p:txBody>
      </p:sp>
    </p:spTree>
    <p:extLst>
      <p:ext uri="{BB962C8B-B14F-4D97-AF65-F5344CB8AC3E}">
        <p14:creationId xmlns:p14="http://schemas.microsoft.com/office/powerpoint/2010/main" val="91285108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Participants will be at different stages of confidence and competence.  </a:t>
            </a:r>
          </a:p>
          <a:p>
            <a:pPr marL="0" indent="0">
              <a:buFont typeface="Arial" panose="020B0604020202020204" pitchFamily="34" charset="0"/>
              <a:buNone/>
            </a:pPr>
            <a:r>
              <a:rPr lang="en-GB" dirty="0"/>
              <a:t>Participants may:</a:t>
            </a:r>
          </a:p>
          <a:p>
            <a:pPr marL="171450" indent="-171450">
              <a:buFont typeface="Arial" panose="020B0604020202020204" pitchFamily="34" charset="0"/>
              <a:buChar char="•"/>
            </a:pPr>
            <a:r>
              <a:rPr lang="en-GB" dirty="0"/>
              <a:t>want to hone their own skills before going public</a:t>
            </a:r>
          </a:p>
          <a:p>
            <a:pPr marL="171450" indent="-171450">
              <a:buFont typeface="Arial" panose="020B0604020202020204" pitchFamily="34" charset="0"/>
              <a:buChar char="•"/>
            </a:pPr>
            <a:r>
              <a:rPr lang="en-GB" dirty="0"/>
              <a:t>choose a class to work on questions on ratio tables</a:t>
            </a:r>
          </a:p>
          <a:p>
            <a:pPr marL="171450" indent="-171450">
              <a:buFont typeface="Arial" panose="020B0604020202020204" pitchFamily="34" charset="0"/>
              <a:buChar char="•"/>
            </a:pPr>
            <a:r>
              <a:rPr lang="en-GB" dirty="0"/>
              <a:t>decide that they are going to introduce bar models to their own team.</a:t>
            </a:r>
          </a:p>
        </p:txBody>
      </p:sp>
      <p:sp>
        <p:nvSpPr>
          <p:cNvPr id="4" name="Slide Number Placeholder 3"/>
          <p:cNvSpPr>
            <a:spLocks noGrp="1"/>
          </p:cNvSpPr>
          <p:nvPr>
            <p:ph type="sldNum" sz="quarter" idx="5"/>
          </p:nvPr>
        </p:nvSpPr>
        <p:spPr/>
        <p:txBody>
          <a:bodyPr/>
          <a:lstStyle/>
          <a:p>
            <a:fld id="{9920340D-206C-4C41-A35B-4D72CE2F2B89}" type="slidenum">
              <a:rPr lang="en-GB" smtClean="0"/>
              <a:t>58</a:t>
            </a:fld>
            <a:endParaRPr lang="en-GB"/>
          </a:p>
        </p:txBody>
      </p:sp>
    </p:spTree>
    <p:extLst>
      <p:ext uri="{BB962C8B-B14F-4D97-AF65-F5344CB8AC3E}">
        <p14:creationId xmlns:p14="http://schemas.microsoft.com/office/powerpoint/2010/main" val="276961233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Teachers  watch this TED talk, make a note of their responses to the questions on the next slide  and bring them to the Module 4 to share. The TED talk is mostly schools focused but there is much in it of relevance to FE. </a:t>
            </a:r>
          </a:p>
          <a:p>
            <a:endParaRPr lang="en-GB" dirty="0"/>
          </a:p>
          <a:p>
            <a:r>
              <a:rPr lang="en-GB" dirty="0"/>
              <a:t>The second optional clip is short but thought provoking and fits nicely in with the content of Module 4. </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20340D-206C-4C41-A35B-4D72CE2F2B8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933250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60</a:t>
            </a:fld>
            <a:endParaRPr lang="en-GB"/>
          </a:p>
        </p:txBody>
      </p:sp>
    </p:spTree>
    <p:extLst>
      <p:ext uri="{BB962C8B-B14F-4D97-AF65-F5344CB8AC3E}">
        <p14:creationId xmlns:p14="http://schemas.microsoft.com/office/powerpoint/2010/main" val="233687586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61</a:t>
            </a:fld>
            <a:endParaRPr lang="en-GB"/>
          </a:p>
        </p:txBody>
      </p:sp>
    </p:spTree>
    <p:extLst>
      <p:ext uri="{BB962C8B-B14F-4D97-AF65-F5344CB8AC3E}">
        <p14:creationId xmlns:p14="http://schemas.microsoft.com/office/powerpoint/2010/main" val="3164717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may also want to mention that the use of models can help reduce cognitive load and therefore reduce the amount of working memory that is used.</a:t>
            </a:r>
          </a:p>
        </p:txBody>
      </p:sp>
      <p:sp>
        <p:nvSpPr>
          <p:cNvPr id="4" name="Slide Number Placeholder 3"/>
          <p:cNvSpPr>
            <a:spLocks noGrp="1"/>
          </p:cNvSpPr>
          <p:nvPr>
            <p:ph type="sldNum" sz="quarter" idx="5"/>
          </p:nvPr>
        </p:nvSpPr>
        <p:spPr/>
        <p:txBody>
          <a:bodyPr/>
          <a:lstStyle/>
          <a:p>
            <a:fld id="{9920340D-206C-4C41-A35B-4D72CE2F2B89}" type="slidenum">
              <a:rPr lang="en-GB" smtClean="0"/>
              <a:t>7</a:t>
            </a:fld>
            <a:endParaRPr lang="en-GB"/>
          </a:p>
        </p:txBody>
      </p:sp>
    </p:spTree>
    <p:extLst>
      <p:ext uri="{BB962C8B-B14F-4D97-AF65-F5344CB8AC3E}">
        <p14:creationId xmlns:p14="http://schemas.microsoft.com/office/powerpoint/2010/main" val="99731627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t>62</a:t>
            </a:fld>
            <a:endParaRPr lang="en-GB"/>
          </a:p>
        </p:txBody>
      </p:sp>
    </p:spTree>
    <p:extLst>
      <p:ext uri="{BB962C8B-B14F-4D97-AF65-F5344CB8AC3E}">
        <p14:creationId xmlns:p14="http://schemas.microsoft.com/office/powerpoint/2010/main" val="2481449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8</a:t>
            </a:fld>
            <a:endParaRPr lang="en-GB"/>
          </a:p>
        </p:txBody>
      </p:sp>
    </p:spTree>
    <p:extLst>
      <p:ext uri="{BB962C8B-B14F-4D97-AF65-F5344CB8AC3E}">
        <p14:creationId xmlns:p14="http://schemas.microsoft.com/office/powerpoint/2010/main" val="1542766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t>9</a:t>
            </a:fld>
            <a:endParaRPr lang="en-GB"/>
          </a:p>
        </p:txBody>
      </p:sp>
    </p:spTree>
    <p:extLst>
      <p:ext uri="{BB962C8B-B14F-4D97-AF65-F5344CB8AC3E}">
        <p14:creationId xmlns:p14="http://schemas.microsoft.com/office/powerpoint/2010/main" val="838602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participants what they thought of the video. Try to tease out that it’s about making connections and how it reduces the amount of working memory that is used.</a:t>
            </a:r>
          </a:p>
          <a:p>
            <a:endParaRPr lang="en-GB" dirty="0"/>
          </a:p>
          <a:p>
            <a:r>
              <a:rPr lang="en-GB" dirty="0"/>
              <a:t>Probe for the key concept that underpins all the topics explored in the video – i.e. they are based around proportional reasoning.</a:t>
            </a:r>
          </a:p>
        </p:txBody>
      </p:sp>
      <p:sp>
        <p:nvSpPr>
          <p:cNvPr id="4" name="Slide Number Placeholder 3"/>
          <p:cNvSpPr>
            <a:spLocks noGrp="1"/>
          </p:cNvSpPr>
          <p:nvPr>
            <p:ph type="sldNum" sz="quarter" idx="5"/>
          </p:nvPr>
        </p:nvSpPr>
        <p:spPr/>
        <p:txBody>
          <a:bodyPr/>
          <a:lstStyle/>
          <a:p>
            <a:fld id="{9920340D-206C-4C41-A35B-4D72CE2F2B89}" type="slidenum">
              <a:rPr lang="en-GB" smtClean="0"/>
              <a:t>10</a:t>
            </a:fld>
            <a:endParaRPr lang="en-GB"/>
          </a:p>
        </p:txBody>
      </p:sp>
    </p:spTree>
    <p:extLst>
      <p:ext uri="{BB962C8B-B14F-4D97-AF65-F5344CB8AC3E}">
        <p14:creationId xmlns:p14="http://schemas.microsoft.com/office/powerpoint/2010/main" val="3786545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Master" Target="../slideMasters/slideMaster3.xml"/><Relationship Id="rId5" Type="http://schemas.openxmlformats.org/officeDocument/2006/relationships/image" Target="../media/image27.png"/><Relationship Id="rId4" Type="http://schemas.openxmlformats.org/officeDocument/2006/relationships/image" Target="../media/image26.pn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Master" Target="../slideMasters/slideMaster3.xml"/><Relationship Id="rId6" Type="http://schemas.openxmlformats.org/officeDocument/2006/relationships/image" Target="../media/image32.png"/><Relationship Id="rId5" Type="http://schemas.openxmlformats.org/officeDocument/2006/relationships/image" Target="../media/image26.png"/><Relationship Id="rId4" Type="http://schemas.openxmlformats.org/officeDocument/2006/relationships/image" Target="../media/image43.png"/></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Master" Target="../slideMasters/slideMaster3.xml"/><Relationship Id="rId5" Type="http://schemas.openxmlformats.org/officeDocument/2006/relationships/image" Target="../media/image26.png"/><Relationship Id="rId4" Type="http://schemas.openxmlformats.org/officeDocument/2006/relationships/image" Target="../media/image29.pn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1.png"/><Relationship Id="rId1" Type="http://schemas.openxmlformats.org/officeDocument/2006/relationships/slideMaster" Target="../slideMasters/slideMaster3.xml"/><Relationship Id="rId5" Type="http://schemas.openxmlformats.org/officeDocument/2006/relationships/image" Target="../media/image33.png"/><Relationship Id="rId4" Type="http://schemas.openxmlformats.org/officeDocument/2006/relationships/image" Target="../media/image42.pn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Master" Target="../slideMasters/slideMaster3.xml"/><Relationship Id="rId5" Type="http://schemas.openxmlformats.org/officeDocument/2006/relationships/image" Target="../media/image26.png"/><Relationship Id="rId4" Type="http://schemas.openxmlformats.org/officeDocument/2006/relationships/image" Target="../media/image34.pn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Master" Target="../slideMasters/slideMaster4.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hyperlink" Target="http://www.etfoundation.co.uk/" TargetMode="External"/><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58.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25.emf"/></Relationships>
</file>

<file path=ppt/slideLayouts/_rels/slideLayout59.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25.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25.emf"/></Relationships>
</file>

<file path=ppt/slideLayouts/_rels/slideLayout61.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17.png"/><Relationship Id="rId1" Type="http://schemas.openxmlformats.org/officeDocument/2006/relationships/slideMaster" Target="../slideMasters/slideMaster2.xml"/><Relationship Id="rId4" Type="http://schemas.openxmlformats.org/officeDocument/2006/relationships/image" Target="../media/image25.emf"/></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jpeg"/><Relationship Id="rId1" Type="http://schemas.openxmlformats.org/officeDocument/2006/relationships/slideMaster" Target="../slideMasters/slideMaster3.xml"/><Relationship Id="rId5" Type="http://schemas.openxmlformats.org/officeDocument/2006/relationships/image" Target="../media/image29.png"/><Relationship Id="rId4" Type="http://schemas.openxmlformats.org/officeDocument/2006/relationships/image" Target="../media/image26.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0.jpeg"/><Relationship Id="rId1" Type="http://schemas.openxmlformats.org/officeDocument/2006/relationships/slideMaster" Target="../slideMasters/slideMaster3.xml"/><Relationship Id="rId5" Type="http://schemas.openxmlformats.org/officeDocument/2006/relationships/image" Target="../media/image29.png"/><Relationship Id="rId4" Type="http://schemas.openxmlformats.org/officeDocument/2006/relationships/image" Target="../media/image26.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1.jpeg"/><Relationship Id="rId1" Type="http://schemas.openxmlformats.org/officeDocument/2006/relationships/slideMaster" Target="../slideMasters/slideMaster3.xml"/><Relationship Id="rId5" Type="http://schemas.openxmlformats.org/officeDocument/2006/relationships/image" Target="../media/image29.png"/><Relationship Id="rId4" Type="http://schemas.openxmlformats.org/officeDocument/2006/relationships/image" Target="../media/image26.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jpeg"/><Relationship Id="rId1" Type="http://schemas.openxmlformats.org/officeDocument/2006/relationships/slideMaster" Target="../slideMasters/slideMaster3.xml"/><Relationship Id="rId4" Type="http://schemas.openxmlformats.org/officeDocument/2006/relationships/image" Target="../media/image32.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Master" Target="../slideMasters/slideMaster3.xml"/><Relationship Id="rId4" Type="http://schemas.openxmlformats.org/officeDocument/2006/relationships/image" Target="../media/image2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8.jpeg"/><Relationship Id="rId1" Type="http://schemas.openxmlformats.org/officeDocument/2006/relationships/slideMaster" Target="../slideMasters/slideMaster3.xml"/><Relationship Id="rId4" Type="http://schemas.openxmlformats.org/officeDocument/2006/relationships/image" Target="../media/image26.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jpeg"/><Relationship Id="rId1" Type="http://schemas.openxmlformats.org/officeDocument/2006/relationships/slideMaster" Target="../slideMasters/slideMaster3.xml"/><Relationship Id="rId4" Type="http://schemas.openxmlformats.org/officeDocument/2006/relationships/image" Target="../media/image34.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jpeg"/><Relationship Id="rId1" Type="http://schemas.openxmlformats.org/officeDocument/2006/relationships/slideMaster" Target="../slideMasters/slideMaster3.xml"/><Relationship Id="rId4" Type="http://schemas.openxmlformats.org/officeDocument/2006/relationships/image" Target="../media/image26.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Master" Target="../slideMasters/slideMaster3.xml"/><Relationship Id="rId4" Type="http://schemas.openxmlformats.org/officeDocument/2006/relationships/image" Target="../media/image26.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5.jpeg"/><Relationship Id="rId1" Type="http://schemas.openxmlformats.org/officeDocument/2006/relationships/slideMaster" Target="../slideMasters/slideMaster3.xml"/><Relationship Id="rId4" Type="http://schemas.openxmlformats.org/officeDocument/2006/relationships/image" Target="../media/image26.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5.jpeg"/><Relationship Id="rId1" Type="http://schemas.openxmlformats.org/officeDocument/2006/relationships/slideMaster" Target="../slideMasters/slideMaster3.xml"/><Relationship Id="rId4" Type="http://schemas.openxmlformats.org/officeDocument/2006/relationships/image" Target="../media/image26.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Master" Target="../slideMasters/slideMaster3.xml"/><Relationship Id="rId4" Type="http://schemas.openxmlformats.org/officeDocument/2006/relationships/image" Target="../media/image26.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C3BD1-FC99-7111-3CD0-4E5B62F84486}"/>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5665DA1-C99C-FEF9-8FF0-1E271CABF736}"/>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Footer Placeholder 3">
            <a:extLst>
              <a:ext uri="{FF2B5EF4-FFF2-40B4-BE49-F238E27FC236}">
                <a16:creationId xmlns:a16="http://schemas.microsoft.com/office/drawing/2014/main" id="{A938E174-71A6-0DC9-8590-D8DBF2C30421}"/>
              </a:ext>
            </a:extLst>
          </p:cNvPr>
          <p:cNvSpPr>
            <a:spLocks noGrp="1"/>
          </p:cNvSpPr>
          <p:nvPr>
            <p:ph type="ftr" sz="quarter" idx="10"/>
          </p:nvPr>
        </p:nvSpPr>
        <p:spPr/>
        <p:txBody>
          <a:bodyPr/>
          <a:lstStyle/>
          <a:p>
            <a:endParaRPr lang="en-GB"/>
          </a:p>
        </p:txBody>
      </p:sp>
      <p:sp>
        <p:nvSpPr>
          <p:cNvPr id="5" name="Slide Number Placeholder 4">
            <a:extLst>
              <a:ext uri="{FF2B5EF4-FFF2-40B4-BE49-F238E27FC236}">
                <a16:creationId xmlns:a16="http://schemas.microsoft.com/office/drawing/2014/main" id="{6214FE01-5805-50A1-054F-4F3294F5FF4B}"/>
              </a:ext>
            </a:extLst>
          </p:cNvPr>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3884478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Option 2 Blue">
    <p:spTree>
      <p:nvGrpSpPr>
        <p:cNvPr id="1" name=""/>
        <p:cNvGrpSpPr/>
        <p:nvPr/>
      </p:nvGrpSpPr>
      <p:grpSpPr>
        <a:xfrm>
          <a:off x="0" y="0"/>
          <a:ext cx="0" cy="0"/>
          <a:chOff x="0" y="0"/>
          <a:chExt cx="0" cy="0"/>
        </a:xfrm>
      </p:grpSpPr>
      <p:pic>
        <p:nvPicPr>
          <p:cNvPr id="16" name="Picture Placeholder 1070">
            <a:extLst>
              <a:ext uri="{FF2B5EF4-FFF2-40B4-BE49-F238E27FC236}">
                <a16:creationId xmlns:a16="http://schemas.microsoft.com/office/drawing/2014/main" id="{A2EF3E4C-5BFC-5044-B9E9-286A2C90156C}"/>
              </a:ext>
              <a:ext uri="{C183D7F6-B498-43B3-948B-1728B52AA6E4}">
                <adec:decorative xmlns:adec="http://schemas.microsoft.com/office/drawing/2017/decorative" val="1"/>
              </a:ext>
            </a:extLst>
          </p:cNvPr>
          <p:cNvPicPr>
            <a:picLocks/>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3" name="Black Box">
            <a:extLst>
              <a:ext uri="{FF2B5EF4-FFF2-40B4-BE49-F238E27FC236}">
                <a16:creationId xmlns:a16="http://schemas.microsoft.com/office/drawing/2014/main" id="{E18D3D07-3ABC-4C45-BBF1-E1A1B730FBB5}"/>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215054F5-BFE8-4A44-B067-46F7638B04D1}"/>
              </a:ext>
            </a:extLst>
          </p:cNvPr>
          <p:cNvSpPr>
            <a:spLocks noGrp="1"/>
          </p:cNvSpPr>
          <p:nvPr>
            <p:ph type="ctrTitle"/>
          </p:nvPr>
        </p:nvSpPr>
        <p:spPr>
          <a:xfrm>
            <a:off x="3888720" y="2221200"/>
            <a:ext cx="4967280" cy="1242000"/>
          </a:xfrm>
          <a:solidFill>
            <a:srgbClr val="006EF5"/>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4" name="Subtitle 1">
            <a:extLst>
              <a:ext uri="{FF2B5EF4-FFF2-40B4-BE49-F238E27FC236}">
                <a16:creationId xmlns:a16="http://schemas.microsoft.com/office/drawing/2014/main" id="{56BA5850-81E6-FA4D-BC51-C2DE08F91112}"/>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BAB0FF8B-A1F1-C748-9080-B70EAF031BB8}"/>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B8105959-FDE8-4440-A351-E1465E257561}"/>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963561" y="288833"/>
            <a:ext cx="892437" cy="472467"/>
          </a:xfrm>
          <a:prstGeom prst="rect">
            <a:avLst/>
          </a:prstGeom>
        </p:spPr>
      </p:pic>
    </p:spTree>
    <p:extLst>
      <p:ext uri="{BB962C8B-B14F-4D97-AF65-F5344CB8AC3E}">
        <p14:creationId xmlns:p14="http://schemas.microsoft.com/office/powerpoint/2010/main" val="320758323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hevron etc ">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46ED22D-AC95-FE4D-901B-E1150775F49C}"/>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8" name="Content Placeholder 13"/>
          <p:cNvSpPr>
            <a:spLocks noGrp="1"/>
          </p:cNvSpPr>
          <p:nvPr>
            <p:ph sz="quarter" idx="14"/>
          </p:nvPr>
        </p:nvSpPr>
        <p:spPr>
          <a:xfrm>
            <a:off x="251520" y="2825999"/>
            <a:ext cx="2520280"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13"/>
          <p:cNvSpPr>
            <a:spLocks noGrp="1"/>
          </p:cNvSpPr>
          <p:nvPr>
            <p:ph sz="quarter" idx="15"/>
          </p:nvPr>
        </p:nvSpPr>
        <p:spPr>
          <a:xfrm>
            <a:off x="3304304" y="2825999"/>
            <a:ext cx="2512800"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13"/>
          <p:cNvSpPr>
            <a:spLocks noGrp="1"/>
          </p:cNvSpPr>
          <p:nvPr>
            <p:ph sz="quarter" idx="16"/>
          </p:nvPr>
        </p:nvSpPr>
        <p:spPr>
          <a:xfrm>
            <a:off x="6349607" y="2825999"/>
            <a:ext cx="2513406"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Footer Placeholder 2">
            <a:extLst>
              <a:ext uri="{FF2B5EF4-FFF2-40B4-BE49-F238E27FC236}">
                <a16:creationId xmlns:a16="http://schemas.microsoft.com/office/drawing/2014/main" id="{6129AFD6-AF4F-FA4C-BEB4-49138E48F45D}"/>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394961184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rgbClr val="E51C4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D615D885-4B42-504C-A63B-821DA455821E}"/>
              </a:ext>
              <a:ext uri="{C183D7F6-B498-43B3-948B-1728B52AA6E4}">
                <adec:decorative xmlns:adec="http://schemas.microsoft.com/office/drawing/2017/decorative" val="1"/>
              </a:ext>
            </a:extLst>
          </p:cNvPr>
          <p:cNvSpPr/>
          <p:nvPr userDrawn="1"/>
        </p:nvSpPr>
        <p:spPr>
          <a:xfrm>
            <a:off x="2444921" y="1446764"/>
            <a:ext cx="6411077"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a:p>
        </p:txBody>
      </p:sp>
      <p:sp>
        <p:nvSpPr>
          <p:cNvPr id="23" name="Thankyou">
            <a:extLst>
              <a:ext uri="{FF2B5EF4-FFF2-40B4-BE49-F238E27FC236}">
                <a16:creationId xmlns:a16="http://schemas.microsoft.com/office/drawing/2014/main" id="{DF2741FF-6F8C-B24A-B321-601E5D16F8CA}"/>
              </a:ext>
              <a:ext uri="{C183D7F6-B498-43B3-948B-1728B52AA6E4}">
                <adec:decorative xmlns:adec="http://schemas.microsoft.com/office/drawing/2017/decorative" val="0"/>
              </a:ext>
            </a:extLst>
          </p:cNvPr>
          <p:cNvSpPr/>
          <p:nvPr userDrawn="1"/>
        </p:nvSpPr>
        <p:spPr>
          <a:xfrm>
            <a:off x="2473496" y="1446764"/>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a:t>Thank you</a:t>
            </a:r>
            <a:endParaRPr lang="en-GB" sz="5400" b="1" baseline="0"/>
          </a:p>
          <a:p>
            <a:pPr algn="l">
              <a:lnSpc>
                <a:spcPts val="4500"/>
              </a:lnSpc>
            </a:pPr>
            <a:r>
              <a:rPr lang="en-GB" sz="4500" b="0" baseline="0"/>
              <a:t>Any Questions?</a:t>
            </a:r>
            <a:endParaRPr lang="en-GB" sz="4500" b="0"/>
          </a:p>
        </p:txBody>
      </p:sp>
      <p:sp>
        <p:nvSpPr>
          <p:cNvPr id="10" name="Rectangle 9">
            <a:extLst>
              <a:ext uri="{FF2B5EF4-FFF2-40B4-BE49-F238E27FC236}">
                <a16:creationId xmlns:a16="http://schemas.microsoft.com/office/drawing/2014/main" id="{93617A1B-61AD-AE40-BBCD-B1C54779ABCD}"/>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ln>
            <a:noFill/>
          </a:ln>
        </p:spPr>
        <p:style>
          <a:lnRef idx="2">
            <a:schemeClr val="dk1"/>
          </a:lnRef>
          <a:fillRef idx="1">
            <a:schemeClr val="lt1"/>
          </a:fillRef>
          <a:effectRef idx="0">
            <a:schemeClr val="dk1"/>
          </a:effectRef>
          <a:fontRef idx="minor">
            <a:schemeClr val="dk1"/>
          </a:fontRef>
        </p:style>
        <p:txBody>
          <a:bodyPr lIns="144000" tIns="144000" bIns="72000" rtlCol="0" anchor="ctr"/>
          <a:lstStyle/>
          <a:p>
            <a:pPr algn="l">
              <a:lnSpc>
                <a:spcPts val="4500"/>
              </a:lnSpc>
            </a:pPr>
            <a:endParaRPr lang="en-GB" sz="4500" b="0"/>
          </a:p>
        </p:txBody>
      </p:sp>
      <p:sp>
        <p:nvSpPr>
          <p:cNvPr id="2" name="TextBox 1">
            <a:extLst>
              <a:ext uri="{FF2B5EF4-FFF2-40B4-BE49-F238E27FC236}">
                <a16:creationId xmlns:a16="http://schemas.microsoft.com/office/drawing/2014/main" id="{62E65B6F-2614-4441-A5B4-4036E2FEF0B6}"/>
              </a:ext>
            </a:extLst>
          </p:cNvPr>
          <p:cNvSpPr txBox="1"/>
          <p:nvPr userDrawn="1"/>
        </p:nvSpPr>
        <p:spPr>
          <a:xfrm>
            <a:off x="2627784" y="3332496"/>
            <a:ext cx="1800200" cy="215444"/>
          </a:xfrm>
          <a:prstGeom prst="rect">
            <a:avLst/>
          </a:prstGeom>
          <a:noFill/>
        </p:spPr>
        <p:txBody>
          <a:bodyPr wrap="square" lIns="0" tIns="0" rIns="0" bIns="0" rtlCol="0">
            <a:spAutoFit/>
          </a:bodyPr>
          <a:lstStyle/>
          <a:p>
            <a:r>
              <a:rPr lang="en-US" sz="1400" b="1"/>
              <a:t>Our Partners</a:t>
            </a:r>
            <a:endParaRPr lang="en-US" sz="1350" b="1">
              <a:latin typeface="+mn-lt"/>
            </a:endParaRPr>
          </a:p>
        </p:txBody>
      </p:sp>
      <p:pic>
        <p:nvPicPr>
          <p:cNvPr id="4" name="PARTNER LOGOS" descr="Association of Colleges&#10;&#10;The Behavioural Insights Team&#10;&#10;EEDI&#10;&#10;Pearson&#10;&#10;Touch Consulting&#10;&#10;University of Nottingham">
            <a:extLst>
              <a:ext uri="{FF2B5EF4-FFF2-40B4-BE49-F238E27FC236}">
                <a16:creationId xmlns:a16="http://schemas.microsoft.com/office/drawing/2014/main" id="{1C3E1581-9214-3247-A86B-DCF1E76733A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55776" y="3592352"/>
            <a:ext cx="3816424" cy="1037646"/>
          </a:xfrm>
          <a:prstGeom prst="rect">
            <a:avLst/>
          </a:prstGeom>
        </p:spPr>
      </p:pic>
      <p:sp>
        <p:nvSpPr>
          <p:cNvPr id="5" name="TextBox 4">
            <a:extLst>
              <a:ext uri="{FF2B5EF4-FFF2-40B4-BE49-F238E27FC236}">
                <a16:creationId xmlns:a16="http://schemas.microsoft.com/office/drawing/2014/main" id="{3C608470-9F59-4040-87D1-CDF214339F40}"/>
              </a:ext>
            </a:extLst>
          </p:cNvPr>
          <p:cNvSpPr txBox="1"/>
          <p:nvPr userDrawn="1"/>
        </p:nvSpPr>
        <p:spPr>
          <a:xfrm>
            <a:off x="2627784" y="4672024"/>
            <a:ext cx="4536504"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kern="1200">
                <a:solidFill>
                  <a:schemeClr val="tx1"/>
                </a:solidFill>
                <a:effectLst/>
                <a:latin typeface="+mn-lt"/>
                <a:ea typeface="+mn-ea"/>
                <a:cs typeface="+mn-cs"/>
              </a:rPr>
              <a:t>Working in partnership with the Education and Training Foundation to deliver this programme</a:t>
            </a:r>
          </a:p>
          <a:p>
            <a:endParaRPr lang="en-US" sz="500"/>
          </a:p>
        </p:txBody>
      </p:sp>
      <p:sp>
        <p:nvSpPr>
          <p:cNvPr id="20" name="TextBox 19">
            <a:extLst>
              <a:ext uri="{FF2B5EF4-FFF2-40B4-BE49-F238E27FC236}">
                <a16:creationId xmlns:a16="http://schemas.microsoft.com/office/drawing/2014/main" id="{D9E438D2-EF18-1F48-A2D8-0C568560EAA4}"/>
              </a:ext>
            </a:extLst>
          </p:cNvPr>
          <p:cNvSpPr txBox="1"/>
          <p:nvPr userDrawn="1"/>
        </p:nvSpPr>
        <p:spPr>
          <a:xfrm>
            <a:off x="7122996" y="3376907"/>
            <a:ext cx="1006852" cy="215444"/>
          </a:xfrm>
          <a:prstGeom prst="rect">
            <a:avLst/>
          </a:prstGeom>
          <a:noFill/>
        </p:spPr>
        <p:txBody>
          <a:bodyPr wrap="square" lIns="0" tIns="0" rIns="0" bIns="0" rtlCol="0">
            <a:spAutoFit/>
          </a:bodyPr>
          <a:lstStyle/>
          <a:p>
            <a:r>
              <a:rPr lang="en-US" sz="1400" b="1"/>
              <a:t>Funded by</a:t>
            </a:r>
            <a:endParaRPr lang="en-US" sz="1350" b="1">
              <a:latin typeface="+mn-lt"/>
            </a:endParaRPr>
          </a:p>
        </p:txBody>
      </p:sp>
      <p:pic>
        <p:nvPicPr>
          <p:cNvPr id="24" name="Department for Education Logo" descr="Department for Education Logo">
            <a:extLst>
              <a:ext uri="{FF2B5EF4-FFF2-40B4-BE49-F238E27FC236}">
                <a16:creationId xmlns:a16="http://schemas.microsoft.com/office/drawing/2014/main" id="{6D2D88EF-50AD-BA48-AE1B-238F620E6EA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3208" r="-333" b="-4585"/>
          <a:stretch/>
        </p:blipFill>
        <p:spPr>
          <a:xfrm>
            <a:off x="7092281" y="3675686"/>
            <a:ext cx="1296143" cy="794410"/>
          </a:xfrm>
          <a:prstGeom prst="rect">
            <a:avLst/>
          </a:prstGeom>
        </p:spPr>
      </p:pic>
      <p:pic>
        <p:nvPicPr>
          <p:cNvPr id="17" name="CFEM WORDING LOGO" descr="Centres for Excellence in Maths">
            <a:extLst>
              <a:ext uri="{FF2B5EF4-FFF2-40B4-BE49-F238E27FC236}">
                <a16:creationId xmlns:a16="http://schemas.microsoft.com/office/drawing/2014/main" id="{A190BF40-C719-1141-9FF2-C5CD450857B4}"/>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pic>
        <p:nvPicPr>
          <p:cNvPr id="13" name="LOGO">
            <a:extLst>
              <a:ext uri="{FF2B5EF4-FFF2-40B4-BE49-F238E27FC236}">
                <a16:creationId xmlns:a16="http://schemas.microsoft.com/office/drawing/2014/main" id="{3139B783-04F3-E144-982C-B41DAFF25DC2}"/>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251521" y="288833"/>
            <a:ext cx="892437" cy="472467"/>
          </a:xfrm>
          <a:prstGeom prst="rect">
            <a:avLst/>
          </a:prstGeom>
        </p:spPr>
      </p:pic>
    </p:spTree>
    <p:extLst>
      <p:ext uri="{BB962C8B-B14F-4D97-AF65-F5344CB8AC3E}">
        <p14:creationId xmlns:p14="http://schemas.microsoft.com/office/powerpoint/2010/main" val="254643211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6_Thank You">
    <p:bg>
      <p:bgPr>
        <a:solidFill>
          <a:srgbClr val="FDB913"/>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E42565E-1882-C345-91A6-D89E2CEA3158}"/>
              </a:ext>
              <a:ext uri="{C183D7F6-B498-43B3-948B-1728B52AA6E4}">
                <adec:decorative xmlns:adec="http://schemas.microsoft.com/office/drawing/2017/decorative" val="1"/>
              </a:ext>
            </a:extLst>
          </p:cNvPr>
          <p:cNvSpPr/>
          <p:nvPr userDrawn="1"/>
        </p:nvSpPr>
        <p:spPr>
          <a:xfrm>
            <a:off x="2444921" y="1446764"/>
            <a:ext cx="6411077"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a:p>
        </p:txBody>
      </p:sp>
      <p:sp>
        <p:nvSpPr>
          <p:cNvPr id="14" name="Thankyou">
            <a:extLst>
              <a:ext uri="{FF2B5EF4-FFF2-40B4-BE49-F238E27FC236}">
                <a16:creationId xmlns:a16="http://schemas.microsoft.com/office/drawing/2014/main" id="{14EBB6CB-2B62-884B-BD56-BABC0B7BB07F}"/>
              </a:ext>
              <a:ext uri="{C183D7F6-B498-43B3-948B-1728B52AA6E4}">
                <adec:decorative xmlns:adec="http://schemas.microsoft.com/office/drawing/2017/decorative" val="0"/>
              </a:ext>
            </a:extLst>
          </p:cNvPr>
          <p:cNvSpPr/>
          <p:nvPr userDrawn="1"/>
        </p:nvSpPr>
        <p:spPr>
          <a:xfrm>
            <a:off x="2473496" y="1446764"/>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a:t>Thank you</a:t>
            </a:r>
            <a:endParaRPr lang="en-GB" sz="5400" b="1" baseline="0"/>
          </a:p>
          <a:p>
            <a:pPr algn="l">
              <a:lnSpc>
                <a:spcPts val="4500"/>
              </a:lnSpc>
            </a:pPr>
            <a:r>
              <a:rPr lang="en-GB" sz="4500" b="0" baseline="0"/>
              <a:t>Any Questions?</a:t>
            </a:r>
            <a:endParaRPr lang="en-GB" sz="4500" b="0"/>
          </a:p>
        </p:txBody>
      </p:sp>
      <p:sp>
        <p:nvSpPr>
          <p:cNvPr id="15" name="Rectangle 14">
            <a:extLst>
              <a:ext uri="{FF2B5EF4-FFF2-40B4-BE49-F238E27FC236}">
                <a16:creationId xmlns:a16="http://schemas.microsoft.com/office/drawing/2014/main" id="{AE62BCED-AE6B-B547-878E-799EF386F49F}"/>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ln>
            <a:noFill/>
          </a:ln>
        </p:spPr>
        <p:style>
          <a:lnRef idx="2">
            <a:schemeClr val="dk1"/>
          </a:lnRef>
          <a:fillRef idx="1">
            <a:schemeClr val="lt1"/>
          </a:fillRef>
          <a:effectRef idx="0">
            <a:schemeClr val="dk1"/>
          </a:effectRef>
          <a:fontRef idx="minor">
            <a:schemeClr val="dk1"/>
          </a:fontRef>
        </p:style>
        <p:txBody>
          <a:bodyPr lIns="144000" tIns="144000" bIns="72000" rtlCol="0" anchor="ctr"/>
          <a:lstStyle/>
          <a:p>
            <a:pPr algn="l">
              <a:lnSpc>
                <a:spcPts val="4500"/>
              </a:lnSpc>
            </a:pPr>
            <a:endParaRPr lang="en-GB" sz="4500" b="0"/>
          </a:p>
        </p:txBody>
      </p:sp>
      <p:sp>
        <p:nvSpPr>
          <p:cNvPr id="16" name="TextBox 15">
            <a:extLst>
              <a:ext uri="{FF2B5EF4-FFF2-40B4-BE49-F238E27FC236}">
                <a16:creationId xmlns:a16="http://schemas.microsoft.com/office/drawing/2014/main" id="{D050149C-E4FF-B84C-A1A5-F2A264D9A08A}"/>
              </a:ext>
            </a:extLst>
          </p:cNvPr>
          <p:cNvSpPr txBox="1"/>
          <p:nvPr userDrawn="1"/>
        </p:nvSpPr>
        <p:spPr>
          <a:xfrm>
            <a:off x="2627784" y="3332496"/>
            <a:ext cx="1800200" cy="215444"/>
          </a:xfrm>
          <a:prstGeom prst="rect">
            <a:avLst/>
          </a:prstGeom>
          <a:noFill/>
        </p:spPr>
        <p:txBody>
          <a:bodyPr wrap="square" lIns="0" tIns="0" rIns="0" bIns="0" rtlCol="0">
            <a:spAutoFit/>
          </a:bodyPr>
          <a:lstStyle/>
          <a:p>
            <a:r>
              <a:rPr lang="en-US" sz="1400" b="1"/>
              <a:t>Our Partners</a:t>
            </a:r>
            <a:endParaRPr lang="en-US" sz="1350" b="1">
              <a:latin typeface="+mn-lt"/>
            </a:endParaRPr>
          </a:p>
        </p:txBody>
      </p:sp>
      <p:pic>
        <p:nvPicPr>
          <p:cNvPr id="17" name="PARTNER LOGOS" descr="Association of Colleges&#10;&#10;The Behavioural Insights Team&#10;&#10;EEDI&#10;&#10;Pearson&#10;&#10;Touch Consulting&#10;&#10;University of Nottingham">
            <a:extLst>
              <a:ext uri="{FF2B5EF4-FFF2-40B4-BE49-F238E27FC236}">
                <a16:creationId xmlns:a16="http://schemas.microsoft.com/office/drawing/2014/main" id="{3B0DB9BA-4249-6347-8CE9-82B0D1D7721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55776" y="3592352"/>
            <a:ext cx="3816424" cy="1037646"/>
          </a:xfrm>
          <a:prstGeom prst="rect">
            <a:avLst/>
          </a:prstGeom>
        </p:spPr>
      </p:pic>
      <p:sp>
        <p:nvSpPr>
          <p:cNvPr id="18" name="TextBox 17">
            <a:extLst>
              <a:ext uri="{FF2B5EF4-FFF2-40B4-BE49-F238E27FC236}">
                <a16:creationId xmlns:a16="http://schemas.microsoft.com/office/drawing/2014/main" id="{2872E8F4-EF3D-6B41-9859-0E8732EE6C6A}"/>
              </a:ext>
            </a:extLst>
          </p:cNvPr>
          <p:cNvSpPr txBox="1"/>
          <p:nvPr userDrawn="1"/>
        </p:nvSpPr>
        <p:spPr>
          <a:xfrm>
            <a:off x="2627784" y="4672024"/>
            <a:ext cx="4536504"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kern="1200">
                <a:solidFill>
                  <a:schemeClr val="tx1"/>
                </a:solidFill>
                <a:effectLst/>
                <a:latin typeface="+mn-lt"/>
                <a:ea typeface="+mn-ea"/>
                <a:cs typeface="+mn-cs"/>
              </a:rPr>
              <a:t>Working in partnership with the Education and Training Foundation to deliver this programme</a:t>
            </a:r>
          </a:p>
          <a:p>
            <a:endParaRPr lang="en-US" sz="500"/>
          </a:p>
        </p:txBody>
      </p:sp>
      <p:sp>
        <p:nvSpPr>
          <p:cNvPr id="19" name="TextBox 18">
            <a:extLst>
              <a:ext uri="{FF2B5EF4-FFF2-40B4-BE49-F238E27FC236}">
                <a16:creationId xmlns:a16="http://schemas.microsoft.com/office/drawing/2014/main" id="{C3736EC5-DC49-4644-903D-B64FC5C82335}"/>
              </a:ext>
            </a:extLst>
          </p:cNvPr>
          <p:cNvSpPr txBox="1"/>
          <p:nvPr userDrawn="1"/>
        </p:nvSpPr>
        <p:spPr>
          <a:xfrm>
            <a:off x="7122996" y="3376907"/>
            <a:ext cx="1006852" cy="215444"/>
          </a:xfrm>
          <a:prstGeom prst="rect">
            <a:avLst/>
          </a:prstGeom>
          <a:noFill/>
        </p:spPr>
        <p:txBody>
          <a:bodyPr wrap="square" lIns="0" tIns="0" rIns="0" bIns="0" rtlCol="0">
            <a:spAutoFit/>
          </a:bodyPr>
          <a:lstStyle/>
          <a:p>
            <a:r>
              <a:rPr lang="en-US" sz="1400" b="1"/>
              <a:t>Funded by</a:t>
            </a:r>
            <a:endParaRPr lang="en-US" sz="1350" b="1">
              <a:latin typeface="+mn-lt"/>
            </a:endParaRPr>
          </a:p>
        </p:txBody>
      </p:sp>
      <p:pic>
        <p:nvPicPr>
          <p:cNvPr id="32" name="Department for Education Logo" descr="Department for Education Logo">
            <a:extLst>
              <a:ext uri="{FF2B5EF4-FFF2-40B4-BE49-F238E27FC236}">
                <a16:creationId xmlns:a16="http://schemas.microsoft.com/office/drawing/2014/main" id="{27EF105E-98E0-EB4D-95F4-7A02D55BB29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3208" r="-333" b="-4585"/>
          <a:stretch/>
        </p:blipFill>
        <p:spPr>
          <a:xfrm>
            <a:off x="7092281" y="3675686"/>
            <a:ext cx="1296143" cy="794410"/>
          </a:xfrm>
          <a:prstGeom prst="rect">
            <a:avLst/>
          </a:prstGeom>
        </p:spPr>
      </p:pic>
      <p:pic>
        <p:nvPicPr>
          <p:cNvPr id="21" name="ETF LOGO">
            <a:extLst>
              <a:ext uri="{FF2B5EF4-FFF2-40B4-BE49-F238E27FC236}">
                <a16:creationId xmlns:a16="http://schemas.microsoft.com/office/drawing/2014/main" id="{D06A0C1B-3147-4048-8E8F-F39233543BE4}"/>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251521" y="288833"/>
            <a:ext cx="892437" cy="472467"/>
          </a:xfrm>
          <a:prstGeom prst="rect">
            <a:avLst/>
          </a:prstGeom>
        </p:spPr>
      </p:pic>
      <p:pic>
        <p:nvPicPr>
          <p:cNvPr id="29" name="CFEM WORDING LOGO" descr="Centres for Excellence in Maths">
            <a:extLst>
              <a:ext uri="{FF2B5EF4-FFF2-40B4-BE49-F238E27FC236}">
                <a16:creationId xmlns:a16="http://schemas.microsoft.com/office/drawing/2014/main" id="{408C983E-D368-784B-A9DA-31ADF27948CF}"/>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30" name="Rectangle 29">
            <a:extLst>
              <a:ext uri="{FF2B5EF4-FFF2-40B4-BE49-F238E27FC236}">
                <a16:creationId xmlns:a16="http://schemas.microsoft.com/office/drawing/2014/main" id="{F3FC3C03-2C08-4D4E-AF43-CDA11EECC52C}"/>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pic>
        <p:nvPicPr>
          <p:cNvPr id="31" name="ETF LOGO">
            <a:extLst>
              <a:ext uri="{FF2B5EF4-FFF2-40B4-BE49-F238E27FC236}">
                <a16:creationId xmlns:a16="http://schemas.microsoft.com/office/drawing/2014/main" id="{35F37DD2-3B24-7D42-9F02-210F8CE209A0}"/>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251521" y="297622"/>
            <a:ext cx="892435" cy="472466"/>
          </a:xfrm>
          <a:prstGeom prst="rect">
            <a:avLst/>
          </a:prstGeom>
        </p:spPr>
      </p:pic>
    </p:spTree>
    <p:extLst>
      <p:ext uri="{BB962C8B-B14F-4D97-AF65-F5344CB8AC3E}">
        <p14:creationId xmlns:p14="http://schemas.microsoft.com/office/powerpoint/2010/main" val="119180059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9_Thank You">
    <p:bg>
      <p:bgPr>
        <a:solidFill>
          <a:srgbClr val="BE0064"/>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BC17D29-52BB-2241-B274-3F3F798A9901}"/>
              </a:ext>
              <a:ext uri="{C183D7F6-B498-43B3-948B-1728B52AA6E4}">
                <adec:decorative xmlns:adec="http://schemas.microsoft.com/office/drawing/2017/decorative" val="1"/>
              </a:ext>
            </a:extLst>
          </p:cNvPr>
          <p:cNvSpPr/>
          <p:nvPr userDrawn="1"/>
        </p:nvSpPr>
        <p:spPr>
          <a:xfrm>
            <a:off x="2444921" y="1446764"/>
            <a:ext cx="6411077"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a:p>
        </p:txBody>
      </p:sp>
      <p:sp>
        <p:nvSpPr>
          <p:cNvPr id="14" name="Thankyou">
            <a:extLst>
              <a:ext uri="{FF2B5EF4-FFF2-40B4-BE49-F238E27FC236}">
                <a16:creationId xmlns:a16="http://schemas.microsoft.com/office/drawing/2014/main" id="{39DD1C26-CF87-954C-B737-FE16DBDE23F4}"/>
              </a:ext>
              <a:ext uri="{C183D7F6-B498-43B3-948B-1728B52AA6E4}">
                <adec:decorative xmlns:adec="http://schemas.microsoft.com/office/drawing/2017/decorative" val="0"/>
              </a:ext>
            </a:extLst>
          </p:cNvPr>
          <p:cNvSpPr/>
          <p:nvPr userDrawn="1"/>
        </p:nvSpPr>
        <p:spPr>
          <a:xfrm>
            <a:off x="2473496" y="1446764"/>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a:t>Thank you</a:t>
            </a:r>
            <a:endParaRPr lang="en-GB" sz="5400" b="1" baseline="0"/>
          </a:p>
          <a:p>
            <a:pPr algn="l">
              <a:lnSpc>
                <a:spcPts val="4500"/>
              </a:lnSpc>
            </a:pPr>
            <a:r>
              <a:rPr lang="en-GB" sz="4500" b="0" baseline="0"/>
              <a:t>Any Questions?</a:t>
            </a:r>
            <a:endParaRPr lang="en-GB" sz="4500" b="0"/>
          </a:p>
        </p:txBody>
      </p:sp>
      <p:sp>
        <p:nvSpPr>
          <p:cNvPr id="15" name="Rectangle 14">
            <a:extLst>
              <a:ext uri="{FF2B5EF4-FFF2-40B4-BE49-F238E27FC236}">
                <a16:creationId xmlns:a16="http://schemas.microsoft.com/office/drawing/2014/main" id="{EB58F959-6342-2744-9401-D63ACEDD8DD0}"/>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ln>
            <a:noFill/>
          </a:ln>
        </p:spPr>
        <p:style>
          <a:lnRef idx="2">
            <a:schemeClr val="dk1"/>
          </a:lnRef>
          <a:fillRef idx="1">
            <a:schemeClr val="lt1"/>
          </a:fillRef>
          <a:effectRef idx="0">
            <a:schemeClr val="dk1"/>
          </a:effectRef>
          <a:fontRef idx="minor">
            <a:schemeClr val="dk1"/>
          </a:fontRef>
        </p:style>
        <p:txBody>
          <a:bodyPr lIns="144000" tIns="144000" bIns="72000" rtlCol="0" anchor="ctr"/>
          <a:lstStyle/>
          <a:p>
            <a:pPr algn="l">
              <a:lnSpc>
                <a:spcPts val="4500"/>
              </a:lnSpc>
            </a:pPr>
            <a:endParaRPr lang="en-GB" sz="4500" b="0"/>
          </a:p>
        </p:txBody>
      </p:sp>
      <p:sp>
        <p:nvSpPr>
          <p:cNvPr id="16" name="TextBox 15">
            <a:extLst>
              <a:ext uri="{FF2B5EF4-FFF2-40B4-BE49-F238E27FC236}">
                <a16:creationId xmlns:a16="http://schemas.microsoft.com/office/drawing/2014/main" id="{375ACED7-1F64-E34E-BC6F-E62AE2F491E2}"/>
              </a:ext>
            </a:extLst>
          </p:cNvPr>
          <p:cNvSpPr txBox="1"/>
          <p:nvPr userDrawn="1"/>
        </p:nvSpPr>
        <p:spPr>
          <a:xfrm>
            <a:off x="2627784" y="3332496"/>
            <a:ext cx="1800200" cy="215444"/>
          </a:xfrm>
          <a:prstGeom prst="rect">
            <a:avLst/>
          </a:prstGeom>
          <a:noFill/>
        </p:spPr>
        <p:txBody>
          <a:bodyPr wrap="square" lIns="0" tIns="0" rIns="0" bIns="0" rtlCol="0">
            <a:spAutoFit/>
          </a:bodyPr>
          <a:lstStyle/>
          <a:p>
            <a:r>
              <a:rPr lang="en-US" sz="1400" b="1"/>
              <a:t>Our Partners</a:t>
            </a:r>
            <a:endParaRPr lang="en-US" sz="1350" b="1">
              <a:latin typeface="+mn-lt"/>
            </a:endParaRPr>
          </a:p>
        </p:txBody>
      </p:sp>
      <p:pic>
        <p:nvPicPr>
          <p:cNvPr id="17" name="PARTNER LOGOS" descr="Association of Colleges&#10;&#10;The Behavioural Insights Team&#10;&#10;EEDI&#10;&#10;Pearson&#10;&#10;Touch Consulting&#10;&#10;University of Nottingham">
            <a:extLst>
              <a:ext uri="{FF2B5EF4-FFF2-40B4-BE49-F238E27FC236}">
                <a16:creationId xmlns:a16="http://schemas.microsoft.com/office/drawing/2014/main" id="{7B7C80FE-9B59-9D44-B497-716E44144D5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55776" y="3592352"/>
            <a:ext cx="3816424" cy="1037646"/>
          </a:xfrm>
          <a:prstGeom prst="rect">
            <a:avLst/>
          </a:prstGeom>
        </p:spPr>
      </p:pic>
      <p:sp>
        <p:nvSpPr>
          <p:cNvPr id="18" name="TextBox 17">
            <a:extLst>
              <a:ext uri="{FF2B5EF4-FFF2-40B4-BE49-F238E27FC236}">
                <a16:creationId xmlns:a16="http://schemas.microsoft.com/office/drawing/2014/main" id="{952E6E83-0FF5-8043-A745-0C7E41CF6CF9}"/>
              </a:ext>
            </a:extLst>
          </p:cNvPr>
          <p:cNvSpPr txBox="1"/>
          <p:nvPr userDrawn="1"/>
        </p:nvSpPr>
        <p:spPr>
          <a:xfrm>
            <a:off x="2627784" y="4672024"/>
            <a:ext cx="4536504"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kern="1200">
                <a:solidFill>
                  <a:schemeClr val="tx1"/>
                </a:solidFill>
                <a:effectLst/>
                <a:latin typeface="+mn-lt"/>
                <a:ea typeface="+mn-ea"/>
                <a:cs typeface="+mn-cs"/>
              </a:rPr>
              <a:t>Working in partnership with the Education and Training Foundation to deliver this programme</a:t>
            </a:r>
          </a:p>
          <a:p>
            <a:endParaRPr lang="en-US" sz="500"/>
          </a:p>
        </p:txBody>
      </p:sp>
      <p:sp>
        <p:nvSpPr>
          <p:cNvPr id="19" name="TextBox 18">
            <a:extLst>
              <a:ext uri="{FF2B5EF4-FFF2-40B4-BE49-F238E27FC236}">
                <a16:creationId xmlns:a16="http://schemas.microsoft.com/office/drawing/2014/main" id="{E8443A9E-34B4-D44A-A872-454E62416950}"/>
              </a:ext>
            </a:extLst>
          </p:cNvPr>
          <p:cNvSpPr txBox="1"/>
          <p:nvPr userDrawn="1"/>
        </p:nvSpPr>
        <p:spPr>
          <a:xfrm>
            <a:off x="7122996" y="3376907"/>
            <a:ext cx="1006852" cy="215444"/>
          </a:xfrm>
          <a:prstGeom prst="rect">
            <a:avLst/>
          </a:prstGeom>
          <a:noFill/>
        </p:spPr>
        <p:txBody>
          <a:bodyPr wrap="square" lIns="0" tIns="0" rIns="0" bIns="0" rtlCol="0">
            <a:spAutoFit/>
          </a:bodyPr>
          <a:lstStyle/>
          <a:p>
            <a:r>
              <a:rPr lang="en-US" sz="1400" b="1"/>
              <a:t>Funded by</a:t>
            </a:r>
            <a:endParaRPr lang="en-US" sz="1350" b="1">
              <a:latin typeface="+mn-lt"/>
            </a:endParaRPr>
          </a:p>
        </p:txBody>
      </p:sp>
      <p:pic>
        <p:nvPicPr>
          <p:cNvPr id="31" name="Department for Education Logo" descr="Department for Education Logo">
            <a:extLst>
              <a:ext uri="{FF2B5EF4-FFF2-40B4-BE49-F238E27FC236}">
                <a16:creationId xmlns:a16="http://schemas.microsoft.com/office/drawing/2014/main" id="{8FE82328-A1A2-D94B-B431-3EA85649142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3208" r="-333" b="-4585"/>
          <a:stretch/>
        </p:blipFill>
        <p:spPr>
          <a:xfrm>
            <a:off x="7092281" y="3675686"/>
            <a:ext cx="1296143" cy="794410"/>
          </a:xfrm>
          <a:prstGeom prst="rect">
            <a:avLst/>
          </a:prstGeom>
        </p:spPr>
      </p:pic>
      <p:pic>
        <p:nvPicPr>
          <p:cNvPr id="21" name="ETF LOGO">
            <a:extLst>
              <a:ext uri="{FF2B5EF4-FFF2-40B4-BE49-F238E27FC236}">
                <a16:creationId xmlns:a16="http://schemas.microsoft.com/office/drawing/2014/main" id="{EB91C14C-89E9-374F-B856-2A26A9116FA3}"/>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251521" y="288833"/>
            <a:ext cx="892437" cy="472466"/>
          </a:xfrm>
          <a:prstGeom prst="rect">
            <a:avLst/>
          </a:prstGeom>
        </p:spPr>
      </p:pic>
      <p:pic>
        <p:nvPicPr>
          <p:cNvPr id="29" name="CFEM WORDING LOGO" descr="Centres for Excellence in Maths">
            <a:extLst>
              <a:ext uri="{FF2B5EF4-FFF2-40B4-BE49-F238E27FC236}">
                <a16:creationId xmlns:a16="http://schemas.microsoft.com/office/drawing/2014/main" id="{ABAAA97E-B570-9245-B4D6-4F5CFE3CAA8A}"/>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30" name="Rectangle 29">
            <a:extLst>
              <a:ext uri="{FF2B5EF4-FFF2-40B4-BE49-F238E27FC236}">
                <a16:creationId xmlns:a16="http://schemas.microsoft.com/office/drawing/2014/main" id="{3096C264-A1DD-D240-A399-DD1333E53297}"/>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spTree>
    <p:extLst>
      <p:ext uri="{BB962C8B-B14F-4D97-AF65-F5344CB8AC3E}">
        <p14:creationId xmlns:p14="http://schemas.microsoft.com/office/powerpoint/2010/main" val="183731461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7_Thank You">
    <p:bg>
      <p:bgPr>
        <a:solidFill>
          <a:srgbClr val="0071F8"/>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3F899F0-77F9-B84C-AE08-11843E86862C}"/>
              </a:ext>
              <a:ext uri="{C183D7F6-B498-43B3-948B-1728B52AA6E4}">
                <adec:decorative xmlns:adec="http://schemas.microsoft.com/office/drawing/2017/decorative" val="1"/>
              </a:ext>
            </a:extLst>
          </p:cNvPr>
          <p:cNvSpPr/>
          <p:nvPr userDrawn="1"/>
        </p:nvSpPr>
        <p:spPr>
          <a:xfrm>
            <a:off x="2444921" y="1446764"/>
            <a:ext cx="6411077"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a:p>
        </p:txBody>
      </p:sp>
      <p:sp>
        <p:nvSpPr>
          <p:cNvPr id="14" name="Thankyou">
            <a:extLst>
              <a:ext uri="{FF2B5EF4-FFF2-40B4-BE49-F238E27FC236}">
                <a16:creationId xmlns:a16="http://schemas.microsoft.com/office/drawing/2014/main" id="{2E3035D1-32CF-AD4B-9FCD-EE792E18C96A}"/>
              </a:ext>
              <a:ext uri="{C183D7F6-B498-43B3-948B-1728B52AA6E4}">
                <adec:decorative xmlns:adec="http://schemas.microsoft.com/office/drawing/2017/decorative" val="0"/>
              </a:ext>
            </a:extLst>
          </p:cNvPr>
          <p:cNvSpPr/>
          <p:nvPr userDrawn="1"/>
        </p:nvSpPr>
        <p:spPr>
          <a:xfrm>
            <a:off x="2473496" y="1446764"/>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a:t>Thank you</a:t>
            </a:r>
            <a:endParaRPr lang="en-GB" sz="5400" b="1" baseline="0"/>
          </a:p>
          <a:p>
            <a:pPr algn="l">
              <a:lnSpc>
                <a:spcPts val="4500"/>
              </a:lnSpc>
            </a:pPr>
            <a:r>
              <a:rPr lang="en-GB" sz="4500" b="0" baseline="0"/>
              <a:t>Any Questions?</a:t>
            </a:r>
            <a:endParaRPr lang="en-GB" sz="4500" b="0"/>
          </a:p>
        </p:txBody>
      </p:sp>
      <p:sp>
        <p:nvSpPr>
          <p:cNvPr id="15" name="Rectangle 14">
            <a:extLst>
              <a:ext uri="{FF2B5EF4-FFF2-40B4-BE49-F238E27FC236}">
                <a16:creationId xmlns:a16="http://schemas.microsoft.com/office/drawing/2014/main" id="{CC5BCE42-B9F8-E94F-B3C8-4C590380777C}"/>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ln>
            <a:noFill/>
          </a:ln>
        </p:spPr>
        <p:style>
          <a:lnRef idx="2">
            <a:schemeClr val="dk1"/>
          </a:lnRef>
          <a:fillRef idx="1">
            <a:schemeClr val="lt1"/>
          </a:fillRef>
          <a:effectRef idx="0">
            <a:schemeClr val="dk1"/>
          </a:effectRef>
          <a:fontRef idx="minor">
            <a:schemeClr val="dk1"/>
          </a:fontRef>
        </p:style>
        <p:txBody>
          <a:bodyPr lIns="144000" tIns="144000" bIns="72000" rtlCol="0" anchor="ctr"/>
          <a:lstStyle/>
          <a:p>
            <a:pPr algn="l">
              <a:lnSpc>
                <a:spcPts val="4500"/>
              </a:lnSpc>
            </a:pPr>
            <a:endParaRPr lang="en-GB" sz="4500" b="0"/>
          </a:p>
        </p:txBody>
      </p:sp>
      <p:sp>
        <p:nvSpPr>
          <p:cNvPr id="16" name="TextBox 15">
            <a:extLst>
              <a:ext uri="{FF2B5EF4-FFF2-40B4-BE49-F238E27FC236}">
                <a16:creationId xmlns:a16="http://schemas.microsoft.com/office/drawing/2014/main" id="{4C13A64D-246E-0749-A5F5-59E9DD2DB4DD}"/>
              </a:ext>
            </a:extLst>
          </p:cNvPr>
          <p:cNvSpPr txBox="1"/>
          <p:nvPr userDrawn="1"/>
        </p:nvSpPr>
        <p:spPr>
          <a:xfrm>
            <a:off x="2627784" y="3332496"/>
            <a:ext cx="1800200" cy="215444"/>
          </a:xfrm>
          <a:prstGeom prst="rect">
            <a:avLst/>
          </a:prstGeom>
          <a:noFill/>
        </p:spPr>
        <p:txBody>
          <a:bodyPr wrap="square" lIns="0" tIns="0" rIns="0" bIns="0" rtlCol="0">
            <a:spAutoFit/>
          </a:bodyPr>
          <a:lstStyle/>
          <a:p>
            <a:r>
              <a:rPr lang="en-US" sz="1400" b="1"/>
              <a:t>Our Partners</a:t>
            </a:r>
            <a:endParaRPr lang="en-US" sz="1350" b="1">
              <a:latin typeface="+mn-lt"/>
            </a:endParaRPr>
          </a:p>
        </p:txBody>
      </p:sp>
      <p:pic>
        <p:nvPicPr>
          <p:cNvPr id="17" name="PARTNER LOGOS" descr="Association of Colleges&#10;&#10;The Behavioural Insights Team&#10;&#10;EEDI&#10;&#10;Pearson&#10;&#10;Touch Consulting&#10;&#10;University of Nottingham">
            <a:extLst>
              <a:ext uri="{FF2B5EF4-FFF2-40B4-BE49-F238E27FC236}">
                <a16:creationId xmlns:a16="http://schemas.microsoft.com/office/drawing/2014/main" id="{0847CF47-2DEF-F24B-8452-BB639990509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55776" y="3592352"/>
            <a:ext cx="3816424" cy="1037646"/>
          </a:xfrm>
          <a:prstGeom prst="rect">
            <a:avLst/>
          </a:prstGeom>
        </p:spPr>
      </p:pic>
      <p:sp>
        <p:nvSpPr>
          <p:cNvPr id="18" name="TextBox 17">
            <a:extLst>
              <a:ext uri="{FF2B5EF4-FFF2-40B4-BE49-F238E27FC236}">
                <a16:creationId xmlns:a16="http://schemas.microsoft.com/office/drawing/2014/main" id="{A468A4B0-06EB-4E4E-BF58-8C634587FE63}"/>
              </a:ext>
            </a:extLst>
          </p:cNvPr>
          <p:cNvSpPr txBox="1"/>
          <p:nvPr userDrawn="1"/>
        </p:nvSpPr>
        <p:spPr>
          <a:xfrm>
            <a:off x="2627784" y="4672024"/>
            <a:ext cx="4536504"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kern="1200">
                <a:solidFill>
                  <a:schemeClr val="tx1"/>
                </a:solidFill>
                <a:effectLst/>
                <a:latin typeface="+mn-lt"/>
                <a:ea typeface="+mn-ea"/>
                <a:cs typeface="+mn-cs"/>
              </a:rPr>
              <a:t>Working in partnership with the Education and Training Foundation to deliver this programme</a:t>
            </a:r>
          </a:p>
          <a:p>
            <a:endParaRPr lang="en-US" sz="500"/>
          </a:p>
        </p:txBody>
      </p:sp>
      <p:sp>
        <p:nvSpPr>
          <p:cNvPr id="19" name="TextBox 18">
            <a:extLst>
              <a:ext uri="{FF2B5EF4-FFF2-40B4-BE49-F238E27FC236}">
                <a16:creationId xmlns:a16="http://schemas.microsoft.com/office/drawing/2014/main" id="{99B099CA-CEC7-B549-9145-640303F88DF1}"/>
              </a:ext>
            </a:extLst>
          </p:cNvPr>
          <p:cNvSpPr txBox="1"/>
          <p:nvPr userDrawn="1"/>
        </p:nvSpPr>
        <p:spPr>
          <a:xfrm>
            <a:off x="7122996" y="3376907"/>
            <a:ext cx="1006852" cy="215444"/>
          </a:xfrm>
          <a:prstGeom prst="rect">
            <a:avLst/>
          </a:prstGeom>
          <a:noFill/>
        </p:spPr>
        <p:txBody>
          <a:bodyPr wrap="square" lIns="0" tIns="0" rIns="0" bIns="0" rtlCol="0">
            <a:spAutoFit/>
          </a:bodyPr>
          <a:lstStyle/>
          <a:p>
            <a:r>
              <a:rPr lang="en-US" sz="1400" b="1"/>
              <a:t>Funded by</a:t>
            </a:r>
            <a:endParaRPr lang="en-US" sz="1350" b="1">
              <a:latin typeface="+mn-lt"/>
            </a:endParaRPr>
          </a:p>
        </p:txBody>
      </p:sp>
      <p:pic>
        <p:nvPicPr>
          <p:cNvPr id="22" name="CFEM WORDING LOGO" descr="Centres for Excellence in Maths">
            <a:extLst>
              <a:ext uri="{FF2B5EF4-FFF2-40B4-BE49-F238E27FC236}">
                <a16:creationId xmlns:a16="http://schemas.microsoft.com/office/drawing/2014/main" id="{33A3875D-1869-C345-85FB-FCC2224AA57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23" name="Rectangle 22">
            <a:extLst>
              <a:ext uri="{FF2B5EF4-FFF2-40B4-BE49-F238E27FC236}">
                <a16:creationId xmlns:a16="http://schemas.microsoft.com/office/drawing/2014/main" id="{3D6F7490-45EF-AE4F-B8D5-B9EF894677C6}"/>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pic>
        <p:nvPicPr>
          <p:cNvPr id="24" name="Department for Education Logo" descr="Department for Education Logo">
            <a:extLst>
              <a:ext uri="{FF2B5EF4-FFF2-40B4-BE49-F238E27FC236}">
                <a16:creationId xmlns:a16="http://schemas.microsoft.com/office/drawing/2014/main" id="{95F6782D-4D3B-384B-B3D4-4323FA4ADC7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t="-3208" r="-333" b="-4585"/>
          <a:stretch/>
        </p:blipFill>
        <p:spPr>
          <a:xfrm>
            <a:off x="7092281" y="3675686"/>
            <a:ext cx="1296143" cy="794410"/>
          </a:xfrm>
          <a:prstGeom prst="rect">
            <a:avLst/>
          </a:prstGeom>
        </p:spPr>
      </p:pic>
      <p:pic>
        <p:nvPicPr>
          <p:cNvPr id="20" name="Logo">
            <a:extLst>
              <a:ext uri="{FF2B5EF4-FFF2-40B4-BE49-F238E27FC236}">
                <a16:creationId xmlns:a16="http://schemas.microsoft.com/office/drawing/2014/main" id="{59CEE586-3DE1-384A-9908-D6E62A5FCF8D}"/>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251521" y="288833"/>
            <a:ext cx="892437" cy="472466"/>
          </a:xfrm>
          <a:prstGeom prst="rect">
            <a:avLst/>
          </a:prstGeom>
        </p:spPr>
      </p:pic>
    </p:spTree>
    <p:extLst>
      <p:ext uri="{BB962C8B-B14F-4D97-AF65-F5344CB8AC3E}">
        <p14:creationId xmlns:p14="http://schemas.microsoft.com/office/powerpoint/2010/main" val="106539257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8_Thank You">
    <p:bg>
      <p:bgPr>
        <a:solidFill>
          <a:srgbClr val="008556"/>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93234B8-B37D-4241-AE0F-532CDAA2273A}"/>
              </a:ext>
              <a:ext uri="{C183D7F6-B498-43B3-948B-1728B52AA6E4}">
                <adec:decorative xmlns:adec="http://schemas.microsoft.com/office/drawing/2017/decorative" val="1"/>
              </a:ext>
            </a:extLst>
          </p:cNvPr>
          <p:cNvSpPr/>
          <p:nvPr userDrawn="1"/>
        </p:nvSpPr>
        <p:spPr>
          <a:xfrm>
            <a:off x="2444921" y="1446764"/>
            <a:ext cx="6411077"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a:p>
        </p:txBody>
      </p:sp>
      <p:sp>
        <p:nvSpPr>
          <p:cNvPr id="12" name="Thankyou">
            <a:extLst>
              <a:ext uri="{FF2B5EF4-FFF2-40B4-BE49-F238E27FC236}">
                <a16:creationId xmlns:a16="http://schemas.microsoft.com/office/drawing/2014/main" id="{07CF1C30-CF88-B74B-97E8-A2AB116EDF6D}"/>
              </a:ext>
              <a:ext uri="{C183D7F6-B498-43B3-948B-1728B52AA6E4}">
                <adec:decorative xmlns:adec="http://schemas.microsoft.com/office/drawing/2017/decorative" val="0"/>
              </a:ext>
            </a:extLst>
          </p:cNvPr>
          <p:cNvSpPr/>
          <p:nvPr userDrawn="1"/>
        </p:nvSpPr>
        <p:spPr>
          <a:xfrm>
            <a:off x="2473496" y="1446764"/>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a:t>Thank you</a:t>
            </a:r>
            <a:endParaRPr lang="en-GB" sz="5400" b="1" baseline="0"/>
          </a:p>
          <a:p>
            <a:pPr algn="l">
              <a:lnSpc>
                <a:spcPts val="4500"/>
              </a:lnSpc>
            </a:pPr>
            <a:r>
              <a:rPr lang="en-GB" sz="4500" b="0" baseline="0"/>
              <a:t>Any Questions?</a:t>
            </a:r>
            <a:endParaRPr lang="en-GB" sz="4500" b="0"/>
          </a:p>
        </p:txBody>
      </p:sp>
      <p:sp>
        <p:nvSpPr>
          <p:cNvPr id="16" name="Rectangle 15">
            <a:extLst>
              <a:ext uri="{FF2B5EF4-FFF2-40B4-BE49-F238E27FC236}">
                <a16:creationId xmlns:a16="http://schemas.microsoft.com/office/drawing/2014/main" id="{5B1DD1CB-2AAD-B449-99D9-6D8DD4D1CD52}"/>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ln>
            <a:noFill/>
          </a:ln>
        </p:spPr>
        <p:style>
          <a:lnRef idx="2">
            <a:schemeClr val="dk1"/>
          </a:lnRef>
          <a:fillRef idx="1">
            <a:schemeClr val="lt1"/>
          </a:fillRef>
          <a:effectRef idx="0">
            <a:schemeClr val="dk1"/>
          </a:effectRef>
          <a:fontRef idx="minor">
            <a:schemeClr val="dk1"/>
          </a:fontRef>
        </p:style>
        <p:txBody>
          <a:bodyPr lIns="144000" tIns="144000" bIns="72000" rtlCol="0" anchor="ctr"/>
          <a:lstStyle/>
          <a:p>
            <a:pPr algn="l">
              <a:lnSpc>
                <a:spcPts val="4500"/>
              </a:lnSpc>
            </a:pPr>
            <a:endParaRPr lang="en-GB" sz="4500" b="0"/>
          </a:p>
        </p:txBody>
      </p:sp>
      <p:sp>
        <p:nvSpPr>
          <p:cNvPr id="17" name="TextBox 16">
            <a:extLst>
              <a:ext uri="{FF2B5EF4-FFF2-40B4-BE49-F238E27FC236}">
                <a16:creationId xmlns:a16="http://schemas.microsoft.com/office/drawing/2014/main" id="{A02A822D-0A3A-E74C-8A8C-CFCCB4385565}"/>
              </a:ext>
            </a:extLst>
          </p:cNvPr>
          <p:cNvSpPr txBox="1"/>
          <p:nvPr userDrawn="1"/>
        </p:nvSpPr>
        <p:spPr>
          <a:xfrm>
            <a:off x="2627784" y="3332496"/>
            <a:ext cx="1800200" cy="215444"/>
          </a:xfrm>
          <a:prstGeom prst="rect">
            <a:avLst/>
          </a:prstGeom>
          <a:noFill/>
        </p:spPr>
        <p:txBody>
          <a:bodyPr wrap="square" lIns="0" tIns="0" rIns="0" bIns="0" rtlCol="0">
            <a:spAutoFit/>
          </a:bodyPr>
          <a:lstStyle/>
          <a:p>
            <a:r>
              <a:rPr lang="en-US" sz="1400" b="1"/>
              <a:t>Our Partners</a:t>
            </a:r>
            <a:endParaRPr lang="en-US" sz="1350" b="1">
              <a:latin typeface="+mn-lt"/>
            </a:endParaRPr>
          </a:p>
        </p:txBody>
      </p:sp>
      <p:pic>
        <p:nvPicPr>
          <p:cNvPr id="18" name="PARTNER LOGOS" descr="Association of Colleges&#10;&#10;The Behavioural Insights Team&#10;&#10;EEDI&#10;&#10;Pearson&#10;&#10;Touch Consulting&#10;&#10;University of Nottingham">
            <a:extLst>
              <a:ext uri="{FF2B5EF4-FFF2-40B4-BE49-F238E27FC236}">
                <a16:creationId xmlns:a16="http://schemas.microsoft.com/office/drawing/2014/main" id="{F329365F-1813-F241-8274-2A4A93E9B62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55776" y="3592352"/>
            <a:ext cx="3816424" cy="1037646"/>
          </a:xfrm>
          <a:prstGeom prst="rect">
            <a:avLst/>
          </a:prstGeom>
        </p:spPr>
      </p:pic>
      <p:sp>
        <p:nvSpPr>
          <p:cNvPr id="19" name="TextBox 18">
            <a:extLst>
              <a:ext uri="{FF2B5EF4-FFF2-40B4-BE49-F238E27FC236}">
                <a16:creationId xmlns:a16="http://schemas.microsoft.com/office/drawing/2014/main" id="{DEDFBA46-A12E-EA47-A2B2-003EE6AC9FE2}"/>
              </a:ext>
            </a:extLst>
          </p:cNvPr>
          <p:cNvSpPr txBox="1"/>
          <p:nvPr userDrawn="1"/>
        </p:nvSpPr>
        <p:spPr>
          <a:xfrm>
            <a:off x="2627784" y="4672024"/>
            <a:ext cx="4536504"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kern="1200">
                <a:solidFill>
                  <a:schemeClr val="tx1"/>
                </a:solidFill>
                <a:effectLst/>
                <a:latin typeface="+mn-lt"/>
                <a:ea typeface="+mn-ea"/>
                <a:cs typeface="+mn-cs"/>
              </a:rPr>
              <a:t>Working in partnership with the Education and Training Foundation to deliver this programme</a:t>
            </a:r>
          </a:p>
          <a:p>
            <a:endParaRPr lang="en-US" sz="500"/>
          </a:p>
        </p:txBody>
      </p:sp>
      <p:sp>
        <p:nvSpPr>
          <p:cNvPr id="20" name="TextBox 19">
            <a:extLst>
              <a:ext uri="{FF2B5EF4-FFF2-40B4-BE49-F238E27FC236}">
                <a16:creationId xmlns:a16="http://schemas.microsoft.com/office/drawing/2014/main" id="{8F3F0CEB-B340-044A-B5B8-245315016426}"/>
              </a:ext>
            </a:extLst>
          </p:cNvPr>
          <p:cNvSpPr txBox="1"/>
          <p:nvPr userDrawn="1"/>
        </p:nvSpPr>
        <p:spPr>
          <a:xfrm>
            <a:off x="7122996" y="3376907"/>
            <a:ext cx="1006852" cy="215444"/>
          </a:xfrm>
          <a:prstGeom prst="rect">
            <a:avLst/>
          </a:prstGeom>
          <a:noFill/>
        </p:spPr>
        <p:txBody>
          <a:bodyPr wrap="square" lIns="0" tIns="0" rIns="0" bIns="0" rtlCol="0">
            <a:spAutoFit/>
          </a:bodyPr>
          <a:lstStyle/>
          <a:p>
            <a:r>
              <a:rPr lang="en-US" sz="1400" b="1"/>
              <a:t>Funded by</a:t>
            </a:r>
            <a:endParaRPr lang="en-US" sz="1350" b="1">
              <a:latin typeface="+mn-lt"/>
            </a:endParaRPr>
          </a:p>
        </p:txBody>
      </p:sp>
      <p:pic>
        <p:nvPicPr>
          <p:cNvPr id="21" name="Department for Education Logo" descr="Department for Education Logo">
            <a:extLst>
              <a:ext uri="{FF2B5EF4-FFF2-40B4-BE49-F238E27FC236}">
                <a16:creationId xmlns:a16="http://schemas.microsoft.com/office/drawing/2014/main" id="{81BE782C-F35C-1D48-B902-8F802F7F650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3208" r="-333" b="-4585"/>
          <a:stretch/>
        </p:blipFill>
        <p:spPr>
          <a:xfrm>
            <a:off x="7092281" y="3675686"/>
            <a:ext cx="1296143" cy="794410"/>
          </a:xfrm>
          <a:prstGeom prst="rect">
            <a:avLst/>
          </a:prstGeom>
        </p:spPr>
      </p:pic>
      <p:pic>
        <p:nvPicPr>
          <p:cNvPr id="28" name="ETF LOGO">
            <a:extLst>
              <a:ext uri="{FF2B5EF4-FFF2-40B4-BE49-F238E27FC236}">
                <a16:creationId xmlns:a16="http://schemas.microsoft.com/office/drawing/2014/main" id="{E711DE05-D8C6-A141-89A6-E3658266D28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251522" y="288833"/>
            <a:ext cx="892435" cy="472466"/>
          </a:xfrm>
          <a:prstGeom prst="rect">
            <a:avLst/>
          </a:prstGeom>
        </p:spPr>
      </p:pic>
      <p:pic>
        <p:nvPicPr>
          <p:cNvPr id="29" name="CFEM WORDING LOGO" descr="Centres for Excellence in Maths">
            <a:extLst>
              <a:ext uri="{FF2B5EF4-FFF2-40B4-BE49-F238E27FC236}">
                <a16:creationId xmlns:a16="http://schemas.microsoft.com/office/drawing/2014/main" id="{09608EF2-6D51-B34D-8521-A9B27D34F9CE}"/>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30" name="Rectangle 29">
            <a:extLst>
              <a:ext uri="{FF2B5EF4-FFF2-40B4-BE49-F238E27FC236}">
                <a16:creationId xmlns:a16="http://schemas.microsoft.com/office/drawing/2014/main" id="{3E3A16A8-985F-A14E-B243-57CA987AF559}"/>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spTree>
    <p:extLst>
      <p:ext uri="{BB962C8B-B14F-4D97-AF65-F5344CB8AC3E}">
        <p14:creationId xmlns:p14="http://schemas.microsoft.com/office/powerpoint/2010/main" val="4516041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Title Slide Option 3 Purple">
    <p:spTree>
      <p:nvGrpSpPr>
        <p:cNvPr id="1" name=""/>
        <p:cNvGrpSpPr/>
        <p:nvPr/>
      </p:nvGrpSpPr>
      <p:grpSpPr>
        <a:xfrm>
          <a:off x="0" y="0"/>
          <a:ext cx="0" cy="0"/>
          <a:chOff x="0" y="0"/>
          <a:chExt cx="0" cy="0"/>
        </a:xfrm>
      </p:grpSpPr>
      <p:pic>
        <p:nvPicPr>
          <p:cNvPr id="16" name="Picture Placeholder 1070">
            <a:extLst>
              <a:ext uri="{FF2B5EF4-FFF2-40B4-BE49-F238E27FC236}">
                <a16:creationId xmlns:a16="http://schemas.microsoft.com/office/drawing/2014/main" id="{D46C3442-E23A-3949-8246-E3651CD0D2FF}"/>
              </a:ext>
              <a:ext uri="{C183D7F6-B498-43B3-948B-1728B52AA6E4}">
                <adec:decorative xmlns:adec="http://schemas.microsoft.com/office/drawing/2017/decorative" val="1"/>
              </a:ext>
            </a:extLst>
          </p:cNvPr>
          <p:cNvPicPr>
            <a:picLocks/>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3" name="Black Box">
            <a:extLst>
              <a:ext uri="{FF2B5EF4-FFF2-40B4-BE49-F238E27FC236}">
                <a16:creationId xmlns:a16="http://schemas.microsoft.com/office/drawing/2014/main" id="{912AC400-36C5-9F4F-AC69-98285CB4C9E5}"/>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EBC8A8EB-29E0-3442-9837-2C688F18489E}"/>
              </a:ext>
            </a:extLst>
          </p:cNvPr>
          <p:cNvSpPr>
            <a:spLocks noGrp="1"/>
          </p:cNvSpPr>
          <p:nvPr>
            <p:ph type="ctrTitle"/>
          </p:nvPr>
        </p:nvSpPr>
        <p:spPr>
          <a:xfrm>
            <a:off x="3888720" y="2221200"/>
            <a:ext cx="4967280" cy="1242000"/>
          </a:xfrm>
          <a:solidFill>
            <a:srgbClr val="BE0064"/>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4" name="Subtitle 1">
            <a:extLst>
              <a:ext uri="{FF2B5EF4-FFF2-40B4-BE49-F238E27FC236}">
                <a16:creationId xmlns:a16="http://schemas.microsoft.com/office/drawing/2014/main" id="{C52D941F-7D66-EA47-AC35-E6B738D480E3}"/>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0DE56A39-933A-1744-8FEC-293DF967D15B}"/>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6AE5FC3C-C016-FA45-864F-CC117B87E4AD}"/>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9" name="Logo" descr="Education and Training Foundation 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963560" y="288833"/>
            <a:ext cx="892439" cy="472467"/>
          </a:xfrm>
          <a:prstGeom prst="rect">
            <a:avLst/>
          </a:prstGeom>
        </p:spPr>
      </p:pic>
    </p:spTree>
    <p:extLst>
      <p:ext uri="{BB962C8B-B14F-4D97-AF65-F5344CB8AC3E}">
        <p14:creationId xmlns:p14="http://schemas.microsoft.com/office/powerpoint/2010/main" val="71313480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8C695-CD82-3E45-9129-35B811A02B8F}"/>
              </a:ext>
            </a:extLst>
          </p:cNvPr>
          <p:cNvSpPr>
            <a:spLocks noGrp="1"/>
          </p:cNvSpPr>
          <p:nvPr>
            <p:ph type="ctrTitle"/>
          </p:nvPr>
        </p:nvSpPr>
        <p:spPr>
          <a:xfrm>
            <a:off x="1143000" y="841772"/>
            <a:ext cx="6858000" cy="1790700"/>
          </a:xfrm>
        </p:spPr>
        <p:txBody>
          <a:bodyPr anchor="b"/>
          <a:lstStyle>
            <a:lvl1pPr algn="ctr">
              <a:defRPr sz="4500"/>
            </a:lvl1pPr>
          </a:lstStyle>
          <a:p>
            <a:r>
              <a:rPr lang="en-GB"/>
              <a:t>Click to edit Master title style</a:t>
            </a:r>
          </a:p>
        </p:txBody>
      </p:sp>
      <p:sp>
        <p:nvSpPr>
          <p:cNvPr id="3" name="Subtitle 2">
            <a:extLst>
              <a:ext uri="{FF2B5EF4-FFF2-40B4-BE49-F238E27FC236}">
                <a16:creationId xmlns:a16="http://schemas.microsoft.com/office/drawing/2014/main" id="{4B03D244-7453-3441-B8CC-1A6E306443C4}"/>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p>
        </p:txBody>
      </p:sp>
      <p:sp>
        <p:nvSpPr>
          <p:cNvPr id="4" name="Date Placeholder 3">
            <a:extLst>
              <a:ext uri="{FF2B5EF4-FFF2-40B4-BE49-F238E27FC236}">
                <a16:creationId xmlns:a16="http://schemas.microsoft.com/office/drawing/2014/main" id="{378875BB-1BD3-1640-90A8-06724FCDBAD6}"/>
              </a:ext>
            </a:extLst>
          </p:cNvPr>
          <p:cNvSpPr>
            <a:spLocks noGrp="1"/>
          </p:cNvSpPr>
          <p:nvPr>
            <p:ph type="dt" sz="half" idx="10"/>
          </p:nvPr>
        </p:nvSpPr>
        <p:spPr/>
        <p:txBody>
          <a:bodyPr/>
          <a:lstStyle/>
          <a:p>
            <a:fld id="{EF4C7E89-2B1A-2C49-AEE1-09E090BCBEA1}" type="datetimeFigureOut">
              <a:rPr lang="en-GB" smtClean="0"/>
              <a:t>17/05/2023</a:t>
            </a:fld>
            <a:endParaRPr lang="en-GB"/>
          </a:p>
        </p:txBody>
      </p:sp>
      <p:sp>
        <p:nvSpPr>
          <p:cNvPr id="5" name="Footer Placeholder 4">
            <a:extLst>
              <a:ext uri="{FF2B5EF4-FFF2-40B4-BE49-F238E27FC236}">
                <a16:creationId xmlns:a16="http://schemas.microsoft.com/office/drawing/2014/main" id="{FA4F54BE-2A35-8443-BD53-883C0AC65D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ECBED3-4A30-524B-8B0A-D06D2BF79D71}"/>
              </a:ext>
            </a:extLst>
          </p:cNvPr>
          <p:cNvSpPr>
            <a:spLocks noGrp="1"/>
          </p:cNvSpPr>
          <p:nvPr>
            <p:ph type="sldNum" sz="quarter" idx="12"/>
          </p:nvPr>
        </p:nvSpPr>
        <p:spPr/>
        <p:txBody>
          <a:bodyPr/>
          <a:lstStyle/>
          <a:p>
            <a:fld id="{22D3218F-1C12-2B4C-A0F4-B6DF7190FF47}" type="slidenum">
              <a:rPr lang="en-GB" smtClean="0"/>
              <a:t>‹#›</a:t>
            </a:fld>
            <a:endParaRPr lang="en-GB"/>
          </a:p>
        </p:txBody>
      </p:sp>
    </p:spTree>
    <p:extLst>
      <p:ext uri="{BB962C8B-B14F-4D97-AF65-F5344CB8AC3E}">
        <p14:creationId xmlns:p14="http://schemas.microsoft.com/office/powerpoint/2010/main" val="330143587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88149-AC96-A442-8BEB-1953B4A199B1}"/>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E184D91-E4B1-5F4D-A502-0DD1E8DA946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2506367-0198-EB47-BDFC-4A070242DBB7}"/>
              </a:ext>
            </a:extLst>
          </p:cNvPr>
          <p:cNvSpPr>
            <a:spLocks noGrp="1"/>
          </p:cNvSpPr>
          <p:nvPr>
            <p:ph type="dt" sz="half" idx="10"/>
          </p:nvPr>
        </p:nvSpPr>
        <p:spPr/>
        <p:txBody>
          <a:bodyPr/>
          <a:lstStyle/>
          <a:p>
            <a:fld id="{EF4C7E89-2B1A-2C49-AEE1-09E090BCBEA1}" type="datetimeFigureOut">
              <a:rPr lang="en-GB" smtClean="0"/>
              <a:t>17/05/2023</a:t>
            </a:fld>
            <a:endParaRPr lang="en-GB"/>
          </a:p>
        </p:txBody>
      </p:sp>
      <p:sp>
        <p:nvSpPr>
          <p:cNvPr id="5" name="Footer Placeholder 4">
            <a:extLst>
              <a:ext uri="{FF2B5EF4-FFF2-40B4-BE49-F238E27FC236}">
                <a16:creationId xmlns:a16="http://schemas.microsoft.com/office/drawing/2014/main" id="{65DDEAC2-4584-F548-B4C8-5C95ACEA92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011656-A9F4-3F46-B22C-EDCE52D30F84}"/>
              </a:ext>
            </a:extLst>
          </p:cNvPr>
          <p:cNvSpPr>
            <a:spLocks noGrp="1"/>
          </p:cNvSpPr>
          <p:nvPr>
            <p:ph type="sldNum" sz="quarter" idx="12"/>
          </p:nvPr>
        </p:nvSpPr>
        <p:spPr/>
        <p:txBody>
          <a:bodyPr/>
          <a:lstStyle/>
          <a:p>
            <a:fld id="{22D3218F-1C12-2B4C-A0F4-B6DF7190FF47}" type="slidenum">
              <a:rPr lang="en-GB" smtClean="0"/>
              <a:t>‹#›</a:t>
            </a:fld>
            <a:endParaRPr lang="en-GB"/>
          </a:p>
        </p:txBody>
      </p:sp>
    </p:spTree>
    <p:extLst>
      <p:ext uri="{BB962C8B-B14F-4D97-AF65-F5344CB8AC3E}">
        <p14:creationId xmlns:p14="http://schemas.microsoft.com/office/powerpoint/2010/main" val="372739719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EF804-29E6-F74F-8C3A-BC8BD5D739CA}"/>
              </a:ext>
            </a:extLst>
          </p:cNvPr>
          <p:cNvSpPr>
            <a:spLocks noGrp="1"/>
          </p:cNvSpPr>
          <p:nvPr>
            <p:ph type="title"/>
          </p:nvPr>
        </p:nvSpPr>
        <p:spPr>
          <a:xfrm>
            <a:off x="623888" y="1282304"/>
            <a:ext cx="7886700" cy="2139553"/>
          </a:xfrm>
        </p:spPr>
        <p:txBody>
          <a:bodyPr anchor="b"/>
          <a:lstStyle>
            <a:lvl1pPr>
              <a:defRPr sz="4500"/>
            </a:lvl1pPr>
          </a:lstStyle>
          <a:p>
            <a:r>
              <a:rPr lang="en-GB"/>
              <a:t>Click to edit Master title style</a:t>
            </a:r>
          </a:p>
        </p:txBody>
      </p:sp>
      <p:sp>
        <p:nvSpPr>
          <p:cNvPr id="3" name="Text Placeholder 2">
            <a:extLst>
              <a:ext uri="{FF2B5EF4-FFF2-40B4-BE49-F238E27FC236}">
                <a16:creationId xmlns:a16="http://schemas.microsoft.com/office/drawing/2014/main" id="{80BC937E-D7AD-D44E-A6F7-CB3B759F70C3}"/>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29B9EBC-38C5-CA42-82F2-FD2D4747E7A7}"/>
              </a:ext>
            </a:extLst>
          </p:cNvPr>
          <p:cNvSpPr>
            <a:spLocks noGrp="1"/>
          </p:cNvSpPr>
          <p:nvPr>
            <p:ph type="dt" sz="half" idx="10"/>
          </p:nvPr>
        </p:nvSpPr>
        <p:spPr/>
        <p:txBody>
          <a:bodyPr/>
          <a:lstStyle/>
          <a:p>
            <a:fld id="{EF4C7E89-2B1A-2C49-AEE1-09E090BCBEA1}" type="datetimeFigureOut">
              <a:rPr lang="en-GB" smtClean="0"/>
              <a:t>17/05/2023</a:t>
            </a:fld>
            <a:endParaRPr lang="en-GB"/>
          </a:p>
        </p:txBody>
      </p:sp>
      <p:sp>
        <p:nvSpPr>
          <p:cNvPr id="5" name="Footer Placeholder 4">
            <a:extLst>
              <a:ext uri="{FF2B5EF4-FFF2-40B4-BE49-F238E27FC236}">
                <a16:creationId xmlns:a16="http://schemas.microsoft.com/office/drawing/2014/main" id="{367D0DC0-B4C2-4941-AF41-9884814112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2F9497-FE57-7A43-B783-FD805E97FACC}"/>
              </a:ext>
            </a:extLst>
          </p:cNvPr>
          <p:cNvSpPr>
            <a:spLocks noGrp="1"/>
          </p:cNvSpPr>
          <p:nvPr>
            <p:ph type="sldNum" sz="quarter" idx="12"/>
          </p:nvPr>
        </p:nvSpPr>
        <p:spPr/>
        <p:txBody>
          <a:bodyPr/>
          <a:lstStyle/>
          <a:p>
            <a:fld id="{22D3218F-1C12-2B4C-A0F4-B6DF7190FF47}" type="slidenum">
              <a:rPr lang="en-GB" smtClean="0"/>
              <a:t>‹#›</a:t>
            </a:fld>
            <a:endParaRPr lang="en-GB"/>
          </a:p>
        </p:txBody>
      </p:sp>
    </p:spTree>
    <p:extLst>
      <p:ext uri="{BB962C8B-B14F-4D97-AF65-F5344CB8AC3E}">
        <p14:creationId xmlns:p14="http://schemas.microsoft.com/office/powerpoint/2010/main" val="1696046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Option 2 Green">
    <p:spTree>
      <p:nvGrpSpPr>
        <p:cNvPr id="1" name=""/>
        <p:cNvGrpSpPr/>
        <p:nvPr/>
      </p:nvGrpSpPr>
      <p:grpSpPr>
        <a:xfrm>
          <a:off x="0" y="0"/>
          <a:ext cx="0" cy="0"/>
          <a:chOff x="0" y="0"/>
          <a:chExt cx="0" cy="0"/>
        </a:xfrm>
      </p:grpSpPr>
      <p:pic>
        <p:nvPicPr>
          <p:cNvPr id="16" name="Picture Placeholder 1070">
            <a:extLst>
              <a:ext uri="{FF2B5EF4-FFF2-40B4-BE49-F238E27FC236}">
                <a16:creationId xmlns:a16="http://schemas.microsoft.com/office/drawing/2014/main" id="{237FE610-1DC2-694A-A777-EFA1CC16FBD8}"/>
              </a:ext>
              <a:ext uri="{C183D7F6-B498-43B3-948B-1728B52AA6E4}">
                <adec:decorative xmlns:adec="http://schemas.microsoft.com/office/drawing/2017/decorative" val="1"/>
              </a:ext>
            </a:extLst>
          </p:cNvPr>
          <p:cNvPicPr>
            <a:picLocks/>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3" name="Black Box">
            <a:extLst>
              <a:ext uri="{FF2B5EF4-FFF2-40B4-BE49-F238E27FC236}">
                <a16:creationId xmlns:a16="http://schemas.microsoft.com/office/drawing/2014/main" id="{C0A2ECBF-9E98-974F-AD7B-2EE0AA9900D8}"/>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DA9E477A-02EF-8A47-BC78-3AC66B5A6613}"/>
              </a:ext>
            </a:extLst>
          </p:cNvPr>
          <p:cNvSpPr>
            <a:spLocks noGrp="1"/>
          </p:cNvSpPr>
          <p:nvPr>
            <p:ph type="ctrTitle"/>
          </p:nvPr>
        </p:nvSpPr>
        <p:spPr>
          <a:xfrm>
            <a:off x="3888720" y="2221200"/>
            <a:ext cx="4967280" cy="1242000"/>
          </a:xfrm>
          <a:solidFill>
            <a:srgbClr val="008556"/>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4" name="Subtitle 1">
            <a:extLst>
              <a:ext uri="{FF2B5EF4-FFF2-40B4-BE49-F238E27FC236}">
                <a16:creationId xmlns:a16="http://schemas.microsoft.com/office/drawing/2014/main" id="{0A71B81D-F16B-1848-A931-137EDC9FB7B7}"/>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DA3DD3E3-A42A-8441-A28E-169B96E58BFB}"/>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5381BA70-BB87-DB49-AB51-FD636F3F49A2}"/>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963561" y="288833"/>
            <a:ext cx="892437" cy="472467"/>
          </a:xfrm>
          <a:prstGeom prst="rect">
            <a:avLst/>
          </a:prstGeom>
        </p:spPr>
      </p:pic>
    </p:spTree>
    <p:extLst>
      <p:ext uri="{BB962C8B-B14F-4D97-AF65-F5344CB8AC3E}">
        <p14:creationId xmlns:p14="http://schemas.microsoft.com/office/powerpoint/2010/main" val="195708159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9C680-CA58-FD46-B9DE-1F8C485603A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D7EF6788-9AA9-364E-9844-E0D7336D1F8E}"/>
              </a:ext>
            </a:extLst>
          </p:cNvPr>
          <p:cNvSpPr>
            <a:spLocks noGrp="1"/>
          </p:cNvSpPr>
          <p:nvPr>
            <p:ph sz="half" idx="1"/>
          </p:nvPr>
        </p:nvSpPr>
        <p:spPr>
          <a:xfrm>
            <a:off x="6286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60FA57B5-1F27-6543-8C02-975DE384A4AD}"/>
              </a:ext>
            </a:extLst>
          </p:cNvPr>
          <p:cNvSpPr>
            <a:spLocks noGrp="1"/>
          </p:cNvSpPr>
          <p:nvPr>
            <p:ph sz="half" idx="2"/>
          </p:nvPr>
        </p:nvSpPr>
        <p:spPr>
          <a:xfrm>
            <a:off x="46291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42B53EE1-8DE9-3B40-A203-4CB84020D985}"/>
              </a:ext>
            </a:extLst>
          </p:cNvPr>
          <p:cNvSpPr>
            <a:spLocks noGrp="1"/>
          </p:cNvSpPr>
          <p:nvPr>
            <p:ph type="dt" sz="half" idx="10"/>
          </p:nvPr>
        </p:nvSpPr>
        <p:spPr/>
        <p:txBody>
          <a:bodyPr/>
          <a:lstStyle/>
          <a:p>
            <a:fld id="{EF4C7E89-2B1A-2C49-AEE1-09E090BCBEA1}" type="datetimeFigureOut">
              <a:rPr lang="en-GB" smtClean="0"/>
              <a:t>17/05/2023</a:t>
            </a:fld>
            <a:endParaRPr lang="en-GB"/>
          </a:p>
        </p:txBody>
      </p:sp>
      <p:sp>
        <p:nvSpPr>
          <p:cNvPr id="6" name="Footer Placeholder 5">
            <a:extLst>
              <a:ext uri="{FF2B5EF4-FFF2-40B4-BE49-F238E27FC236}">
                <a16:creationId xmlns:a16="http://schemas.microsoft.com/office/drawing/2014/main" id="{B8C1F01B-E912-F949-B81C-E269DAE93AC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2B6F9E-531D-BF4D-945C-562CA03BFAF8}"/>
              </a:ext>
            </a:extLst>
          </p:cNvPr>
          <p:cNvSpPr>
            <a:spLocks noGrp="1"/>
          </p:cNvSpPr>
          <p:nvPr>
            <p:ph type="sldNum" sz="quarter" idx="12"/>
          </p:nvPr>
        </p:nvSpPr>
        <p:spPr/>
        <p:txBody>
          <a:bodyPr/>
          <a:lstStyle/>
          <a:p>
            <a:fld id="{22D3218F-1C12-2B4C-A0F4-B6DF7190FF47}" type="slidenum">
              <a:rPr lang="en-GB" smtClean="0"/>
              <a:t>‹#›</a:t>
            </a:fld>
            <a:endParaRPr lang="en-GB"/>
          </a:p>
        </p:txBody>
      </p:sp>
    </p:spTree>
    <p:extLst>
      <p:ext uri="{BB962C8B-B14F-4D97-AF65-F5344CB8AC3E}">
        <p14:creationId xmlns:p14="http://schemas.microsoft.com/office/powerpoint/2010/main" val="130204811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8315C-B934-BE4E-9E9D-5A69F1828CA8}"/>
              </a:ext>
            </a:extLst>
          </p:cNvPr>
          <p:cNvSpPr>
            <a:spLocks noGrp="1"/>
          </p:cNvSpPr>
          <p:nvPr>
            <p:ph type="title"/>
          </p:nvPr>
        </p:nvSpPr>
        <p:spPr>
          <a:xfrm>
            <a:off x="629841" y="273844"/>
            <a:ext cx="7886700" cy="994172"/>
          </a:xfrm>
        </p:spPr>
        <p:txBody>
          <a:bodyPr/>
          <a:lstStyle/>
          <a:p>
            <a:r>
              <a:rPr lang="en-GB"/>
              <a:t>Click to edit Master title style</a:t>
            </a:r>
          </a:p>
        </p:txBody>
      </p:sp>
      <p:sp>
        <p:nvSpPr>
          <p:cNvPr id="3" name="Text Placeholder 2">
            <a:extLst>
              <a:ext uri="{FF2B5EF4-FFF2-40B4-BE49-F238E27FC236}">
                <a16:creationId xmlns:a16="http://schemas.microsoft.com/office/drawing/2014/main" id="{56D2909C-C369-6C47-B0E6-3F39A8422F64}"/>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FA54202D-386C-3F41-8129-305065FC129D}"/>
              </a:ext>
            </a:extLst>
          </p:cNvPr>
          <p:cNvSpPr>
            <a:spLocks noGrp="1"/>
          </p:cNvSpPr>
          <p:nvPr>
            <p:ph sz="half" idx="2"/>
          </p:nvPr>
        </p:nvSpPr>
        <p:spPr>
          <a:xfrm>
            <a:off x="629842" y="1878806"/>
            <a:ext cx="3868340"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F30ECBD6-EFC3-2C4B-B106-25A6044442BB}"/>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A01AE5C1-A3F7-C74D-9A68-2E225E8C1C25}"/>
              </a:ext>
            </a:extLst>
          </p:cNvPr>
          <p:cNvSpPr>
            <a:spLocks noGrp="1"/>
          </p:cNvSpPr>
          <p:nvPr>
            <p:ph sz="quarter" idx="4"/>
          </p:nvPr>
        </p:nvSpPr>
        <p:spPr>
          <a:xfrm>
            <a:off x="4629150" y="1878806"/>
            <a:ext cx="3887391"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8B34D616-D76B-DF40-BCB0-6899C7050991}"/>
              </a:ext>
            </a:extLst>
          </p:cNvPr>
          <p:cNvSpPr>
            <a:spLocks noGrp="1"/>
          </p:cNvSpPr>
          <p:nvPr>
            <p:ph type="dt" sz="half" idx="10"/>
          </p:nvPr>
        </p:nvSpPr>
        <p:spPr/>
        <p:txBody>
          <a:bodyPr/>
          <a:lstStyle/>
          <a:p>
            <a:fld id="{EF4C7E89-2B1A-2C49-AEE1-09E090BCBEA1}" type="datetimeFigureOut">
              <a:rPr lang="en-GB" smtClean="0"/>
              <a:t>17/05/2023</a:t>
            </a:fld>
            <a:endParaRPr lang="en-GB"/>
          </a:p>
        </p:txBody>
      </p:sp>
      <p:sp>
        <p:nvSpPr>
          <p:cNvPr id="8" name="Footer Placeholder 7">
            <a:extLst>
              <a:ext uri="{FF2B5EF4-FFF2-40B4-BE49-F238E27FC236}">
                <a16:creationId xmlns:a16="http://schemas.microsoft.com/office/drawing/2014/main" id="{B8F10F74-C8ED-0148-9B20-64908565C84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7DBC388-9032-D347-B21C-CD787292888F}"/>
              </a:ext>
            </a:extLst>
          </p:cNvPr>
          <p:cNvSpPr>
            <a:spLocks noGrp="1"/>
          </p:cNvSpPr>
          <p:nvPr>
            <p:ph type="sldNum" sz="quarter" idx="12"/>
          </p:nvPr>
        </p:nvSpPr>
        <p:spPr/>
        <p:txBody>
          <a:bodyPr/>
          <a:lstStyle/>
          <a:p>
            <a:fld id="{22D3218F-1C12-2B4C-A0F4-B6DF7190FF47}" type="slidenum">
              <a:rPr lang="en-GB" smtClean="0"/>
              <a:t>‹#›</a:t>
            </a:fld>
            <a:endParaRPr lang="en-GB"/>
          </a:p>
        </p:txBody>
      </p:sp>
    </p:spTree>
    <p:extLst>
      <p:ext uri="{BB962C8B-B14F-4D97-AF65-F5344CB8AC3E}">
        <p14:creationId xmlns:p14="http://schemas.microsoft.com/office/powerpoint/2010/main" val="4508407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E5501-8367-714B-94BF-4ADD0830519C}"/>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E6BA78DA-4E21-EF40-A199-442A684624A3}"/>
              </a:ext>
            </a:extLst>
          </p:cNvPr>
          <p:cNvSpPr>
            <a:spLocks noGrp="1"/>
          </p:cNvSpPr>
          <p:nvPr>
            <p:ph type="dt" sz="half" idx="10"/>
          </p:nvPr>
        </p:nvSpPr>
        <p:spPr/>
        <p:txBody>
          <a:bodyPr/>
          <a:lstStyle/>
          <a:p>
            <a:fld id="{EF4C7E89-2B1A-2C49-AEE1-09E090BCBEA1}" type="datetimeFigureOut">
              <a:rPr lang="en-GB" smtClean="0"/>
              <a:t>17/05/2023</a:t>
            </a:fld>
            <a:endParaRPr lang="en-GB"/>
          </a:p>
        </p:txBody>
      </p:sp>
      <p:sp>
        <p:nvSpPr>
          <p:cNvPr id="4" name="Footer Placeholder 3">
            <a:extLst>
              <a:ext uri="{FF2B5EF4-FFF2-40B4-BE49-F238E27FC236}">
                <a16:creationId xmlns:a16="http://schemas.microsoft.com/office/drawing/2014/main" id="{8D05977B-3727-8049-B342-AFE19761800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817676A-22F6-2547-8CFF-4FE81492D302}"/>
              </a:ext>
            </a:extLst>
          </p:cNvPr>
          <p:cNvSpPr>
            <a:spLocks noGrp="1"/>
          </p:cNvSpPr>
          <p:nvPr>
            <p:ph type="sldNum" sz="quarter" idx="12"/>
          </p:nvPr>
        </p:nvSpPr>
        <p:spPr/>
        <p:txBody>
          <a:bodyPr/>
          <a:lstStyle/>
          <a:p>
            <a:fld id="{22D3218F-1C12-2B4C-A0F4-B6DF7190FF47}" type="slidenum">
              <a:rPr lang="en-GB" smtClean="0"/>
              <a:t>‹#›</a:t>
            </a:fld>
            <a:endParaRPr lang="en-GB"/>
          </a:p>
        </p:txBody>
      </p:sp>
    </p:spTree>
    <p:extLst>
      <p:ext uri="{BB962C8B-B14F-4D97-AF65-F5344CB8AC3E}">
        <p14:creationId xmlns:p14="http://schemas.microsoft.com/office/powerpoint/2010/main" val="195486875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475DA6-2CC8-FE47-A367-DA60C7C05783}"/>
              </a:ext>
            </a:extLst>
          </p:cNvPr>
          <p:cNvSpPr>
            <a:spLocks noGrp="1"/>
          </p:cNvSpPr>
          <p:nvPr>
            <p:ph type="dt" sz="half" idx="10"/>
          </p:nvPr>
        </p:nvSpPr>
        <p:spPr/>
        <p:txBody>
          <a:bodyPr/>
          <a:lstStyle/>
          <a:p>
            <a:fld id="{EF4C7E89-2B1A-2C49-AEE1-09E090BCBEA1}" type="datetimeFigureOut">
              <a:rPr lang="en-GB" smtClean="0"/>
              <a:t>17/05/2023</a:t>
            </a:fld>
            <a:endParaRPr lang="en-GB"/>
          </a:p>
        </p:txBody>
      </p:sp>
      <p:sp>
        <p:nvSpPr>
          <p:cNvPr id="3" name="Footer Placeholder 2">
            <a:extLst>
              <a:ext uri="{FF2B5EF4-FFF2-40B4-BE49-F238E27FC236}">
                <a16:creationId xmlns:a16="http://schemas.microsoft.com/office/drawing/2014/main" id="{A7AE574C-29C3-D54A-B5D3-38DEA2F8302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83D977E-690B-9946-A417-2282F1E5FF2E}"/>
              </a:ext>
            </a:extLst>
          </p:cNvPr>
          <p:cNvSpPr>
            <a:spLocks noGrp="1"/>
          </p:cNvSpPr>
          <p:nvPr>
            <p:ph type="sldNum" sz="quarter" idx="12"/>
          </p:nvPr>
        </p:nvSpPr>
        <p:spPr/>
        <p:txBody>
          <a:bodyPr/>
          <a:lstStyle/>
          <a:p>
            <a:fld id="{22D3218F-1C12-2B4C-A0F4-B6DF7190FF47}" type="slidenum">
              <a:rPr lang="en-GB" smtClean="0"/>
              <a:t>‹#›</a:t>
            </a:fld>
            <a:endParaRPr lang="en-GB"/>
          </a:p>
        </p:txBody>
      </p:sp>
    </p:spTree>
    <p:extLst>
      <p:ext uri="{BB962C8B-B14F-4D97-AF65-F5344CB8AC3E}">
        <p14:creationId xmlns:p14="http://schemas.microsoft.com/office/powerpoint/2010/main" val="369567307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AF5B3-3768-E440-AD9E-3F85102ADBD6}"/>
              </a:ext>
            </a:extLst>
          </p:cNvPr>
          <p:cNvSpPr>
            <a:spLocks noGrp="1"/>
          </p:cNvSpPr>
          <p:nvPr>
            <p:ph type="title"/>
          </p:nvPr>
        </p:nvSpPr>
        <p:spPr>
          <a:xfrm>
            <a:off x="629841" y="342900"/>
            <a:ext cx="2949178" cy="1200150"/>
          </a:xfrm>
        </p:spPr>
        <p:txBody>
          <a:bodyPr anchor="b"/>
          <a:lstStyle>
            <a:lvl1pPr>
              <a:defRPr sz="2400"/>
            </a:lvl1pPr>
          </a:lstStyle>
          <a:p>
            <a:r>
              <a:rPr lang="en-GB"/>
              <a:t>Click to edit Master title style</a:t>
            </a:r>
          </a:p>
        </p:txBody>
      </p:sp>
      <p:sp>
        <p:nvSpPr>
          <p:cNvPr id="3" name="Content Placeholder 2">
            <a:extLst>
              <a:ext uri="{FF2B5EF4-FFF2-40B4-BE49-F238E27FC236}">
                <a16:creationId xmlns:a16="http://schemas.microsoft.com/office/drawing/2014/main" id="{151544BB-DEAF-994E-8A8E-A8557F87C1F6}"/>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F816B101-CC9C-4143-BA38-206252B02B26}"/>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A81B423F-321A-D642-9D38-295A008ADC79}"/>
              </a:ext>
            </a:extLst>
          </p:cNvPr>
          <p:cNvSpPr>
            <a:spLocks noGrp="1"/>
          </p:cNvSpPr>
          <p:nvPr>
            <p:ph type="dt" sz="half" idx="10"/>
          </p:nvPr>
        </p:nvSpPr>
        <p:spPr/>
        <p:txBody>
          <a:bodyPr/>
          <a:lstStyle/>
          <a:p>
            <a:fld id="{EF4C7E89-2B1A-2C49-AEE1-09E090BCBEA1}" type="datetimeFigureOut">
              <a:rPr lang="en-GB" smtClean="0"/>
              <a:t>17/05/2023</a:t>
            </a:fld>
            <a:endParaRPr lang="en-GB"/>
          </a:p>
        </p:txBody>
      </p:sp>
      <p:sp>
        <p:nvSpPr>
          <p:cNvPr id="6" name="Footer Placeholder 5">
            <a:extLst>
              <a:ext uri="{FF2B5EF4-FFF2-40B4-BE49-F238E27FC236}">
                <a16:creationId xmlns:a16="http://schemas.microsoft.com/office/drawing/2014/main" id="{DC9722C0-8B1B-CF4C-B1D7-A2A59349366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EEADEDB-0CD3-C047-B309-3AA1D1C955A0}"/>
              </a:ext>
            </a:extLst>
          </p:cNvPr>
          <p:cNvSpPr>
            <a:spLocks noGrp="1"/>
          </p:cNvSpPr>
          <p:nvPr>
            <p:ph type="sldNum" sz="quarter" idx="12"/>
          </p:nvPr>
        </p:nvSpPr>
        <p:spPr/>
        <p:txBody>
          <a:bodyPr/>
          <a:lstStyle/>
          <a:p>
            <a:fld id="{22D3218F-1C12-2B4C-A0F4-B6DF7190FF47}" type="slidenum">
              <a:rPr lang="en-GB" smtClean="0"/>
              <a:t>‹#›</a:t>
            </a:fld>
            <a:endParaRPr lang="en-GB"/>
          </a:p>
        </p:txBody>
      </p:sp>
    </p:spTree>
    <p:extLst>
      <p:ext uri="{BB962C8B-B14F-4D97-AF65-F5344CB8AC3E}">
        <p14:creationId xmlns:p14="http://schemas.microsoft.com/office/powerpoint/2010/main" val="380376815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5BA6E-225F-6E4E-BBCC-935FE9F4A844}"/>
              </a:ext>
            </a:extLst>
          </p:cNvPr>
          <p:cNvSpPr>
            <a:spLocks noGrp="1"/>
          </p:cNvSpPr>
          <p:nvPr>
            <p:ph type="title"/>
          </p:nvPr>
        </p:nvSpPr>
        <p:spPr>
          <a:xfrm>
            <a:off x="629841" y="342900"/>
            <a:ext cx="2949178" cy="1200150"/>
          </a:xfrm>
        </p:spPr>
        <p:txBody>
          <a:bodyPr anchor="b"/>
          <a:lstStyle>
            <a:lvl1pPr>
              <a:defRPr sz="2400"/>
            </a:lvl1pPr>
          </a:lstStyle>
          <a:p>
            <a:r>
              <a:rPr lang="en-GB"/>
              <a:t>Click to edit Master title style</a:t>
            </a:r>
          </a:p>
        </p:txBody>
      </p:sp>
      <p:sp>
        <p:nvSpPr>
          <p:cNvPr id="3" name="Picture Placeholder 2">
            <a:extLst>
              <a:ext uri="{FF2B5EF4-FFF2-40B4-BE49-F238E27FC236}">
                <a16:creationId xmlns:a16="http://schemas.microsoft.com/office/drawing/2014/main" id="{15FB5115-9118-6743-A8B4-C5629B973E02}"/>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3742E6BC-E0BC-FB4D-971E-7F01CAB39914}"/>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8A820ED1-3E5D-4545-8164-8C0A7F0423B4}"/>
              </a:ext>
            </a:extLst>
          </p:cNvPr>
          <p:cNvSpPr>
            <a:spLocks noGrp="1"/>
          </p:cNvSpPr>
          <p:nvPr>
            <p:ph type="dt" sz="half" idx="10"/>
          </p:nvPr>
        </p:nvSpPr>
        <p:spPr/>
        <p:txBody>
          <a:bodyPr/>
          <a:lstStyle/>
          <a:p>
            <a:fld id="{EF4C7E89-2B1A-2C49-AEE1-09E090BCBEA1}" type="datetimeFigureOut">
              <a:rPr lang="en-GB" smtClean="0"/>
              <a:t>17/05/2023</a:t>
            </a:fld>
            <a:endParaRPr lang="en-GB"/>
          </a:p>
        </p:txBody>
      </p:sp>
      <p:sp>
        <p:nvSpPr>
          <p:cNvPr id="6" name="Footer Placeholder 5">
            <a:extLst>
              <a:ext uri="{FF2B5EF4-FFF2-40B4-BE49-F238E27FC236}">
                <a16:creationId xmlns:a16="http://schemas.microsoft.com/office/drawing/2014/main" id="{A913B524-0E41-D849-B11B-93F48CADBB3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49C9CB5-3968-6F4B-8F0E-7A6898DFB358}"/>
              </a:ext>
            </a:extLst>
          </p:cNvPr>
          <p:cNvSpPr>
            <a:spLocks noGrp="1"/>
          </p:cNvSpPr>
          <p:nvPr>
            <p:ph type="sldNum" sz="quarter" idx="12"/>
          </p:nvPr>
        </p:nvSpPr>
        <p:spPr/>
        <p:txBody>
          <a:bodyPr/>
          <a:lstStyle/>
          <a:p>
            <a:fld id="{22D3218F-1C12-2B4C-A0F4-B6DF7190FF47}" type="slidenum">
              <a:rPr lang="en-GB" smtClean="0"/>
              <a:t>‹#›</a:t>
            </a:fld>
            <a:endParaRPr lang="en-GB"/>
          </a:p>
        </p:txBody>
      </p:sp>
    </p:spTree>
    <p:extLst>
      <p:ext uri="{BB962C8B-B14F-4D97-AF65-F5344CB8AC3E}">
        <p14:creationId xmlns:p14="http://schemas.microsoft.com/office/powerpoint/2010/main" val="304517844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4CB92-DBD6-D546-ADB7-89324FD7D715}"/>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634E06F7-3C8F-9744-9D93-AC56B5D7470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58F095E-3BB1-9148-BAAC-8808A7006604}"/>
              </a:ext>
            </a:extLst>
          </p:cNvPr>
          <p:cNvSpPr>
            <a:spLocks noGrp="1"/>
          </p:cNvSpPr>
          <p:nvPr>
            <p:ph type="dt" sz="half" idx="10"/>
          </p:nvPr>
        </p:nvSpPr>
        <p:spPr/>
        <p:txBody>
          <a:bodyPr/>
          <a:lstStyle/>
          <a:p>
            <a:fld id="{EF4C7E89-2B1A-2C49-AEE1-09E090BCBEA1}" type="datetimeFigureOut">
              <a:rPr lang="en-GB" smtClean="0"/>
              <a:t>17/05/2023</a:t>
            </a:fld>
            <a:endParaRPr lang="en-GB"/>
          </a:p>
        </p:txBody>
      </p:sp>
      <p:sp>
        <p:nvSpPr>
          <p:cNvPr id="5" name="Footer Placeholder 4">
            <a:extLst>
              <a:ext uri="{FF2B5EF4-FFF2-40B4-BE49-F238E27FC236}">
                <a16:creationId xmlns:a16="http://schemas.microsoft.com/office/drawing/2014/main" id="{85DD6E9A-90B8-EF40-8D5A-62638C86EC5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778659-9450-2C42-BC45-158370BF162A}"/>
              </a:ext>
            </a:extLst>
          </p:cNvPr>
          <p:cNvSpPr>
            <a:spLocks noGrp="1"/>
          </p:cNvSpPr>
          <p:nvPr>
            <p:ph type="sldNum" sz="quarter" idx="12"/>
          </p:nvPr>
        </p:nvSpPr>
        <p:spPr/>
        <p:txBody>
          <a:bodyPr/>
          <a:lstStyle/>
          <a:p>
            <a:fld id="{22D3218F-1C12-2B4C-A0F4-B6DF7190FF47}" type="slidenum">
              <a:rPr lang="en-GB" smtClean="0"/>
              <a:t>‹#›</a:t>
            </a:fld>
            <a:endParaRPr lang="en-GB"/>
          </a:p>
        </p:txBody>
      </p:sp>
    </p:spTree>
    <p:extLst>
      <p:ext uri="{BB962C8B-B14F-4D97-AF65-F5344CB8AC3E}">
        <p14:creationId xmlns:p14="http://schemas.microsoft.com/office/powerpoint/2010/main" val="364320987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01EB77-28EA-1A4E-8CF4-41E86904B60D}"/>
              </a:ext>
            </a:extLst>
          </p:cNvPr>
          <p:cNvSpPr>
            <a:spLocks noGrp="1"/>
          </p:cNvSpPr>
          <p:nvPr>
            <p:ph type="title" orient="vert"/>
          </p:nvPr>
        </p:nvSpPr>
        <p:spPr>
          <a:xfrm>
            <a:off x="6543675" y="273844"/>
            <a:ext cx="1971675" cy="4358879"/>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45B2D91D-9EE3-134E-A469-8AEC3C375FAA}"/>
              </a:ext>
            </a:extLst>
          </p:cNvPr>
          <p:cNvSpPr>
            <a:spLocks noGrp="1"/>
          </p:cNvSpPr>
          <p:nvPr>
            <p:ph type="body" orient="vert" idx="1"/>
          </p:nvPr>
        </p:nvSpPr>
        <p:spPr>
          <a:xfrm>
            <a:off x="628650" y="273844"/>
            <a:ext cx="5800725" cy="435887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5CC2F94-80D2-174F-8D46-4336DE752F13}"/>
              </a:ext>
            </a:extLst>
          </p:cNvPr>
          <p:cNvSpPr>
            <a:spLocks noGrp="1"/>
          </p:cNvSpPr>
          <p:nvPr>
            <p:ph type="dt" sz="half" idx="10"/>
          </p:nvPr>
        </p:nvSpPr>
        <p:spPr/>
        <p:txBody>
          <a:bodyPr/>
          <a:lstStyle/>
          <a:p>
            <a:fld id="{EF4C7E89-2B1A-2C49-AEE1-09E090BCBEA1}" type="datetimeFigureOut">
              <a:rPr lang="en-GB" smtClean="0"/>
              <a:t>17/05/2023</a:t>
            </a:fld>
            <a:endParaRPr lang="en-GB"/>
          </a:p>
        </p:txBody>
      </p:sp>
      <p:sp>
        <p:nvSpPr>
          <p:cNvPr id="5" name="Footer Placeholder 4">
            <a:extLst>
              <a:ext uri="{FF2B5EF4-FFF2-40B4-BE49-F238E27FC236}">
                <a16:creationId xmlns:a16="http://schemas.microsoft.com/office/drawing/2014/main" id="{1D7A94FC-1EE4-B44B-AFBE-A24F0D0D04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1A8F25-6D50-CB48-BE98-5DBC996675C3}"/>
              </a:ext>
            </a:extLst>
          </p:cNvPr>
          <p:cNvSpPr>
            <a:spLocks noGrp="1"/>
          </p:cNvSpPr>
          <p:nvPr>
            <p:ph type="sldNum" sz="quarter" idx="12"/>
          </p:nvPr>
        </p:nvSpPr>
        <p:spPr/>
        <p:txBody>
          <a:bodyPr/>
          <a:lstStyle/>
          <a:p>
            <a:fld id="{22D3218F-1C12-2B4C-A0F4-B6DF7190FF47}" type="slidenum">
              <a:rPr lang="en-GB" smtClean="0"/>
              <a:t>‹#›</a:t>
            </a:fld>
            <a:endParaRPr lang="en-GB"/>
          </a:p>
        </p:txBody>
      </p:sp>
    </p:spTree>
    <p:extLst>
      <p:ext uri="{BB962C8B-B14F-4D97-AF65-F5344CB8AC3E}">
        <p14:creationId xmlns:p14="http://schemas.microsoft.com/office/powerpoint/2010/main" val="27046228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Text and Bullets">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8" name="Title 1">
            <a:extLst>
              <a:ext uri="{FF2B5EF4-FFF2-40B4-BE49-F238E27FC236}">
                <a16:creationId xmlns:a16="http://schemas.microsoft.com/office/drawing/2014/main" id="{677BB2F1-AFF0-C64C-83D0-3B465EE13985}"/>
              </a:ext>
            </a:extLst>
          </p:cNvPr>
          <p:cNvSpPr>
            <a:spLocks noGrp="1"/>
          </p:cNvSpPr>
          <p:nvPr>
            <p:ph type="title" hasCustomPrompt="1"/>
          </p:nvPr>
        </p:nvSpPr>
        <p:spPr>
          <a:xfrm>
            <a:off x="232951" y="249901"/>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9" name="Text Placeholder 8"/>
          <p:cNvSpPr>
            <a:spLocks noGrp="1"/>
          </p:cNvSpPr>
          <p:nvPr>
            <p:ph type="body" sz="quarter" idx="12"/>
          </p:nvPr>
        </p:nvSpPr>
        <p:spPr>
          <a:xfrm>
            <a:off x="234001" y="986401"/>
            <a:ext cx="7667625" cy="3601574"/>
          </a:xfrm>
        </p:spPr>
        <p:txBody>
          <a:bodyPr>
            <a:noAutofit/>
          </a:bodyPr>
          <a:lstStyle>
            <a:lvl1pPr marL="0" indent="0">
              <a:lnSpc>
                <a:spcPts val="2800"/>
              </a:lnSpc>
              <a:spcBef>
                <a:spcPts val="0"/>
              </a:spcBef>
              <a:buNone/>
              <a:defRPr sz="2700"/>
            </a:lvl1pPr>
            <a:lvl2pPr marL="269993" indent="-269993">
              <a:lnSpc>
                <a:spcPts val="2800"/>
              </a:lnSpc>
              <a:spcBef>
                <a:spcPts val="0"/>
              </a:spcBef>
              <a:defRPr sz="2700"/>
            </a:lvl2pPr>
            <a:lvl3pPr marL="539987" indent="-269993">
              <a:lnSpc>
                <a:spcPts val="2800"/>
              </a:lnSpc>
              <a:defRPr sz="2700"/>
            </a:lvl3pPr>
            <a:lvl4pPr marL="809980" indent="-269993">
              <a:lnSpc>
                <a:spcPts val="2800"/>
              </a:lnSpc>
              <a:defRPr sz="2700"/>
            </a:lvl4pPr>
            <a:lvl5pPr marL="1079973" indent="-269993">
              <a:lnSpc>
                <a:spcPts val="2800"/>
              </a:lnSpc>
              <a:defRPr sz="2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2">
            <a:extLst>
              <a:ext uri="{FF2B5EF4-FFF2-40B4-BE49-F238E27FC236}">
                <a16:creationId xmlns:a16="http://schemas.microsoft.com/office/drawing/2014/main" id="{FC25F548-F1B7-1942-BFC2-C7EF39D09D2E}"/>
              </a:ext>
              <a:ext uri="{C183D7F6-B498-43B3-948B-1728B52AA6E4}">
                <adec:decorative xmlns:adec="http://schemas.microsoft.com/office/drawing/2017/decorative" val="1"/>
              </a:ext>
            </a:extLst>
          </p:cNvPr>
          <p:cNvSpPr>
            <a:spLocks noGrp="1"/>
          </p:cNvSpPr>
          <p:nvPr>
            <p:ph type="ftr" sz="quarter" idx="10"/>
          </p:nvPr>
        </p:nvSpPr>
        <p:spPr>
          <a:xfrm>
            <a:off x="234000" y="4767264"/>
            <a:ext cx="7686376" cy="273844"/>
          </a:xfrm>
        </p:spPr>
        <p:txBody>
          <a:bodyPr/>
          <a:lstStyle/>
          <a:p>
            <a:endParaRPr lang="en-GB"/>
          </a:p>
        </p:txBody>
      </p:sp>
    </p:spTree>
    <p:extLst>
      <p:ext uri="{BB962C8B-B14F-4D97-AF65-F5344CB8AC3E}">
        <p14:creationId xmlns:p14="http://schemas.microsoft.com/office/powerpoint/2010/main" val="414303398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Thank You">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D615D885-4B42-504C-A63B-821DA455821E}"/>
              </a:ext>
              <a:ext uri="{C183D7F6-B498-43B3-948B-1728B52AA6E4}">
                <adec:decorative xmlns:adec="http://schemas.microsoft.com/office/drawing/2017/decorative" val="1"/>
              </a:ext>
            </a:extLst>
          </p:cNvPr>
          <p:cNvSpPr/>
          <p:nvPr userDrawn="1"/>
        </p:nvSpPr>
        <p:spPr>
          <a:xfrm>
            <a:off x="2444921" y="1446764"/>
            <a:ext cx="6411077" cy="16023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a:p>
        </p:txBody>
      </p:sp>
      <p:sp>
        <p:nvSpPr>
          <p:cNvPr id="23" name="Thankyou">
            <a:extLst>
              <a:ext uri="{FF2B5EF4-FFF2-40B4-BE49-F238E27FC236}">
                <a16:creationId xmlns:a16="http://schemas.microsoft.com/office/drawing/2014/main" id="{DF2741FF-6F8C-B24A-B321-601E5D16F8CA}"/>
              </a:ext>
              <a:ext uri="{C183D7F6-B498-43B3-948B-1728B52AA6E4}">
                <adec:decorative xmlns:adec="http://schemas.microsoft.com/office/drawing/2017/decorative" val="0"/>
              </a:ext>
            </a:extLst>
          </p:cNvPr>
          <p:cNvSpPr/>
          <p:nvPr userDrawn="1"/>
        </p:nvSpPr>
        <p:spPr>
          <a:xfrm>
            <a:off x="2473496" y="1446764"/>
            <a:ext cx="4661413" cy="16023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a:t>Thank you</a:t>
            </a:r>
            <a:endParaRPr lang="en-GB" sz="5400" b="1" baseline="0"/>
          </a:p>
          <a:p>
            <a:pPr algn="l">
              <a:lnSpc>
                <a:spcPts val="4500"/>
              </a:lnSpc>
            </a:pPr>
            <a:r>
              <a:rPr lang="en-GB" sz="4500" b="0" baseline="0"/>
              <a:t>Any Questions?</a:t>
            </a:r>
            <a:endParaRPr lang="en-GB" sz="4500" b="0"/>
          </a:p>
        </p:txBody>
      </p:sp>
      <p:sp>
        <p:nvSpPr>
          <p:cNvPr id="10" name="Rectangle 9">
            <a:extLst>
              <a:ext uri="{FF2B5EF4-FFF2-40B4-BE49-F238E27FC236}">
                <a16:creationId xmlns:a16="http://schemas.microsoft.com/office/drawing/2014/main" id="{93617A1B-61AD-AE40-BBCD-B1C54779ABCD}"/>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ln>
            <a:noFill/>
          </a:ln>
        </p:spPr>
        <p:style>
          <a:lnRef idx="2">
            <a:schemeClr val="dk1"/>
          </a:lnRef>
          <a:fillRef idx="1">
            <a:schemeClr val="lt1"/>
          </a:fillRef>
          <a:effectRef idx="0">
            <a:schemeClr val="dk1"/>
          </a:effectRef>
          <a:fontRef idx="minor">
            <a:schemeClr val="dk1"/>
          </a:fontRef>
        </p:style>
        <p:txBody>
          <a:bodyPr lIns="144000" tIns="144000" bIns="72000" rtlCol="0" anchor="ctr"/>
          <a:lstStyle/>
          <a:p>
            <a:pPr algn="l">
              <a:lnSpc>
                <a:spcPts val="4500"/>
              </a:lnSpc>
            </a:pPr>
            <a:endParaRPr lang="en-GB" sz="4500" b="0"/>
          </a:p>
        </p:txBody>
      </p:sp>
      <p:sp>
        <p:nvSpPr>
          <p:cNvPr id="2" name="TextBox 1">
            <a:extLst>
              <a:ext uri="{FF2B5EF4-FFF2-40B4-BE49-F238E27FC236}">
                <a16:creationId xmlns:a16="http://schemas.microsoft.com/office/drawing/2014/main" id="{62E65B6F-2614-4441-A5B4-4036E2FEF0B6}"/>
              </a:ext>
            </a:extLst>
          </p:cNvPr>
          <p:cNvSpPr txBox="1"/>
          <p:nvPr userDrawn="1"/>
        </p:nvSpPr>
        <p:spPr>
          <a:xfrm>
            <a:off x="2627784" y="3332496"/>
            <a:ext cx="1800200" cy="215444"/>
          </a:xfrm>
          <a:prstGeom prst="rect">
            <a:avLst/>
          </a:prstGeom>
          <a:noFill/>
        </p:spPr>
        <p:txBody>
          <a:bodyPr wrap="square" lIns="0" tIns="0" rIns="0" bIns="0" rtlCol="0">
            <a:spAutoFit/>
          </a:bodyPr>
          <a:lstStyle/>
          <a:p>
            <a:r>
              <a:rPr lang="en-US" sz="1400" b="1" dirty="0"/>
              <a:t>In partnership with</a:t>
            </a:r>
            <a:endParaRPr lang="en-US" sz="1350" b="1" dirty="0">
              <a:latin typeface="+mn-lt"/>
            </a:endParaRPr>
          </a:p>
        </p:txBody>
      </p:sp>
      <p:sp>
        <p:nvSpPr>
          <p:cNvPr id="5" name="TextBox 4">
            <a:extLst>
              <a:ext uri="{FF2B5EF4-FFF2-40B4-BE49-F238E27FC236}">
                <a16:creationId xmlns:a16="http://schemas.microsoft.com/office/drawing/2014/main" id="{3C608470-9F59-4040-87D1-CDF214339F40}"/>
              </a:ext>
            </a:extLst>
          </p:cNvPr>
          <p:cNvSpPr txBox="1"/>
          <p:nvPr userDrawn="1"/>
        </p:nvSpPr>
        <p:spPr>
          <a:xfrm>
            <a:off x="2627784" y="4672024"/>
            <a:ext cx="4536504"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kern="1200">
                <a:solidFill>
                  <a:schemeClr val="tx1"/>
                </a:solidFill>
                <a:effectLst/>
                <a:latin typeface="+mn-lt"/>
                <a:ea typeface="+mn-ea"/>
                <a:cs typeface="+mn-cs"/>
              </a:rPr>
              <a:t>Working in partnership with the Education and Training Foundation to deliver this programme</a:t>
            </a:r>
          </a:p>
          <a:p>
            <a:endParaRPr lang="en-US" sz="500"/>
          </a:p>
        </p:txBody>
      </p:sp>
      <p:sp>
        <p:nvSpPr>
          <p:cNvPr id="20" name="TextBox 19">
            <a:extLst>
              <a:ext uri="{FF2B5EF4-FFF2-40B4-BE49-F238E27FC236}">
                <a16:creationId xmlns:a16="http://schemas.microsoft.com/office/drawing/2014/main" id="{D9E438D2-EF18-1F48-A2D8-0C568560EAA4}"/>
              </a:ext>
            </a:extLst>
          </p:cNvPr>
          <p:cNvSpPr txBox="1"/>
          <p:nvPr userDrawn="1"/>
        </p:nvSpPr>
        <p:spPr>
          <a:xfrm>
            <a:off x="7122996" y="3376907"/>
            <a:ext cx="1006852" cy="215444"/>
          </a:xfrm>
          <a:prstGeom prst="rect">
            <a:avLst/>
          </a:prstGeom>
          <a:noFill/>
        </p:spPr>
        <p:txBody>
          <a:bodyPr wrap="square" lIns="0" tIns="0" rIns="0" bIns="0" rtlCol="0">
            <a:spAutoFit/>
          </a:bodyPr>
          <a:lstStyle/>
          <a:p>
            <a:r>
              <a:rPr lang="en-US" sz="1400" b="1"/>
              <a:t>Funded by</a:t>
            </a:r>
            <a:endParaRPr lang="en-US" sz="1350" b="1">
              <a:latin typeface="+mn-lt"/>
            </a:endParaRPr>
          </a:p>
        </p:txBody>
      </p:sp>
      <p:pic>
        <p:nvPicPr>
          <p:cNvPr id="24" name="Department for Education Logo" descr="Department for Education Logo">
            <a:extLst>
              <a:ext uri="{FF2B5EF4-FFF2-40B4-BE49-F238E27FC236}">
                <a16:creationId xmlns:a16="http://schemas.microsoft.com/office/drawing/2014/main" id="{6D2D88EF-50AD-BA48-AE1B-238F620E6EA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208" r="-333" b="-4585"/>
          <a:stretch/>
        </p:blipFill>
        <p:spPr>
          <a:xfrm>
            <a:off x="7092281" y="3675686"/>
            <a:ext cx="1296143" cy="794410"/>
          </a:xfrm>
          <a:prstGeom prst="rect">
            <a:avLst/>
          </a:prstGeom>
        </p:spPr>
      </p:pic>
      <p:pic>
        <p:nvPicPr>
          <p:cNvPr id="17" name="CFEM WORDING LOGO" descr="Centres for Excellence in Maths">
            <a:extLst>
              <a:ext uri="{FF2B5EF4-FFF2-40B4-BE49-F238E27FC236}">
                <a16:creationId xmlns:a16="http://schemas.microsoft.com/office/drawing/2014/main" id="{A190BF40-C719-1141-9FF2-C5CD450857B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pic>
        <p:nvPicPr>
          <p:cNvPr id="13" name="LOGO">
            <a:extLst>
              <a:ext uri="{FF2B5EF4-FFF2-40B4-BE49-F238E27FC236}">
                <a16:creationId xmlns:a16="http://schemas.microsoft.com/office/drawing/2014/main" id="{3139B783-04F3-E144-982C-B41DAFF25DC2}"/>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251521" y="288833"/>
            <a:ext cx="892437" cy="472467"/>
          </a:xfrm>
          <a:prstGeom prst="rect">
            <a:avLst/>
          </a:prstGeom>
        </p:spPr>
      </p:pic>
      <p:grpSp>
        <p:nvGrpSpPr>
          <p:cNvPr id="3" name="Group 2">
            <a:extLst>
              <a:ext uri="{FF2B5EF4-FFF2-40B4-BE49-F238E27FC236}">
                <a16:creationId xmlns:a16="http://schemas.microsoft.com/office/drawing/2014/main" id="{D242B0FE-C804-0EE1-52E4-22837970D8AA}"/>
              </a:ext>
            </a:extLst>
          </p:cNvPr>
          <p:cNvGrpSpPr/>
          <p:nvPr userDrawn="1"/>
        </p:nvGrpSpPr>
        <p:grpSpPr>
          <a:xfrm>
            <a:off x="2572577" y="3569188"/>
            <a:ext cx="3761316" cy="1084502"/>
            <a:chOff x="2572577" y="3569188"/>
            <a:chExt cx="3761316" cy="1084502"/>
          </a:xfrm>
        </p:grpSpPr>
        <p:grpSp>
          <p:nvGrpSpPr>
            <p:cNvPr id="7" name="Group 6">
              <a:extLst>
                <a:ext uri="{FF2B5EF4-FFF2-40B4-BE49-F238E27FC236}">
                  <a16:creationId xmlns:a16="http://schemas.microsoft.com/office/drawing/2014/main" id="{B9E37099-C45E-4A17-919B-6BDA3F5FA6BD}"/>
                </a:ext>
              </a:extLst>
            </p:cNvPr>
            <p:cNvGrpSpPr/>
            <p:nvPr userDrawn="1"/>
          </p:nvGrpSpPr>
          <p:grpSpPr>
            <a:xfrm>
              <a:off x="2572578" y="4268354"/>
              <a:ext cx="3761315" cy="385336"/>
              <a:chOff x="1941040" y="4155131"/>
              <a:chExt cx="4586760" cy="469900"/>
            </a:xfrm>
          </p:grpSpPr>
          <p:pic>
            <p:nvPicPr>
              <p:cNvPr id="8" name="Picture 1770775141" descr="Association of Colleges&#10;&#10;The Behavioural Insights Team&#10;&#10;EEDI&#10;&#10;Pearson&#10;&#10;Touch Consulting&#10;&#10;University of Nottingham">
                <a:extLst>
                  <a:ext uri="{FF2B5EF4-FFF2-40B4-BE49-F238E27FC236}">
                    <a16:creationId xmlns:a16="http://schemas.microsoft.com/office/drawing/2014/main" id="{7693D695-86A9-CEF3-7BA8-D7468BD298C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941040" y="4193231"/>
                <a:ext cx="609600" cy="431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323619848" descr="Association of Colleges&#10;&#10;The Behavioural Insights Team&#10;&#10;EEDI&#10;&#10;Pearson&#10;&#10;Touch Consulting&#10;&#10;University of Nottingham">
                <a:extLst>
                  <a:ext uri="{FF2B5EF4-FFF2-40B4-BE49-F238E27FC236}">
                    <a16:creationId xmlns:a16="http://schemas.microsoft.com/office/drawing/2014/main" id="{5927CBFB-B6BE-3D57-040F-7ADE479FC3DF}"/>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665970" y="4193231"/>
                <a:ext cx="1028700" cy="3937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12144617" descr="Association of Colleges&#10;&#10;The Behavioural Insights Team&#10;&#10;EEDI&#10;&#10;Pearson&#10;&#10;Touch Consulting&#10;&#10;University of Nottingham">
                <a:extLst>
                  <a:ext uri="{FF2B5EF4-FFF2-40B4-BE49-F238E27FC236}">
                    <a16:creationId xmlns:a16="http://schemas.microsoft.com/office/drawing/2014/main" id="{8C60E277-27E5-68A7-A509-D1AFB4DDDB5F}"/>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810000" y="4155131"/>
                <a:ext cx="2717800" cy="431800"/>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Picture 11">
              <a:extLst>
                <a:ext uri="{FF2B5EF4-FFF2-40B4-BE49-F238E27FC236}">
                  <a16:creationId xmlns:a16="http://schemas.microsoft.com/office/drawing/2014/main" id="{169090EC-1F5D-9B2F-2394-0ADCE8902769}"/>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b="8056"/>
            <a:stretch/>
          </p:blipFill>
          <p:spPr>
            <a:xfrm>
              <a:off x="2572577" y="3569188"/>
              <a:ext cx="874857" cy="730409"/>
            </a:xfrm>
            <a:prstGeom prst="rect">
              <a:avLst/>
            </a:prstGeom>
          </p:spPr>
        </p:pic>
      </p:grpSp>
    </p:spTree>
    <p:extLst>
      <p:ext uri="{BB962C8B-B14F-4D97-AF65-F5344CB8AC3E}">
        <p14:creationId xmlns:p14="http://schemas.microsoft.com/office/powerpoint/2010/main" val="23177057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Option 3 Red">
    <p:spTree>
      <p:nvGrpSpPr>
        <p:cNvPr id="1" name=""/>
        <p:cNvGrpSpPr/>
        <p:nvPr/>
      </p:nvGrpSpPr>
      <p:grpSpPr>
        <a:xfrm>
          <a:off x="0" y="0"/>
          <a:ext cx="0" cy="0"/>
          <a:chOff x="0" y="0"/>
          <a:chExt cx="0" cy="0"/>
        </a:xfrm>
      </p:grpSpPr>
      <p:pic>
        <p:nvPicPr>
          <p:cNvPr id="10" name="Picture Placeholder 1070">
            <a:extLst>
              <a:ext uri="{FF2B5EF4-FFF2-40B4-BE49-F238E27FC236}">
                <a16:creationId xmlns:a16="http://schemas.microsoft.com/office/drawing/2014/main" id="{55B5EF8D-8475-6E49-ADC3-5AE70457618C}"/>
              </a:ext>
              <a:ext uri="{C183D7F6-B498-43B3-948B-1728B52AA6E4}">
                <adec:decorative xmlns:adec="http://schemas.microsoft.com/office/drawing/2017/decorative" val="1"/>
              </a:ext>
            </a:extLst>
          </p:cNvPr>
          <p:cNvPicPr>
            <a:picLocks/>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3" name="Black Box">
            <a:extLst>
              <a:ext uri="{FF2B5EF4-FFF2-40B4-BE49-F238E27FC236}">
                <a16:creationId xmlns:a16="http://schemas.microsoft.com/office/drawing/2014/main" id="{3656231F-BAF0-1145-A6A3-0917039E4E30}"/>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D6E5EE5D-C49E-8F47-846C-3066BF07D565}"/>
              </a:ext>
            </a:extLst>
          </p:cNvPr>
          <p:cNvSpPr>
            <a:spLocks noGrp="1"/>
          </p:cNvSpPr>
          <p:nvPr>
            <p:ph type="ctrTitle"/>
          </p:nvPr>
        </p:nvSpPr>
        <p:spPr>
          <a:xfrm>
            <a:off x="3888720" y="2221200"/>
            <a:ext cx="4967280" cy="1242000"/>
          </a:xfrm>
          <a:solidFill>
            <a:srgbClr val="E51C41"/>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4" name="Subtitle 1">
            <a:extLst>
              <a:ext uri="{FF2B5EF4-FFF2-40B4-BE49-F238E27FC236}">
                <a16:creationId xmlns:a16="http://schemas.microsoft.com/office/drawing/2014/main" id="{C1A90B66-B19B-C145-A228-84DD259244D3}"/>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B2ACE075-3CC6-D640-8298-582AAAA689B2}"/>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A95F6F04-0799-D649-B3A7-96E282FBEE8E}"/>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descr="Education and Training Foundation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63560" y="288000"/>
            <a:ext cx="892439" cy="474133"/>
          </a:xfrm>
          <a:prstGeom prst="rect">
            <a:avLst/>
          </a:prstGeom>
        </p:spPr>
      </p:pic>
    </p:spTree>
    <p:extLst>
      <p:ext uri="{BB962C8B-B14F-4D97-AF65-F5344CB8AC3E}">
        <p14:creationId xmlns:p14="http://schemas.microsoft.com/office/powerpoint/2010/main" val="32421825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Option 3 Purple">
    <p:spTree>
      <p:nvGrpSpPr>
        <p:cNvPr id="1" name=""/>
        <p:cNvGrpSpPr/>
        <p:nvPr/>
      </p:nvGrpSpPr>
      <p:grpSpPr>
        <a:xfrm>
          <a:off x="0" y="0"/>
          <a:ext cx="0" cy="0"/>
          <a:chOff x="0" y="0"/>
          <a:chExt cx="0" cy="0"/>
        </a:xfrm>
      </p:grpSpPr>
      <p:pic>
        <p:nvPicPr>
          <p:cNvPr id="16" name="Picture Placeholder 1070">
            <a:extLst>
              <a:ext uri="{FF2B5EF4-FFF2-40B4-BE49-F238E27FC236}">
                <a16:creationId xmlns:a16="http://schemas.microsoft.com/office/drawing/2014/main" id="{D46C3442-E23A-3949-8246-E3651CD0D2FF}"/>
              </a:ext>
              <a:ext uri="{C183D7F6-B498-43B3-948B-1728B52AA6E4}">
                <adec:decorative xmlns:adec="http://schemas.microsoft.com/office/drawing/2017/decorative" val="1"/>
              </a:ext>
            </a:extLst>
          </p:cNvPr>
          <p:cNvPicPr>
            <a:picLocks/>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3" name="Black Box">
            <a:extLst>
              <a:ext uri="{FF2B5EF4-FFF2-40B4-BE49-F238E27FC236}">
                <a16:creationId xmlns:a16="http://schemas.microsoft.com/office/drawing/2014/main" id="{912AC400-36C5-9F4F-AC69-98285CB4C9E5}"/>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EBC8A8EB-29E0-3442-9837-2C688F18489E}"/>
              </a:ext>
            </a:extLst>
          </p:cNvPr>
          <p:cNvSpPr>
            <a:spLocks noGrp="1"/>
          </p:cNvSpPr>
          <p:nvPr>
            <p:ph type="ctrTitle"/>
          </p:nvPr>
        </p:nvSpPr>
        <p:spPr>
          <a:xfrm>
            <a:off x="3888720" y="2221200"/>
            <a:ext cx="4967280" cy="1242000"/>
          </a:xfrm>
          <a:solidFill>
            <a:srgbClr val="BE0064"/>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4" name="Subtitle 1">
            <a:extLst>
              <a:ext uri="{FF2B5EF4-FFF2-40B4-BE49-F238E27FC236}">
                <a16:creationId xmlns:a16="http://schemas.microsoft.com/office/drawing/2014/main" id="{C52D941F-7D66-EA47-AC35-E6B738D480E3}"/>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0DE56A39-933A-1744-8FEC-293DF967D15B}"/>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6AE5FC3C-C016-FA45-864F-CC117B87E4AD}"/>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9" name="Logo" descr="Education and Training Foundation 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963560" y="288833"/>
            <a:ext cx="892439" cy="472467"/>
          </a:xfrm>
          <a:prstGeom prst="rect">
            <a:avLst/>
          </a:prstGeom>
        </p:spPr>
      </p:pic>
    </p:spTree>
    <p:extLst>
      <p:ext uri="{BB962C8B-B14F-4D97-AF65-F5344CB8AC3E}">
        <p14:creationId xmlns:p14="http://schemas.microsoft.com/office/powerpoint/2010/main" val="3400092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Option 3 Yellow">
    <p:spTree>
      <p:nvGrpSpPr>
        <p:cNvPr id="1" name=""/>
        <p:cNvGrpSpPr/>
        <p:nvPr/>
      </p:nvGrpSpPr>
      <p:grpSpPr>
        <a:xfrm>
          <a:off x="0" y="0"/>
          <a:ext cx="0" cy="0"/>
          <a:chOff x="0" y="0"/>
          <a:chExt cx="0" cy="0"/>
        </a:xfrm>
      </p:grpSpPr>
      <p:pic>
        <p:nvPicPr>
          <p:cNvPr id="16" name="Picture Placeholder 1070">
            <a:extLst>
              <a:ext uri="{FF2B5EF4-FFF2-40B4-BE49-F238E27FC236}">
                <a16:creationId xmlns:a16="http://schemas.microsoft.com/office/drawing/2014/main" id="{AC7E8495-B61D-544A-83FE-0F7099BF5387}"/>
              </a:ext>
              <a:ext uri="{C183D7F6-B498-43B3-948B-1728B52AA6E4}">
                <adec:decorative xmlns:adec="http://schemas.microsoft.com/office/drawing/2017/decorative" val="1"/>
              </a:ext>
            </a:extLst>
          </p:cNvPr>
          <p:cNvPicPr>
            <a:picLocks/>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3" name="Black Box">
            <a:extLst>
              <a:ext uri="{FF2B5EF4-FFF2-40B4-BE49-F238E27FC236}">
                <a16:creationId xmlns:a16="http://schemas.microsoft.com/office/drawing/2014/main" id="{F16CF499-7D79-3147-B585-CDAF79FAE39F}"/>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298DECD9-7DDE-8F40-B212-3B9B8DA2389D}"/>
              </a:ext>
            </a:extLst>
          </p:cNvPr>
          <p:cNvSpPr>
            <a:spLocks noGrp="1"/>
          </p:cNvSpPr>
          <p:nvPr>
            <p:ph type="ctrTitle"/>
          </p:nvPr>
        </p:nvSpPr>
        <p:spPr>
          <a:xfrm>
            <a:off x="3888720" y="2221200"/>
            <a:ext cx="4967280" cy="1242000"/>
          </a:xfrm>
          <a:solidFill>
            <a:srgbClr val="FDB913"/>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14" name="Subtitle 1">
            <a:extLst>
              <a:ext uri="{FF2B5EF4-FFF2-40B4-BE49-F238E27FC236}">
                <a16:creationId xmlns:a16="http://schemas.microsoft.com/office/drawing/2014/main" id="{B2809435-DAEE-A445-A5E3-FB3E85F637F8}"/>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F90E3CC1-1FEA-0C4D-9AB6-BD95291365DC}"/>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53B1E868-B080-4842-839E-9316F791E7A0}"/>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963561" y="288833"/>
            <a:ext cx="892437" cy="472467"/>
          </a:xfrm>
          <a:prstGeom prst="rect">
            <a:avLst/>
          </a:prstGeom>
        </p:spPr>
      </p:pic>
    </p:spTree>
    <p:extLst>
      <p:ext uri="{BB962C8B-B14F-4D97-AF65-F5344CB8AC3E}">
        <p14:creationId xmlns:p14="http://schemas.microsoft.com/office/powerpoint/2010/main" val="40099627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Option 3 Blue">
    <p:spTree>
      <p:nvGrpSpPr>
        <p:cNvPr id="1" name=""/>
        <p:cNvGrpSpPr/>
        <p:nvPr/>
      </p:nvGrpSpPr>
      <p:grpSpPr>
        <a:xfrm>
          <a:off x="0" y="0"/>
          <a:ext cx="0" cy="0"/>
          <a:chOff x="0" y="0"/>
          <a:chExt cx="0" cy="0"/>
        </a:xfrm>
      </p:grpSpPr>
      <p:pic>
        <p:nvPicPr>
          <p:cNvPr id="16" name="Picture Placeholder 1070">
            <a:extLst>
              <a:ext uri="{FF2B5EF4-FFF2-40B4-BE49-F238E27FC236}">
                <a16:creationId xmlns:a16="http://schemas.microsoft.com/office/drawing/2014/main" id="{08EE951B-C4CC-9E4E-A894-789245D66985}"/>
              </a:ext>
              <a:ext uri="{C183D7F6-B498-43B3-948B-1728B52AA6E4}">
                <adec:decorative xmlns:adec="http://schemas.microsoft.com/office/drawing/2017/decorative" val="1"/>
              </a:ext>
            </a:extLst>
          </p:cNvPr>
          <p:cNvPicPr>
            <a:picLocks/>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3" name="Black Box">
            <a:extLst>
              <a:ext uri="{FF2B5EF4-FFF2-40B4-BE49-F238E27FC236}">
                <a16:creationId xmlns:a16="http://schemas.microsoft.com/office/drawing/2014/main" id="{DF3F9A33-D891-7F41-99E3-AC1055A045A7}"/>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1AC69092-C087-D345-AF65-C6D417E6E7A5}"/>
              </a:ext>
            </a:extLst>
          </p:cNvPr>
          <p:cNvSpPr>
            <a:spLocks noGrp="1"/>
          </p:cNvSpPr>
          <p:nvPr>
            <p:ph type="ctrTitle"/>
          </p:nvPr>
        </p:nvSpPr>
        <p:spPr>
          <a:xfrm>
            <a:off x="3888720" y="2221200"/>
            <a:ext cx="4967280" cy="1242000"/>
          </a:xfrm>
          <a:solidFill>
            <a:srgbClr val="006EF5"/>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4" name="Subtitle 1">
            <a:extLst>
              <a:ext uri="{FF2B5EF4-FFF2-40B4-BE49-F238E27FC236}">
                <a16:creationId xmlns:a16="http://schemas.microsoft.com/office/drawing/2014/main" id="{D0598367-9A6B-2D41-9AB7-A73BAA0C6764}"/>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6A91971C-1EDA-8842-AC98-8940B4134C93}"/>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D3E0EB07-6767-FD47-AA36-FA7EEDF0758B}"/>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963561" y="288833"/>
            <a:ext cx="892437" cy="472467"/>
          </a:xfrm>
          <a:prstGeom prst="rect">
            <a:avLst/>
          </a:prstGeom>
        </p:spPr>
      </p:pic>
    </p:spTree>
    <p:extLst>
      <p:ext uri="{BB962C8B-B14F-4D97-AF65-F5344CB8AC3E}">
        <p14:creationId xmlns:p14="http://schemas.microsoft.com/office/powerpoint/2010/main" val="332010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Option 3 Green">
    <p:spTree>
      <p:nvGrpSpPr>
        <p:cNvPr id="1" name=""/>
        <p:cNvGrpSpPr/>
        <p:nvPr/>
      </p:nvGrpSpPr>
      <p:grpSpPr>
        <a:xfrm>
          <a:off x="0" y="0"/>
          <a:ext cx="0" cy="0"/>
          <a:chOff x="0" y="0"/>
          <a:chExt cx="0" cy="0"/>
        </a:xfrm>
      </p:grpSpPr>
      <p:pic>
        <p:nvPicPr>
          <p:cNvPr id="16" name="Picture Placeholder 1070">
            <a:extLst>
              <a:ext uri="{FF2B5EF4-FFF2-40B4-BE49-F238E27FC236}">
                <a16:creationId xmlns:a16="http://schemas.microsoft.com/office/drawing/2014/main" id="{B2E89108-FF50-5140-8D02-7E13E6755BDB}"/>
              </a:ext>
              <a:ext uri="{C183D7F6-B498-43B3-948B-1728B52AA6E4}">
                <adec:decorative xmlns:adec="http://schemas.microsoft.com/office/drawing/2017/decorative" val="1"/>
              </a:ext>
            </a:extLst>
          </p:cNvPr>
          <p:cNvPicPr>
            <a:picLocks/>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3" name="Black Box">
            <a:extLst>
              <a:ext uri="{FF2B5EF4-FFF2-40B4-BE49-F238E27FC236}">
                <a16:creationId xmlns:a16="http://schemas.microsoft.com/office/drawing/2014/main" id="{7E21E9AF-6F5F-5D4A-8666-BDC6106CF9D7}"/>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226CF02E-D080-BD46-943C-BE6B71830AA7}"/>
              </a:ext>
            </a:extLst>
          </p:cNvPr>
          <p:cNvSpPr>
            <a:spLocks noGrp="1"/>
          </p:cNvSpPr>
          <p:nvPr>
            <p:ph type="ctrTitle"/>
          </p:nvPr>
        </p:nvSpPr>
        <p:spPr>
          <a:xfrm>
            <a:off x="3888720" y="2221200"/>
            <a:ext cx="4967280" cy="1242000"/>
          </a:xfrm>
          <a:solidFill>
            <a:srgbClr val="008556"/>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4" name="Subtitle 1">
            <a:extLst>
              <a:ext uri="{FF2B5EF4-FFF2-40B4-BE49-F238E27FC236}">
                <a16:creationId xmlns:a16="http://schemas.microsoft.com/office/drawing/2014/main" id="{2EA8C555-B01A-174E-95CF-6A43DAFA307A}"/>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21D82A79-4E3E-6A44-8D87-72481E21212B}"/>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5F7F7CFF-40A9-AB4B-BBBB-0A2A60FFBDF1}"/>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963561" y="288833"/>
            <a:ext cx="892437" cy="472467"/>
          </a:xfrm>
          <a:prstGeom prst="rect">
            <a:avLst/>
          </a:prstGeom>
        </p:spPr>
      </p:pic>
    </p:spTree>
    <p:extLst>
      <p:ext uri="{BB962C8B-B14F-4D97-AF65-F5344CB8AC3E}">
        <p14:creationId xmlns:p14="http://schemas.microsoft.com/office/powerpoint/2010/main" val="42406665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Option 4 Red">
    <p:spTree>
      <p:nvGrpSpPr>
        <p:cNvPr id="1" name=""/>
        <p:cNvGrpSpPr/>
        <p:nvPr/>
      </p:nvGrpSpPr>
      <p:grpSpPr>
        <a:xfrm>
          <a:off x="0" y="0"/>
          <a:ext cx="0" cy="0"/>
          <a:chOff x="0" y="0"/>
          <a:chExt cx="0" cy="0"/>
        </a:xfrm>
      </p:grpSpPr>
      <p:pic>
        <p:nvPicPr>
          <p:cNvPr id="9" name="Picture Placeholder 1070">
            <a:extLst>
              <a:ext uri="{C183D7F6-B498-43B3-948B-1728B52AA6E4}">
                <adec:decorative xmlns:adec="http://schemas.microsoft.com/office/drawing/2017/decorative" val="1"/>
              </a:ext>
            </a:extLst>
          </p:cNvPr>
          <p:cNvPicPr>
            <a:picLocks/>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9" name="Black Box">
            <a:extLst>
              <a:ext uri="{FF2B5EF4-FFF2-40B4-BE49-F238E27FC236}">
                <a16:creationId xmlns:a16="http://schemas.microsoft.com/office/drawing/2014/main" id="{5CB8C3CF-92FD-CF4E-8C60-CAF864380BC2}"/>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313E8A3C-654F-1346-ADB9-E97D8109B0B7}"/>
              </a:ext>
            </a:extLst>
          </p:cNvPr>
          <p:cNvSpPr>
            <a:spLocks noGrp="1"/>
          </p:cNvSpPr>
          <p:nvPr>
            <p:ph type="ctrTitle"/>
          </p:nvPr>
        </p:nvSpPr>
        <p:spPr>
          <a:xfrm>
            <a:off x="3888720" y="2221200"/>
            <a:ext cx="4967280" cy="1242000"/>
          </a:xfrm>
          <a:solidFill>
            <a:srgbClr val="E51C41"/>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20" name="Subtitle 1">
            <a:extLst>
              <a:ext uri="{FF2B5EF4-FFF2-40B4-BE49-F238E27FC236}">
                <a16:creationId xmlns:a16="http://schemas.microsoft.com/office/drawing/2014/main" id="{003654EF-0CC5-A442-9860-6840C564FDC0}"/>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21" name="Subtitle 2">
            <a:extLst>
              <a:ext uri="{FF2B5EF4-FFF2-40B4-BE49-F238E27FC236}">
                <a16:creationId xmlns:a16="http://schemas.microsoft.com/office/drawing/2014/main" id="{FB0BEF23-7D05-7448-AFD2-D21BAA1F6F9C}"/>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22" name="Subtitle 3">
            <a:extLst>
              <a:ext uri="{FF2B5EF4-FFF2-40B4-BE49-F238E27FC236}">
                <a16:creationId xmlns:a16="http://schemas.microsoft.com/office/drawing/2014/main" id="{E2FFFBDE-4DD5-C342-8E17-8665D5080C9A}"/>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descr="Education and Training Foundation 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963560" y="288833"/>
            <a:ext cx="892439" cy="472467"/>
          </a:xfrm>
          <a:prstGeom prst="rect">
            <a:avLst/>
          </a:prstGeom>
        </p:spPr>
      </p:pic>
    </p:spTree>
    <p:extLst>
      <p:ext uri="{BB962C8B-B14F-4D97-AF65-F5344CB8AC3E}">
        <p14:creationId xmlns:p14="http://schemas.microsoft.com/office/powerpoint/2010/main" val="839372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Option 4 Yellow">
    <p:spTree>
      <p:nvGrpSpPr>
        <p:cNvPr id="1" name=""/>
        <p:cNvGrpSpPr/>
        <p:nvPr/>
      </p:nvGrpSpPr>
      <p:grpSpPr>
        <a:xfrm>
          <a:off x="0" y="0"/>
          <a:ext cx="0" cy="0"/>
          <a:chOff x="0" y="0"/>
          <a:chExt cx="0" cy="0"/>
        </a:xfrm>
      </p:grpSpPr>
      <p:pic>
        <p:nvPicPr>
          <p:cNvPr id="16" name="Picture Placeholder 1070">
            <a:extLst>
              <a:ext uri="{FF2B5EF4-FFF2-40B4-BE49-F238E27FC236}">
                <a16:creationId xmlns:a16="http://schemas.microsoft.com/office/drawing/2014/main" id="{E0104977-0BC2-5B4E-B0FC-67AE6B0A50E0}"/>
              </a:ext>
              <a:ext uri="{C183D7F6-B498-43B3-948B-1728B52AA6E4}">
                <adec:decorative xmlns:adec="http://schemas.microsoft.com/office/drawing/2017/decorative" val="1"/>
              </a:ext>
            </a:extLst>
          </p:cNvPr>
          <p:cNvPicPr>
            <a:picLocks/>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9" name="Black Box">
            <a:extLst>
              <a:ext uri="{FF2B5EF4-FFF2-40B4-BE49-F238E27FC236}">
                <a16:creationId xmlns:a16="http://schemas.microsoft.com/office/drawing/2014/main" id="{43A96EA5-F967-6147-A850-A08542335B30}"/>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842307E6-4E86-C446-B002-236762EAE8F1}"/>
              </a:ext>
            </a:extLst>
          </p:cNvPr>
          <p:cNvSpPr>
            <a:spLocks noGrp="1"/>
          </p:cNvSpPr>
          <p:nvPr>
            <p:ph type="ctrTitle"/>
          </p:nvPr>
        </p:nvSpPr>
        <p:spPr>
          <a:xfrm>
            <a:off x="3888720" y="2221200"/>
            <a:ext cx="4967280" cy="1242000"/>
          </a:xfrm>
          <a:solidFill>
            <a:srgbClr val="FDB913"/>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11" name="Subtitle 1">
            <a:extLst>
              <a:ext uri="{FF2B5EF4-FFF2-40B4-BE49-F238E27FC236}">
                <a16:creationId xmlns:a16="http://schemas.microsoft.com/office/drawing/2014/main" id="{CD768408-7CD9-3043-A759-DDF8C071E1E9}"/>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2" name="Subtitle 2">
            <a:extLst>
              <a:ext uri="{FF2B5EF4-FFF2-40B4-BE49-F238E27FC236}">
                <a16:creationId xmlns:a16="http://schemas.microsoft.com/office/drawing/2014/main" id="{148B4273-F6DE-4545-9B28-FDF158277EA3}"/>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3" name="Subtitle 3">
            <a:extLst>
              <a:ext uri="{FF2B5EF4-FFF2-40B4-BE49-F238E27FC236}">
                <a16:creationId xmlns:a16="http://schemas.microsoft.com/office/drawing/2014/main" id="{8D14C09D-7B38-9B40-B824-8BDB9FA2E639}"/>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963561" y="288833"/>
            <a:ext cx="892437" cy="472467"/>
          </a:xfrm>
          <a:prstGeom prst="rect">
            <a:avLst/>
          </a:prstGeom>
        </p:spPr>
      </p:pic>
    </p:spTree>
    <p:extLst>
      <p:ext uri="{BB962C8B-B14F-4D97-AF65-F5344CB8AC3E}">
        <p14:creationId xmlns:p14="http://schemas.microsoft.com/office/powerpoint/2010/main" val="13704473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Option 4 Purple">
    <p:spTree>
      <p:nvGrpSpPr>
        <p:cNvPr id="1" name=""/>
        <p:cNvGrpSpPr/>
        <p:nvPr/>
      </p:nvGrpSpPr>
      <p:grpSpPr>
        <a:xfrm>
          <a:off x="0" y="0"/>
          <a:ext cx="0" cy="0"/>
          <a:chOff x="0" y="0"/>
          <a:chExt cx="0" cy="0"/>
        </a:xfrm>
      </p:grpSpPr>
      <p:pic>
        <p:nvPicPr>
          <p:cNvPr id="16" name="Picture Placeholder 1070">
            <a:extLst>
              <a:ext uri="{FF2B5EF4-FFF2-40B4-BE49-F238E27FC236}">
                <a16:creationId xmlns:a16="http://schemas.microsoft.com/office/drawing/2014/main" id="{4D5EB24F-C5EF-2B4E-B2D5-5FC584E0D128}"/>
              </a:ext>
              <a:ext uri="{C183D7F6-B498-43B3-948B-1728B52AA6E4}">
                <adec:decorative xmlns:adec="http://schemas.microsoft.com/office/drawing/2017/decorative" val="1"/>
              </a:ext>
            </a:extLst>
          </p:cNvPr>
          <p:cNvPicPr>
            <a:picLocks/>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3" name="Black Box">
            <a:extLst>
              <a:ext uri="{FF2B5EF4-FFF2-40B4-BE49-F238E27FC236}">
                <a16:creationId xmlns:a16="http://schemas.microsoft.com/office/drawing/2014/main" id="{87E68B4B-532E-D745-8418-49DA24CF5985}"/>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2D85725C-CFB3-A84E-8775-D5AAC2957144}"/>
              </a:ext>
            </a:extLst>
          </p:cNvPr>
          <p:cNvSpPr>
            <a:spLocks noGrp="1"/>
          </p:cNvSpPr>
          <p:nvPr>
            <p:ph type="ctrTitle"/>
          </p:nvPr>
        </p:nvSpPr>
        <p:spPr>
          <a:xfrm>
            <a:off x="3888720" y="2221200"/>
            <a:ext cx="4967280" cy="1242000"/>
          </a:xfrm>
          <a:solidFill>
            <a:srgbClr val="BE0064"/>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4" name="Subtitle 1">
            <a:extLst>
              <a:ext uri="{FF2B5EF4-FFF2-40B4-BE49-F238E27FC236}">
                <a16:creationId xmlns:a16="http://schemas.microsoft.com/office/drawing/2014/main" id="{76622BE8-9EE9-C04E-BAC6-E7CE60DBE042}"/>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77219E79-52D5-964D-A402-F9D34120AF16}"/>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797AD128-8E7E-9146-856E-4F5C4F42E9C7}"/>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9" name="Logo" descr="Education and Training Foundation 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963560" y="288833"/>
            <a:ext cx="892439" cy="472467"/>
          </a:xfrm>
          <a:prstGeom prst="rect">
            <a:avLst/>
          </a:prstGeom>
        </p:spPr>
      </p:pic>
    </p:spTree>
    <p:extLst>
      <p:ext uri="{BB962C8B-B14F-4D97-AF65-F5344CB8AC3E}">
        <p14:creationId xmlns:p14="http://schemas.microsoft.com/office/powerpoint/2010/main" val="2346735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ion 1 Red (Locked)">
    <p:spTree>
      <p:nvGrpSpPr>
        <p:cNvPr id="1" name=""/>
        <p:cNvGrpSpPr/>
        <p:nvPr/>
      </p:nvGrpSpPr>
      <p:grpSpPr>
        <a:xfrm>
          <a:off x="0" y="0"/>
          <a:ext cx="0" cy="0"/>
          <a:chOff x="0" y="0"/>
          <a:chExt cx="0" cy="0"/>
        </a:xfrm>
      </p:grpSpPr>
      <p:pic>
        <p:nvPicPr>
          <p:cNvPr id="7" name="Picture Placeholder 1070">
            <a:extLs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9" name="Rectangle 8">
            <a:extLst>
              <a:ext uri="{FF2B5EF4-FFF2-40B4-BE49-F238E27FC236}">
                <a16:creationId xmlns:a16="http://schemas.microsoft.com/office/drawing/2014/main" id="{7233EE1A-0BEF-6A43-BCCA-643950D37D04}"/>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888720" y="2221200"/>
            <a:ext cx="4967280" cy="1242000"/>
          </a:xfrm>
          <a:solidFill>
            <a:srgbClr val="E51C41"/>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1" name="Text Placeholder 10"/>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2" name="Text Placeholder 10"/>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Picture 7" descr="Education and Training Foundation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63560" y="288000"/>
            <a:ext cx="892439" cy="474133"/>
          </a:xfrm>
          <a:prstGeom prst="rect">
            <a:avLst/>
          </a:prstGeom>
        </p:spPr>
      </p:pic>
    </p:spTree>
    <p:extLst>
      <p:ext uri="{BB962C8B-B14F-4D97-AF65-F5344CB8AC3E}">
        <p14:creationId xmlns:p14="http://schemas.microsoft.com/office/powerpoint/2010/main" val="1290846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Option 4 Blue">
    <p:spTree>
      <p:nvGrpSpPr>
        <p:cNvPr id="1" name=""/>
        <p:cNvGrpSpPr/>
        <p:nvPr/>
      </p:nvGrpSpPr>
      <p:grpSpPr>
        <a:xfrm>
          <a:off x="0" y="0"/>
          <a:ext cx="0" cy="0"/>
          <a:chOff x="0" y="0"/>
          <a:chExt cx="0" cy="0"/>
        </a:xfrm>
      </p:grpSpPr>
      <p:pic>
        <p:nvPicPr>
          <p:cNvPr id="16" name="Picture Placeholder 1070">
            <a:extLst>
              <a:ext uri="{FF2B5EF4-FFF2-40B4-BE49-F238E27FC236}">
                <a16:creationId xmlns:a16="http://schemas.microsoft.com/office/drawing/2014/main" id="{6AFFACF6-0D1C-014B-BF07-80A6355F5690}"/>
              </a:ext>
              <a:ext uri="{C183D7F6-B498-43B3-948B-1728B52AA6E4}">
                <adec:decorative xmlns:adec="http://schemas.microsoft.com/office/drawing/2017/decorative" val="1"/>
              </a:ext>
            </a:extLst>
          </p:cNvPr>
          <p:cNvPicPr>
            <a:picLocks/>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3" name="Black Box">
            <a:extLst>
              <a:ext uri="{FF2B5EF4-FFF2-40B4-BE49-F238E27FC236}">
                <a16:creationId xmlns:a16="http://schemas.microsoft.com/office/drawing/2014/main" id="{8EB60B94-F325-9141-9969-A1095C9FE69A}"/>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38AF4F66-7927-3E4A-B061-9F236FFB5BD9}"/>
              </a:ext>
            </a:extLst>
          </p:cNvPr>
          <p:cNvSpPr>
            <a:spLocks noGrp="1"/>
          </p:cNvSpPr>
          <p:nvPr>
            <p:ph type="ctrTitle"/>
          </p:nvPr>
        </p:nvSpPr>
        <p:spPr>
          <a:xfrm>
            <a:off x="3888720" y="2221200"/>
            <a:ext cx="4967280" cy="1242000"/>
          </a:xfrm>
          <a:solidFill>
            <a:srgbClr val="006EF5"/>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4" name="Subtitle 1">
            <a:extLst>
              <a:ext uri="{FF2B5EF4-FFF2-40B4-BE49-F238E27FC236}">
                <a16:creationId xmlns:a16="http://schemas.microsoft.com/office/drawing/2014/main" id="{ECE17D63-528A-6546-880E-55F6C5934AF6}"/>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002A009E-DB01-454E-854F-CAF4D21E1692}"/>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AF6D3090-A38D-5B42-808C-1B37D80CCC3D}"/>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963561" y="288833"/>
            <a:ext cx="892437" cy="472467"/>
          </a:xfrm>
          <a:prstGeom prst="rect">
            <a:avLst/>
          </a:prstGeom>
        </p:spPr>
      </p:pic>
    </p:spTree>
    <p:extLst>
      <p:ext uri="{BB962C8B-B14F-4D97-AF65-F5344CB8AC3E}">
        <p14:creationId xmlns:p14="http://schemas.microsoft.com/office/powerpoint/2010/main" val="7962783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Option 4 Green">
    <p:bg>
      <p:bgPr>
        <a:solidFill>
          <a:srgbClr val="008556"/>
        </a:solidFill>
        <a:effectLst/>
      </p:bgPr>
    </p:bg>
    <p:spTree>
      <p:nvGrpSpPr>
        <p:cNvPr id="1" name=""/>
        <p:cNvGrpSpPr/>
        <p:nvPr/>
      </p:nvGrpSpPr>
      <p:grpSpPr>
        <a:xfrm>
          <a:off x="0" y="0"/>
          <a:ext cx="0" cy="0"/>
          <a:chOff x="0" y="0"/>
          <a:chExt cx="0" cy="0"/>
        </a:xfrm>
      </p:grpSpPr>
      <p:pic>
        <p:nvPicPr>
          <p:cNvPr id="10" name="Picture Placeholder 1070">
            <a:extLst>
              <a:ext uri="{FF2B5EF4-FFF2-40B4-BE49-F238E27FC236}">
                <a16:creationId xmlns:a16="http://schemas.microsoft.com/office/drawing/2014/main" id="{0CA4FBFC-8B06-9C43-B31C-A9DA18DFED3F}"/>
              </a:ext>
              <a:ext uri="{C183D7F6-B498-43B3-948B-1728B52AA6E4}">
                <adec:decorative xmlns:adec="http://schemas.microsoft.com/office/drawing/2017/decorative" val="1"/>
              </a:ext>
            </a:extLst>
          </p:cNvPr>
          <p:cNvPicPr>
            <a:picLocks/>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3" name="Black Box">
            <a:extLst>
              <a:ext uri="{FF2B5EF4-FFF2-40B4-BE49-F238E27FC236}">
                <a16:creationId xmlns:a16="http://schemas.microsoft.com/office/drawing/2014/main" id="{B60E1AD1-6C76-A244-B106-43F9BFFC7DD8}"/>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963561" y="288833"/>
            <a:ext cx="892437" cy="472467"/>
          </a:xfrm>
          <a:prstGeom prst="rect">
            <a:avLst/>
          </a:prstGeom>
        </p:spPr>
      </p:pic>
      <p:sp>
        <p:nvSpPr>
          <p:cNvPr id="9" name="Title 1">
            <a:extLst>
              <a:ext uri="{FF2B5EF4-FFF2-40B4-BE49-F238E27FC236}">
                <a16:creationId xmlns:a16="http://schemas.microsoft.com/office/drawing/2014/main" id="{AEDA729F-2035-FD46-9326-2F0B3355A590}"/>
              </a:ext>
            </a:extLst>
          </p:cNvPr>
          <p:cNvSpPr>
            <a:spLocks noGrp="1"/>
          </p:cNvSpPr>
          <p:nvPr>
            <p:ph type="ctrTitle"/>
          </p:nvPr>
        </p:nvSpPr>
        <p:spPr>
          <a:xfrm>
            <a:off x="3888720" y="2221200"/>
            <a:ext cx="4967280" cy="1242000"/>
          </a:xfrm>
          <a:solidFill>
            <a:srgbClr val="008556"/>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4" name="Subtitle 1">
            <a:extLst>
              <a:ext uri="{FF2B5EF4-FFF2-40B4-BE49-F238E27FC236}">
                <a16:creationId xmlns:a16="http://schemas.microsoft.com/office/drawing/2014/main" id="{3F9D1038-1DF4-8E42-97FE-0BB12E7819DF}"/>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923E7646-0F63-C44F-805E-BDE5F9CEB73E}"/>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0C0A9797-DCC9-7D4E-9221-BCB998E78C73}"/>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10651066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Option 5 Red">
    <p:spTree>
      <p:nvGrpSpPr>
        <p:cNvPr id="1" name=""/>
        <p:cNvGrpSpPr/>
        <p:nvPr/>
      </p:nvGrpSpPr>
      <p:grpSpPr>
        <a:xfrm>
          <a:off x="0" y="0"/>
          <a:ext cx="0" cy="0"/>
          <a:chOff x="0" y="0"/>
          <a:chExt cx="0" cy="0"/>
        </a:xfrm>
      </p:grpSpPr>
      <p:pic>
        <p:nvPicPr>
          <p:cNvPr id="10" name="Picture Placeholder 1070">
            <a:extLst>
              <a:ext uri="{FF2B5EF4-FFF2-40B4-BE49-F238E27FC236}">
                <a16:creationId xmlns:a16="http://schemas.microsoft.com/office/drawing/2014/main" id="{F51F6D7B-980B-8544-A467-030CBB851A05}"/>
              </a:ext>
              <a:ext uri="{C183D7F6-B498-43B3-948B-1728B52AA6E4}">
                <adec:decorative xmlns:adec="http://schemas.microsoft.com/office/drawing/2017/decorative" val="1"/>
              </a:ext>
            </a:extLst>
          </p:cNvPr>
          <p:cNvPicPr>
            <a:picLocks/>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3" name="Black Box">
            <a:extLst>
              <a:ext uri="{FF2B5EF4-FFF2-40B4-BE49-F238E27FC236}">
                <a16:creationId xmlns:a16="http://schemas.microsoft.com/office/drawing/2014/main" id="{60ECFB2B-A838-DE49-8D42-1A9CBA001A7B}"/>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C0796464-5963-704F-9EAF-193622EB9367}"/>
              </a:ext>
            </a:extLst>
          </p:cNvPr>
          <p:cNvSpPr>
            <a:spLocks noGrp="1"/>
          </p:cNvSpPr>
          <p:nvPr>
            <p:ph type="ctrTitle"/>
          </p:nvPr>
        </p:nvSpPr>
        <p:spPr>
          <a:xfrm>
            <a:off x="3888720" y="2221200"/>
            <a:ext cx="4967280" cy="1242000"/>
          </a:xfrm>
          <a:solidFill>
            <a:srgbClr val="E51C41"/>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4" name="Subtitle 1">
            <a:extLst>
              <a:ext uri="{FF2B5EF4-FFF2-40B4-BE49-F238E27FC236}">
                <a16:creationId xmlns:a16="http://schemas.microsoft.com/office/drawing/2014/main" id="{F18FBE86-633D-2448-96E3-77145AED5C8B}"/>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2DE3AF8B-EC38-814D-8817-A5771FD91568}"/>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B2DF223D-190D-804F-8DFE-891B37CB66ED}"/>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descr="Education and Training Foundation 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963560" y="288833"/>
            <a:ext cx="892439" cy="472467"/>
          </a:xfrm>
          <a:prstGeom prst="rect">
            <a:avLst/>
          </a:prstGeom>
        </p:spPr>
      </p:pic>
    </p:spTree>
    <p:extLst>
      <p:ext uri="{BB962C8B-B14F-4D97-AF65-F5344CB8AC3E}">
        <p14:creationId xmlns:p14="http://schemas.microsoft.com/office/powerpoint/2010/main" val="36191321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Option 5 Yellow">
    <p:spTree>
      <p:nvGrpSpPr>
        <p:cNvPr id="1" name=""/>
        <p:cNvGrpSpPr/>
        <p:nvPr/>
      </p:nvGrpSpPr>
      <p:grpSpPr>
        <a:xfrm>
          <a:off x="0" y="0"/>
          <a:ext cx="0" cy="0"/>
          <a:chOff x="0" y="0"/>
          <a:chExt cx="0" cy="0"/>
        </a:xfrm>
      </p:grpSpPr>
      <p:pic>
        <p:nvPicPr>
          <p:cNvPr id="10" name="Picture Placeholder 1070">
            <a:extLst>
              <a:ext uri="{FF2B5EF4-FFF2-40B4-BE49-F238E27FC236}">
                <a16:creationId xmlns:a16="http://schemas.microsoft.com/office/drawing/2014/main" id="{ACF832D4-DA3E-1C47-9A68-B1E578CED317}"/>
              </a:ext>
              <a:ext uri="{C183D7F6-B498-43B3-948B-1728B52AA6E4}">
                <adec:decorative xmlns:adec="http://schemas.microsoft.com/office/drawing/2017/decorative" val="1"/>
              </a:ext>
            </a:extLst>
          </p:cNvPr>
          <p:cNvPicPr>
            <a:picLocks/>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3" name="Black Box">
            <a:extLst>
              <a:ext uri="{FF2B5EF4-FFF2-40B4-BE49-F238E27FC236}">
                <a16:creationId xmlns:a16="http://schemas.microsoft.com/office/drawing/2014/main" id="{52FDED7A-AF91-DA40-BB4B-31E59D8112DC}"/>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86A5E1F0-7782-4C47-9249-FB187B76DD8F}"/>
              </a:ext>
            </a:extLst>
          </p:cNvPr>
          <p:cNvSpPr>
            <a:spLocks noGrp="1"/>
          </p:cNvSpPr>
          <p:nvPr>
            <p:ph type="ctrTitle"/>
          </p:nvPr>
        </p:nvSpPr>
        <p:spPr>
          <a:xfrm>
            <a:off x="3888720" y="2221200"/>
            <a:ext cx="4967280" cy="1242000"/>
          </a:xfrm>
          <a:solidFill>
            <a:srgbClr val="FDB913"/>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14" name="Subtitle 1">
            <a:extLst>
              <a:ext uri="{FF2B5EF4-FFF2-40B4-BE49-F238E27FC236}">
                <a16:creationId xmlns:a16="http://schemas.microsoft.com/office/drawing/2014/main" id="{5507372E-D7BA-8147-8B2E-6A6834CC527E}"/>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911610BC-B933-B144-B0BB-DCEAF09DE2C7}"/>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00D739F2-1045-974C-BB12-63C2AB6FB7A8}"/>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963561" y="288833"/>
            <a:ext cx="892437" cy="472467"/>
          </a:xfrm>
          <a:prstGeom prst="rect">
            <a:avLst/>
          </a:prstGeom>
        </p:spPr>
      </p:pic>
    </p:spTree>
    <p:extLst>
      <p:ext uri="{BB962C8B-B14F-4D97-AF65-F5344CB8AC3E}">
        <p14:creationId xmlns:p14="http://schemas.microsoft.com/office/powerpoint/2010/main" val="35540417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Option 5 Purple">
    <p:spTree>
      <p:nvGrpSpPr>
        <p:cNvPr id="1" name=""/>
        <p:cNvGrpSpPr/>
        <p:nvPr/>
      </p:nvGrpSpPr>
      <p:grpSpPr>
        <a:xfrm>
          <a:off x="0" y="0"/>
          <a:ext cx="0" cy="0"/>
          <a:chOff x="0" y="0"/>
          <a:chExt cx="0" cy="0"/>
        </a:xfrm>
      </p:grpSpPr>
      <p:pic>
        <p:nvPicPr>
          <p:cNvPr id="9" name="Picture Placeholder 1070">
            <a:extLst>
              <a:ext uri="{C183D7F6-B498-43B3-948B-1728B52AA6E4}">
                <adec:decorative xmlns:adec="http://schemas.microsoft.com/office/drawing/2017/decorative" val="1"/>
              </a:ext>
            </a:extLst>
          </p:cNvPr>
          <p:cNvPicPr>
            <a:picLocks/>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3" name="Black Box">
            <a:extLst>
              <a:ext uri="{FF2B5EF4-FFF2-40B4-BE49-F238E27FC236}">
                <a16:creationId xmlns:a16="http://schemas.microsoft.com/office/drawing/2014/main" id="{207593C2-7911-EC4D-B750-44C330F6C148}"/>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A9F1E705-B620-BE4B-AE2D-3B7337971385}"/>
              </a:ext>
            </a:extLst>
          </p:cNvPr>
          <p:cNvSpPr>
            <a:spLocks noGrp="1"/>
          </p:cNvSpPr>
          <p:nvPr>
            <p:ph type="ctrTitle"/>
          </p:nvPr>
        </p:nvSpPr>
        <p:spPr>
          <a:xfrm>
            <a:off x="3888720" y="2221200"/>
            <a:ext cx="4967280" cy="1242000"/>
          </a:xfrm>
          <a:solidFill>
            <a:srgbClr val="BE0064"/>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4" name="Subtitle 1">
            <a:extLst>
              <a:ext uri="{FF2B5EF4-FFF2-40B4-BE49-F238E27FC236}">
                <a16:creationId xmlns:a16="http://schemas.microsoft.com/office/drawing/2014/main" id="{4B6542C2-2163-D34C-878B-36847036DD50}"/>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612C3FD1-5D6C-124B-B6DB-C2B181EBEB0E}"/>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C51FB0CE-5083-9C4D-BCE4-E40C0BDA3FC9}"/>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descr="Education and Training Foundation 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963560" y="288833"/>
            <a:ext cx="892439" cy="472467"/>
          </a:xfrm>
          <a:prstGeom prst="rect">
            <a:avLst/>
          </a:prstGeom>
        </p:spPr>
      </p:pic>
    </p:spTree>
    <p:extLst>
      <p:ext uri="{BB962C8B-B14F-4D97-AF65-F5344CB8AC3E}">
        <p14:creationId xmlns:p14="http://schemas.microsoft.com/office/powerpoint/2010/main" val="22408010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Option 5 Blue">
    <p:spTree>
      <p:nvGrpSpPr>
        <p:cNvPr id="1" name=""/>
        <p:cNvGrpSpPr/>
        <p:nvPr/>
      </p:nvGrpSpPr>
      <p:grpSpPr>
        <a:xfrm>
          <a:off x="0" y="0"/>
          <a:ext cx="0" cy="0"/>
          <a:chOff x="0" y="0"/>
          <a:chExt cx="0" cy="0"/>
        </a:xfrm>
      </p:grpSpPr>
      <p:pic>
        <p:nvPicPr>
          <p:cNvPr id="10" name="Picture Placeholder 1070">
            <a:extLst>
              <a:ext uri="{FF2B5EF4-FFF2-40B4-BE49-F238E27FC236}">
                <a16:creationId xmlns:a16="http://schemas.microsoft.com/office/drawing/2014/main" id="{20ADA01E-DAA0-D940-A861-BE3E18BC4D3F}"/>
              </a:ext>
              <a:ext uri="{C183D7F6-B498-43B3-948B-1728B52AA6E4}">
                <adec:decorative xmlns:adec="http://schemas.microsoft.com/office/drawing/2017/decorative" val="1"/>
              </a:ext>
            </a:extLst>
          </p:cNvPr>
          <p:cNvPicPr>
            <a:picLocks/>
          </p:cNvPicPr>
          <p:nvPr userDrawn="1"/>
        </p:nvPicPr>
        <p:blipFill>
          <a:blip r:embed="rId2" cstate="screen">
            <a:extLst>
              <a:ext uri="{28A0092B-C50C-407E-A947-70E740481C1C}">
                <a14:useLocalDpi xmlns:a14="http://schemas.microsoft.com/office/drawing/2010/main"/>
              </a:ext>
            </a:extLst>
          </a:blip>
          <a:srcRect/>
          <a:stretch/>
        </p:blipFill>
        <p:spPr>
          <a:xfrm>
            <a:off x="-4336" y="0"/>
            <a:ext cx="9144000" cy="5143500"/>
          </a:xfrm>
          <a:prstGeom prst="rect">
            <a:avLst/>
          </a:prstGeom>
        </p:spPr>
      </p:pic>
      <p:sp>
        <p:nvSpPr>
          <p:cNvPr id="13" name="Black Box">
            <a:extLst>
              <a:ext uri="{FF2B5EF4-FFF2-40B4-BE49-F238E27FC236}">
                <a16:creationId xmlns:a16="http://schemas.microsoft.com/office/drawing/2014/main" id="{8C130E00-2722-384D-A25D-2697B370E1FF}"/>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90BEDBB9-39FE-4A4E-9DE1-C981C83D6DE5}"/>
              </a:ext>
            </a:extLst>
          </p:cNvPr>
          <p:cNvSpPr>
            <a:spLocks noGrp="1"/>
          </p:cNvSpPr>
          <p:nvPr>
            <p:ph type="ctrTitle"/>
          </p:nvPr>
        </p:nvSpPr>
        <p:spPr>
          <a:xfrm>
            <a:off x="3888720" y="2221200"/>
            <a:ext cx="4967280" cy="1242000"/>
          </a:xfrm>
          <a:solidFill>
            <a:srgbClr val="006EF5"/>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4" name="Subtitle 1">
            <a:extLst>
              <a:ext uri="{FF2B5EF4-FFF2-40B4-BE49-F238E27FC236}">
                <a16:creationId xmlns:a16="http://schemas.microsoft.com/office/drawing/2014/main" id="{54EEF3E9-0CB9-1245-96E1-725437DDB06F}"/>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9D7A1F54-E8ED-D549-A480-CCA03D81726A}"/>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3ED6100E-B05A-5D4C-A331-25CE9DC97764}"/>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963561" y="288833"/>
            <a:ext cx="892437" cy="472467"/>
          </a:xfrm>
          <a:prstGeom prst="rect">
            <a:avLst/>
          </a:prstGeom>
        </p:spPr>
      </p:pic>
    </p:spTree>
    <p:extLst>
      <p:ext uri="{BB962C8B-B14F-4D97-AF65-F5344CB8AC3E}">
        <p14:creationId xmlns:p14="http://schemas.microsoft.com/office/powerpoint/2010/main" val="10419277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Option 5 Green">
    <p:spTree>
      <p:nvGrpSpPr>
        <p:cNvPr id="1" name=""/>
        <p:cNvGrpSpPr/>
        <p:nvPr/>
      </p:nvGrpSpPr>
      <p:grpSpPr>
        <a:xfrm>
          <a:off x="0" y="0"/>
          <a:ext cx="0" cy="0"/>
          <a:chOff x="0" y="0"/>
          <a:chExt cx="0" cy="0"/>
        </a:xfrm>
      </p:grpSpPr>
      <p:pic>
        <p:nvPicPr>
          <p:cNvPr id="9" name="Picture Placeholder 1070">
            <a:extLst>
              <a:ext uri="{FF2B5EF4-FFF2-40B4-BE49-F238E27FC236}">
                <a16:creationId xmlns:a16="http://schemas.microsoft.com/office/drawing/2014/main" id="{8207296C-7F05-FA42-8B9C-74102EFBBFE4}"/>
              </a:ext>
              <a:ext uri="{C183D7F6-B498-43B3-948B-1728B52AA6E4}">
                <adec:decorative xmlns:adec="http://schemas.microsoft.com/office/drawing/2017/decorative" val="1"/>
              </a:ext>
            </a:extLst>
          </p:cNvPr>
          <p:cNvPicPr>
            <a:picLocks/>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3" name="Black Box">
            <a:extLst>
              <a:ext uri="{FF2B5EF4-FFF2-40B4-BE49-F238E27FC236}">
                <a16:creationId xmlns:a16="http://schemas.microsoft.com/office/drawing/2014/main" id="{E57C723A-F470-D845-A01F-0E96149E2643}"/>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D7E3BFEB-61EF-2B40-9823-1E8FDC47E629}"/>
              </a:ext>
            </a:extLst>
          </p:cNvPr>
          <p:cNvSpPr>
            <a:spLocks noGrp="1"/>
          </p:cNvSpPr>
          <p:nvPr>
            <p:ph type="ctrTitle"/>
          </p:nvPr>
        </p:nvSpPr>
        <p:spPr>
          <a:xfrm>
            <a:off x="3888720" y="2221200"/>
            <a:ext cx="4967280" cy="1242000"/>
          </a:xfrm>
          <a:solidFill>
            <a:srgbClr val="008556"/>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4" name="Subtitle 1">
            <a:extLst>
              <a:ext uri="{FF2B5EF4-FFF2-40B4-BE49-F238E27FC236}">
                <a16:creationId xmlns:a16="http://schemas.microsoft.com/office/drawing/2014/main" id="{4C089834-92C7-7D45-8A72-04109A69C641}"/>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751D9815-8B25-7F46-A040-88D8DEA7F067}"/>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84872F1D-D495-9F4E-957E-734F9275FC28}"/>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963561" y="288833"/>
            <a:ext cx="892437" cy="472467"/>
          </a:xfrm>
          <a:prstGeom prst="rect">
            <a:avLst/>
          </a:prstGeom>
        </p:spPr>
      </p:pic>
    </p:spTree>
    <p:extLst>
      <p:ext uri="{BB962C8B-B14F-4D97-AF65-F5344CB8AC3E}">
        <p14:creationId xmlns:p14="http://schemas.microsoft.com/office/powerpoint/2010/main" val="34633419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Unlocked">
    <p:spTree>
      <p:nvGrpSpPr>
        <p:cNvPr id="1" name=""/>
        <p:cNvGrpSpPr/>
        <p:nvPr/>
      </p:nvGrpSpPr>
      <p:grpSpPr>
        <a:xfrm>
          <a:off x="0" y="0"/>
          <a:ext cx="0" cy="0"/>
          <a:chOff x="0" y="0"/>
          <a:chExt cx="0" cy="0"/>
        </a:xfrm>
      </p:grpSpPr>
      <p:sp>
        <p:nvSpPr>
          <p:cNvPr id="5" name="Picture Placeholder 4"/>
          <p:cNvSpPr>
            <a:spLocks noGrp="1"/>
          </p:cNvSpPr>
          <p:nvPr>
            <p:ph type="pic" sz="quarter" idx="16"/>
          </p:nvPr>
        </p:nvSpPr>
        <p:spPr>
          <a:xfrm>
            <a:off x="0" y="0"/>
            <a:ext cx="9144000" cy="5143500"/>
          </a:xfrm>
          <a:solidFill>
            <a:schemeClr val="bg2"/>
          </a:solidFill>
        </p:spPr>
        <p:txBody>
          <a:bodyPr/>
          <a:lstStyle/>
          <a:p>
            <a:r>
              <a:rPr lang="en-US"/>
              <a:t>Click icon to add picture</a:t>
            </a:r>
            <a:endParaRPr lang="en-GB"/>
          </a:p>
        </p:txBody>
      </p:sp>
      <p:sp>
        <p:nvSpPr>
          <p:cNvPr id="8" name="Black Box">
            <a:extLst>
              <a:ext uri="{FF2B5EF4-FFF2-40B4-BE49-F238E27FC236}">
                <a16:creationId xmlns:a16="http://schemas.microsoft.com/office/drawing/2014/main" id="{DF89CEBF-8DDB-584B-AB45-17DC44A5FED1}"/>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8F41C458-4902-0341-BDFB-9FBCE3A7784E}"/>
              </a:ext>
            </a:extLst>
          </p:cNvPr>
          <p:cNvSpPr>
            <a:spLocks noGrp="1"/>
          </p:cNvSpPr>
          <p:nvPr>
            <p:ph type="ctrTitle"/>
          </p:nvPr>
        </p:nvSpPr>
        <p:spPr>
          <a:xfrm>
            <a:off x="3888720" y="2221200"/>
            <a:ext cx="4967280" cy="1242000"/>
          </a:xfrm>
          <a:solidFill>
            <a:srgbClr val="E51C41"/>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9" name="Subtitle 1">
            <a:extLst>
              <a:ext uri="{FF2B5EF4-FFF2-40B4-BE49-F238E27FC236}">
                <a16:creationId xmlns:a16="http://schemas.microsoft.com/office/drawing/2014/main" id="{C093796F-CDB1-D348-B1F0-9617A8EAEF35}"/>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0" name="Subtitle 2">
            <a:extLst>
              <a:ext uri="{FF2B5EF4-FFF2-40B4-BE49-F238E27FC236}">
                <a16:creationId xmlns:a16="http://schemas.microsoft.com/office/drawing/2014/main" id="{B1A20097-0159-9E41-A93C-5431A58F804B}"/>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1" name="Subtitle 3">
            <a:extLst>
              <a:ext uri="{FF2B5EF4-FFF2-40B4-BE49-F238E27FC236}">
                <a16:creationId xmlns:a16="http://schemas.microsoft.com/office/drawing/2014/main" id="{826CE89A-73E9-B24B-9078-4104E0E8B925}"/>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29223466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Title Slide Option 2">
    <p:bg>
      <p:bgPr>
        <a:solidFill>
          <a:srgbClr val="E51C41"/>
        </a:solidFill>
        <a:effectLst/>
      </p:bgPr>
    </p:bg>
    <p:spTree>
      <p:nvGrpSpPr>
        <p:cNvPr id="1" name=""/>
        <p:cNvGrpSpPr/>
        <p:nvPr/>
      </p:nvGrpSpPr>
      <p:grpSpPr>
        <a:xfrm>
          <a:off x="0" y="0"/>
          <a:ext cx="0" cy="0"/>
          <a:chOff x="0" y="0"/>
          <a:chExt cx="0" cy="0"/>
        </a:xfrm>
      </p:grpSpPr>
      <p:sp>
        <p:nvSpPr>
          <p:cNvPr id="11" name="Black Box">
            <a:extLst>
              <a:ext uri="{FF2B5EF4-FFF2-40B4-BE49-F238E27FC236}">
                <a16:creationId xmlns:a16="http://schemas.microsoft.com/office/drawing/2014/main" id="{55546DE3-A40F-1548-9BB6-DF3446E000F6}"/>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888720" y="2221200"/>
            <a:ext cx="4967280" cy="1242000"/>
          </a:xfrm>
          <a:solidFill>
            <a:schemeClr val="bg1"/>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12" name="Subtitle 1">
            <a:extLst>
              <a:ext uri="{FF2B5EF4-FFF2-40B4-BE49-F238E27FC236}">
                <a16:creationId xmlns:a16="http://schemas.microsoft.com/office/drawing/2014/main" id="{71ADB664-6A98-C844-AD83-2FFA9643D8CA}"/>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3" name="Subtitle 2">
            <a:extLst>
              <a:ext uri="{FF2B5EF4-FFF2-40B4-BE49-F238E27FC236}">
                <a16:creationId xmlns:a16="http://schemas.microsoft.com/office/drawing/2014/main" id="{EBAFDD57-7DB7-C94F-9022-BCFA74420B18}"/>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4" name="Subtitle 3">
            <a:extLst>
              <a:ext uri="{FF2B5EF4-FFF2-40B4-BE49-F238E27FC236}">
                <a16:creationId xmlns:a16="http://schemas.microsoft.com/office/drawing/2014/main" id="{53669C88-21D0-6341-9C2E-9ED1F32DE103}"/>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9" name="Logo">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963562" y="288833"/>
            <a:ext cx="892435" cy="472465"/>
          </a:xfrm>
          <a:prstGeom prst="rect">
            <a:avLst/>
          </a:prstGeom>
        </p:spPr>
      </p:pic>
    </p:spTree>
    <p:extLst>
      <p:ext uri="{BB962C8B-B14F-4D97-AF65-F5344CB8AC3E}">
        <p14:creationId xmlns:p14="http://schemas.microsoft.com/office/powerpoint/2010/main" val="42459128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Title Slide Option 2">
    <p:bg>
      <p:bgPr>
        <a:solidFill>
          <a:srgbClr val="FDB913"/>
        </a:solidFill>
        <a:effectLst/>
      </p:bgPr>
    </p:bg>
    <p:spTree>
      <p:nvGrpSpPr>
        <p:cNvPr id="1" name=""/>
        <p:cNvGrpSpPr/>
        <p:nvPr/>
      </p:nvGrpSpPr>
      <p:grpSpPr>
        <a:xfrm>
          <a:off x="0" y="0"/>
          <a:ext cx="0" cy="0"/>
          <a:chOff x="0" y="0"/>
          <a:chExt cx="0" cy="0"/>
        </a:xfrm>
      </p:grpSpPr>
      <p:sp>
        <p:nvSpPr>
          <p:cNvPr id="12" name="Black Box">
            <a:extLst>
              <a:ext uri="{FF2B5EF4-FFF2-40B4-BE49-F238E27FC236}">
                <a16:creationId xmlns:a16="http://schemas.microsoft.com/office/drawing/2014/main" id="{EBED1B9B-0A6E-A54B-B172-4DEE060EA9F3}"/>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5313DC36-E457-6143-9033-DA9500DC73E9}"/>
              </a:ext>
            </a:extLst>
          </p:cNvPr>
          <p:cNvSpPr>
            <a:spLocks noGrp="1"/>
          </p:cNvSpPr>
          <p:nvPr>
            <p:ph type="ctrTitle"/>
          </p:nvPr>
        </p:nvSpPr>
        <p:spPr>
          <a:xfrm>
            <a:off x="3888720" y="2221200"/>
            <a:ext cx="4967280" cy="1242000"/>
          </a:xfrm>
          <a:solidFill>
            <a:schemeClr val="bg1"/>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13" name="Subtitle 1">
            <a:extLst>
              <a:ext uri="{FF2B5EF4-FFF2-40B4-BE49-F238E27FC236}">
                <a16:creationId xmlns:a16="http://schemas.microsoft.com/office/drawing/2014/main" id="{1248083E-C5D2-5345-8A8E-22F3D625504A}"/>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AB001CCC-F82B-4E4C-8FD3-D1EBA11F8D56}"/>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6" name="Subtitle 3">
            <a:extLst>
              <a:ext uri="{FF2B5EF4-FFF2-40B4-BE49-F238E27FC236}">
                <a16:creationId xmlns:a16="http://schemas.microsoft.com/office/drawing/2014/main" id="{B6AE49EF-13C0-7B41-B858-5E194465B4A8}"/>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9" name="Logo">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963563" y="288833"/>
            <a:ext cx="892433" cy="472465"/>
          </a:xfrm>
          <a:prstGeom prst="rect">
            <a:avLst/>
          </a:prstGeom>
        </p:spPr>
      </p:pic>
    </p:spTree>
    <p:extLst>
      <p:ext uri="{BB962C8B-B14F-4D97-AF65-F5344CB8AC3E}">
        <p14:creationId xmlns:p14="http://schemas.microsoft.com/office/powerpoint/2010/main" val="3784816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Option 1 Yellow ">
    <p:spTree>
      <p:nvGrpSpPr>
        <p:cNvPr id="1" name=""/>
        <p:cNvGrpSpPr/>
        <p:nvPr/>
      </p:nvGrpSpPr>
      <p:grpSpPr>
        <a:xfrm>
          <a:off x="0" y="0"/>
          <a:ext cx="0" cy="0"/>
          <a:chOff x="0" y="0"/>
          <a:chExt cx="0" cy="0"/>
        </a:xfrm>
      </p:grpSpPr>
      <p:pic>
        <p:nvPicPr>
          <p:cNvPr id="15" name="Picture Placeholder 1070">
            <a:extLst>
              <a:ext uri="{FF2B5EF4-FFF2-40B4-BE49-F238E27FC236}">
                <a16:creationId xmlns:a16="http://schemas.microsoft.com/office/drawing/2014/main" id="{F7D84C7C-08BB-054A-8D5C-EC7E4029B01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0" name="Black Box">
            <a:extLst>
              <a:ext uri="{FF2B5EF4-FFF2-40B4-BE49-F238E27FC236}">
                <a16:creationId xmlns:a16="http://schemas.microsoft.com/office/drawing/2014/main" id="{3DB72E24-7BE5-2B42-8E90-1F2CDEC3004C}"/>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A06E833D-F1F3-6D45-B811-D036A26F6695}"/>
              </a:ext>
            </a:extLst>
          </p:cNvPr>
          <p:cNvSpPr>
            <a:spLocks noGrp="1"/>
          </p:cNvSpPr>
          <p:nvPr>
            <p:ph type="ctrTitle"/>
          </p:nvPr>
        </p:nvSpPr>
        <p:spPr>
          <a:xfrm>
            <a:off x="3888720" y="2221200"/>
            <a:ext cx="4967280" cy="1242000"/>
          </a:xfrm>
          <a:solidFill>
            <a:srgbClr val="FDB913"/>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14" name="Subtitle 1">
            <a:extLst>
              <a:ext uri="{FF2B5EF4-FFF2-40B4-BE49-F238E27FC236}">
                <a16:creationId xmlns:a16="http://schemas.microsoft.com/office/drawing/2014/main" id="{A49FB797-06CB-334E-B4BD-F2AD2065A8E0}"/>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8" name="Subtitle 2">
            <a:extLst>
              <a:ext uri="{FF2B5EF4-FFF2-40B4-BE49-F238E27FC236}">
                <a16:creationId xmlns:a16="http://schemas.microsoft.com/office/drawing/2014/main" id="{AD86EF5D-64E7-CF4F-98DC-B50B1243E778}"/>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9" name="Subtitle 3">
            <a:extLst>
              <a:ext uri="{FF2B5EF4-FFF2-40B4-BE49-F238E27FC236}">
                <a16:creationId xmlns:a16="http://schemas.microsoft.com/office/drawing/2014/main" id="{81AAA45F-6F3A-1842-947B-271B85C2234A}"/>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963561" y="288833"/>
            <a:ext cx="892437" cy="472467"/>
          </a:xfrm>
          <a:prstGeom prst="rect">
            <a:avLst/>
          </a:prstGeom>
        </p:spPr>
      </p:pic>
    </p:spTree>
    <p:extLst>
      <p:ext uri="{BB962C8B-B14F-4D97-AF65-F5344CB8AC3E}">
        <p14:creationId xmlns:p14="http://schemas.microsoft.com/office/powerpoint/2010/main" val="30892188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lide Option 2">
    <p:bg>
      <p:bgPr>
        <a:solidFill>
          <a:srgbClr val="BE0064"/>
        </a:solidFill>
        <a:effectLst/>
      </p:bgPr>
    </p:bg>
    <p:spTree>
      <p:nvGrpSpPr>
        <p:cNvPr id="1" name=""/>
        <p:cNvGrpSpPr/>
        <p:nvPr/>
      </p:nvGrpSpPr>
      <p:grpSpPr>
        <a:xfrm>
          <a:off x="0" y="0"/>
          <a:ext cx="0" cy="0"/>
          <a:chOff x="0" y="0"/>
          <a:chExt cx="0" cy="0"/>
        </a:xfrm>
      </p:grpSpPr>
      <p:sp>
        <p:nvSpPr>
          <p:cNvPr id="12" name="Black Box">
            <a:extLst>
              <a:ext uri="{FF2B5EF4-FFF2-40B4-BE49-F238E27FC236}">
                <a16:creationId xmlns:a16="http://schemas.microsoft.com/office/drawing/2014/main" id="{61F1B003-6273-F546-86AC-FEB4DB7CA121}"/>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06D77190-E00E-FF44-B20D-54BC35DB7A6E}"/>
              </a:ext>
            </a:extLst>
          </p:cNvPr>
          <p:cNvSpPr>
            <a:spLocks noGrp="1"/>
          </p:cNvSpPr>
          <p:nvPr>
            <p:ph type="ctrTitle"/>
          </p:nvPr>
        </p:nvSpPr>
        <p:spPr>
          <a:xfrm>
            <a:off x="3888720" y="2221200"/>
            <a:ext cx="4967280" cy="1242000"/>
          </a:xfrm>
          <a:solidFill>
            <a:schemeClr val="bg1"/>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13" name="Subtitle 1">
            <a:extLst>
              <a:ext uri="{FF2B5EF4-FFF2-40B4-BE49-F238E27FC236}">
                <a16:creationId xmlns:a16="http://schemas.microsoft.com/office/drawing/2014/main" id="{5FBE1DCA-D8B6-FE48-9937-B6A2AA9F81FD}"/>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C756CB08-70E7-A44D-BD0E-86C2D1900D64}"/>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6" name="Subtitle 3">
            <a:extLst>
              <a:ext uri="{FF2B5EF4-FFF2-40B4-BE49-F238E27FC236}">
                <a16:creationId xmlns:a16="http://schemas.microsoft.com/office/drawing/2014/main" id="{67097E92-A4F7-5D4F-A639-9669B932939B}"/>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9" name="Logo" descr="Education and Training Foundation Logo"/>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963561" y="288833"/>
            <a:ext cx="892437" cy="472467"/>
          </a:xfrm>
          <a:prstGeom prst="rect">
            <a:avLst/>
          </a:prstGeom>
        </p:spPr>
      </p:pic>
    </p:spTree>
    <p:extLst>
      <p:ext uri="{BB962C8B-B14F-4D97-AF65-F5344CB8AC3E}">
        <p14:creationId xmlns:p14="http://schemas.microsoft.com/office/powerpoint/2010/main" val="2315367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le Slide Option 2">
    <p:bg>
      <p:bgPr>
        <a:solidFill>
          <a:srgbClr val="006EF5"/>
        </a:solidFill>
        <a:effectLst/>
      </p:bgPr>
    </p:bg>
    <p:spTree>
      <p:nvGrpSpPr>
        <p:cNvPr id="1" name=""/>
        <p:cNvGrpSpPr/>
        <p:nvPr/>
      </p:nvGrpSpPr>
      <p:grpSpPr>
        <a:xfrm>
          <a:off x="0" y="0"/>
          <a:ext cx="0" cy="0"/>
          <a:chOff x="0" y="0"/>
          <a:chExt cx="0" cy="0"/>
        </a:xfrm>
      </p:grpSpPr>
      <p:sp>
        <p:nvSpPr>
          <p:cNvPr id="12" name="Black Box">
            <a:extLst>
              <a:ext uri="{FF2B5EF4-FFF2-40B4-BE49-F238E27FC236}">
                <a16:creationId xmlns:a16="http://schemas.microsoft.com/office/drawing/2014/main" id="{FFD88681-7A12-D144-ACBC-42D6F63A3FF8}"/>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48119204-FBC9-B94A-86B9-7775C3F96BBA}"/>
              </a:ext>
            </a:extLst>
          </p:cNvPr>
          <p:cNvSpPr>
            <a:spLocks noGrp="1"/>
          </p:cNvSpPr>
          <p:nvPr>
            <p:ph type="ctrTitle"/>
          </p:nvPr>
        </p:nvSpPr>
        <p:spPr>
          <a:xfrm>
            <a:off x="3888720" y="2221200"/>
            <a:ext cx="4967280" cy="1242000"/>
          </a:xfrm>
          <a:solidFill>
            <a:schemeClr val="bg1"/>
          </a:solidFill>
        </p:spPr>
        <p:txBody>
          <a:bodyPr lIns="108000" tIns="136800" rIns="0" bIns="0">
            <a:noAutofit/>
          </a:bodyPr>
          <a:lstStyle>
            <a:lvl1pPr algn="l">
              <a:lnSpc>
                <a:spcPts val="4100"/>
              </a:lnSpc>
              <a:defRPr sz="4500" b="1" cap="none" baseline="0">
                <a:solidFill>
                  <a:srgbClr val="005AC5"/>
                </a:solidFill>
              </a:defRPr>
            </a:lvl1pPr>
          </a:lstStyle>
          <a:p>
            <a:r>
              <a:rPr lang="en-US"/>
              <a:t>Click to edit Master title style</a:t>
            </a:r>
            <a:endParaRPr lang="en-GB"/>
          </a:p>
        </p:txBody>
      </p:sp>
      <p:sp>
        <p:nvSpPr>
          <p:cNvPr id="13" name="Subtitle 1">
            <a:extLst>
              <a:ext uri="{FF2B5EF4-FFF2-40B4-BE49-F238E27FC236}">
                <a16:creationId xmlns:a16="http://schemas.microsoft.com/office/drawing/2014/main" id="{EF925A02-0271-4142-B01E-0B08F117F886}"/>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4C739F3A-1D09-D94D-8E35-21E9F4DD5EE8}"/>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6" name="Subtitle 3">
            <a:extLst>
              <a:ext uri="{FF2B5EF4-FFF2-40B4-BE49-F238E27FC236}">
                <a16:creationId xmlns:a16="http://schemas.microsoft.com/office/drawing/2014/main" id="{03857983-908D-2B43-BBE8-9B01F801C9A0}"/>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9" name="Logo"/>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963562" y="288833"/>
            <a:ext cx="892435" cy="472466"/>
          </a:xfrm>
          <a:prstGeom prst="rect">
            <a:avLst/>
          </a:prstGeom>
        </p:spPr>
      </p:pic>
    </p:spTree>
    <p:extLst>
      <p:ext uri="{BB962C8B-B14F-4D97-AF65-F5344CB8AC3E}">
        <p14:creationId xmlns:p14="http://schemas.microsoft.com/office/powerpoint/2010/main" val="30826946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Option 2">
    <p:bg>
      <p:bgPr>
        <a:solidFill>
          <a:srgbClr val="008556"/>
        </a:solidFill>
        <a:effectLst/>
      </p:bgPr>
    </p:bg>
    <p:spTree>
      <p:nvGrpSpPr>
        <p:cNvPr id="1" name=""/>
        <p:cNvGrpSpPr/>
        <p:nvPr/>
      </p:nvGrpSpPr>
      <p:grpSpPr>
        <a:xfrm>
          <a:off x="0" y="0"/>
          <a:ext cx="0" cy="0"/>
          <a:chOff x="0" y="0"/>
          <a:chExt cx="0" cy="0"/>
        </a:xfrm>
      </p:grpSpPr>
      <p:sp>
        <p:nvSpPr>
          <p:cNvPr id="12" name="Black Box">
            <a:extLst>
              <a:ext uri="{FF2B5EF4-FFF2-40B4-BE49-F238E27FC236}">
                <a16:creationId xmlns:a16="http://schemas.microsoft.com/office/drawing/2014/main" id="{113ABC99-B7D1-FB42-B418-1D85203F47CB}"/>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84A128B5-1853-0442-B035-3088E4C9B61B}"/>
              </a:ext>
            </a:extLst>
          </p:cNvPr>
          <p:cNvSpPr>
            <a:spLocks noGrp="1"/>
          </p:cNvSpPr>
          <p:nvPr>
            <p:ph type="ctrTitle"/>
          </p:nvPr>
        </p:nvSpPr>
        <p:spPr>
          <a:xfrm>
            <a:off x="3888720" y="2221200"/>
            <a:ext cx="4967280" cy="1242000"/>
          </a:xfrm>
          <a:solidFill>
            <a:schemeClr val="bg1"/>
          </a:solidFill>
        </p:spPr>
        <p:txBody>
          <a:bodyPr lIns="108000" tIns="136800" rIns="0" bIns="0">
            <a:noAutofit/>
          </a:bodyPr>
          <a:lstStyle>
            <a:lvl1pPr algn="l">
              <a:lnSpc>
                <a:spcPts val="4100"/>
              </a:lnSpc>
              <a:defRPr sz="4500" b="1" cap="none" baseline="0">
                <a:solidFill>
                  <a:srgbClr val="006C47"/>
                </a:solidFill>
              </a:defRPr>
            </a:lvl1pPr>
          </a:lstStyle>
          <a:p>
            <a:r>
              <a:rPr lang="en-US"/>
              <a:t>Click to edit Master title style</a:t>
            </a:r>
            <a:endParaRPr lang="en-GB"/>
          </a:p>
        </p:txBody>
      </p:sp>
      <p:sp>
        <p:nvSpPr>
          <p:cNvPr id="13" name="Subtitle 1">
            <a:extLst>
              <a:ext uri="{FF2B5EF4-FFF2-40B4-BE49-F238E27FC236}">
                <a16:creationId xmlns:a16="http://schemas.microsoft.com/office/drawing/2014/main" id="{65CE4755-00FA-3641-B52A-4E4589B540C3}"/>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C0CD1475-8388-5042-8ECB-B897D6426CAF}"/>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6" name="Subtitle 3">
            <a:extLst>
              <a:ext uri="{FF2B5EF4-FFF2-40B4-BE49-F238E27FC236}">
                <a16:creationId xmlns:a16="http://schemas.microsoft.com/office/drawing/2014/main" id="{9D5F53B3-540D-2A4A-9215-E6AE82091B50}"/>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9" name="Logo"/>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963561" y="288833"/>
            <a:ext cx="892437" cy="472467"/>
          </a:xfrm>
          <a:prstGeom prst="rect">
            <a:avLst/>
          </a:prstGeom>
        </p:spPr>
      </p:pic>
    </p:spTree>
    <p:extLst>
      <p:ext uri="{BB962C8B-B14F-4D97-AF65-F5344CB8AC3E}">
        <p14:creationId xmlns:p14="http://schemas.microsoft.com/office/powerpoint/2010/main" val="21220153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F7BC3F4-A560-6244-B6D7-E1099F3BF5E6}"/>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0" name="Text Placeholder 8"/>
          <p:cNvSpPr>
            <a:spLocks noGrp="1"/>
          </p:cNvSpPr>
          <p:nvPr>
            <p:ph type="body" sz="quarter" idx="14"/>
          </p:nvPr>
        </p:nvSpPr>
        <p:spPr>
          <a:xfrm>
            <a:off x="251520" y="986400"/>
            <a:ext cx="7200900" cy="3459831"/>
          </a:xfrm>
        </p:spPr>
        <p:txBody>
          <a:bodyPr lIns="0" tIns="0" rIns="0" bIns="0">
            <a:normAutofit/>
          </a:bodyPr>
          <a:lstStyle>
            <a:lvl1pPr marL="0" indent="0">
              <a:lnSpc>
                <a:spcPts val="4500"/>
              </a:lnSpc>
              <a:spcBef>
                <a:spcPts val="0"/>
              </a:spcBef>
              <a:buNone/>
              <a:defRPr lang="en-US" sz="4500" b="1" kern="1200" cap="none" baseline="0" dirty="0" smtClean="0">
                <a:solidFill>
                  <a:srgbClr val="005AC5"/>
                </a:solidFill>
                <a:latin typeface="+mn-lt"/>
                <a:ea typeface="+mn-ea"/>
                <a:cs typeface="+mn-cs"/>
              </a:defRPr>
            </a:lvl1pPr>
          </a:lstStyle>
          <a:p>
            <a:pPr marL="0" lvl="0" indent="0" algn="l" defTabSz="914400" rtl="0" eaLnBrk="1" latinLnBrk="0" hangingPunct="1">
              <a:spcBef>
                <a:spcPct val="20000"/>
              </a:spcBef>
              <a:buFont typeface="+mj-lt"/>
              <a:buNone/>
            </a:pPr>
            <a:r>
              <a:rPr lang="en-US"/>
              <a:t>Click to edit Master text styles</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2C159E-F13C-4A85-9A41-E7669D3E0D70}" type="slidenum">
              <a:rPr lang="en-GB" smtClean="0"/>
              <a:t>‹#›</a:t>
            </a:fld>
            <a:endParaRPr lang="en-GB"/>
          </a:p>
        </p:txBody>
      </p:sp>
    </p:spTree>
    <p:extLst>
      <p:ext uri="{BB962C8B-B14F-4D97-AF65-F5344CB8AC3E}">
        <p14:creationId xmlns:p14="http://schemas.microsoft.com/office/powerpoint/2010/main" val="10620441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7" name="Text Placeholder 6"/>
          <p:cNvSpPr>
            <a:spLocks noGrp="1"/>
          </p:cNvSpPr>
          <p:nvPr>
            <p:ph type="body" sz="quarter" idx="13"/>
          </p:nvPr>
        </p:nvSpPr>
        <p:spPr>
          <a:xfrm>
            <a:off x="234000" y="986399"/>
            <a:ext cx="8441688" cy="3601475"/>
          </a:xfrm>
        </p:spPr>
        <p:txBody>
          <a:bodyPr>
            <a:normAutofit/>
          </a:bodyPr>
          <a:lstStyle>
            <a:lvl1pPr marL="0" indent="0">
              <a:lnSpc>
                <a:spcPts val="3600"/>
              </a:lnSpc>
              <a:spcBef>
                <a:spcPts val="0"/>
              </a:spcBef>
              <a:buNone/>
              <a:defRPr sz="3600" b="1">
                <a:solidFill>
                  <a:srgbClr val="BE0064"/>
                </a:solidFill>
              </a:defRPr>
            </a:lvl1pPr>
            <a:lvl2pPr marL="0" indent="0">
              <a:lnSpc>
                <a:spcPts val="3600"/>
              </a:lnSpc>
              <a:spcBef>
                <a:spcPts val="0"/>
              </a:spcBef>
              <a:buNone/>
              <a:defRPr sz="3600"/>
            </a:lvl2pPr>
            <a:lvl3pPr marL="0" indent="0">
              <a:lnSpc>
                <a:spcPts val="3600"/>
              </a:lnSpc>
              <a:spcBef>
                <a:spcPts val="0"/>
              </a:spcBef>
              <a:buNone/>
              <a:defRPr sz="3600"/>
            </a:lvl3pPr>
            <a:lvl4pPr marL="0" indent="0">
              <a:lnSpc>
                <a:spcPts val="3600"/>
              </a:lnSpc>
              <a:spcBef>
                <a:spcPts val="0"/>
              </a:spcBef>
              <a:buNone/>
              <a:defRPr sz="3600"/>
            </a:lvl4pPr>
            <a:lvl5pPr marL="0" indent="0">
              <a:lnSpc>
                <a:spcPts val="3600"/>
              </a:lnSpc>
              <a:spcBef>
                <a:spcPts val="0"/>
              </a:spcBef>
              <a:buNone/>
              <a:defRPr sz="3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Footer Placeholder 1"/>
          <p:cNvSpPr>
            <a:spLocks noGrp="1"/>
          </p:cNvSpPr>
          <p:nvPr>
            <p:ph type="ftr" sz="quarter" idx="14"/>
          </p:nvPr>
        </p:nvSpPr>
        <p:spPr/>
        <p:txBody>
          <a:bodyPr/>
          <a:lstStyle/>
          <a:p>
            <a:endParaRPr lang="en-GB"/>
          </a:p>
        </p:txBody>
      </p:sp>
      <p:sp>
        <p:nvSpPr>
          <p:cNvPr id="6" name="Slide Number Placeholder 5"/>
          <p:cNvSpPr>
            <a:spLocks noGrp="1"/>
          </p:cNvSpPr>
          <p:nvPr>
            <p:ph type="sldNum" sz="quarter" idx="12"/>
          </p:nvPr>
        </p:nvSpPr>
        <p:spPr/>
        <p:txBody>
          <a:bodyPr/>
          <a:lstStyle/>
          <a:p>
            <a:fld id="{DA2C159E-F13C-4A85-9A41-E7669D3E0D70}" type="slidenum">
              <a:rPr lang="en-GB" smtClean="0"/>
              <a:t>‹#›</a:t>
            </a:fld>
            <a:endParaRPr lang="en-GB"/>
          </a:p>
        </p:txBody>
      </p:sp>
    </p:spTree>
    <p:extLst>
      <p:ext uri="{BB962C8B-B14F-4D97-AF65-F5344CB8AC3E}">
        <p14:creationId xmlns:p14="http://schemas.microsoft.com/office/powerpoint/2010/main" val="5989488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Divider 1">
    <p:bg>
      <p:bgPr>
        <a:solidFill>
          <a:srgbClr val="E51C4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47280" y="1455480"/>
            <a:ext cx="6408720" cy="1602360"/>
          </a:xfrm>
          <a:solidFill>
            <a:schemeClr val="bg1"/>
          </a:solidFill>
        </p:spPr>
        <p:txBody>
          <a:bodyPr lIns="108000" tIns="144000" rIns="0" bIns="0">
            <a:noAutofit/>
          </a:bodyPr>
          <a:lstStyle>
            <a:lvl1pPr algn="l">
              <a:lnSpc>
                <a:spcPts val="9000"/>
              </a:lnSpc>
              <a:defRPr sz="9000" b="1" cap="none" baseline="0">
                <a:solidFill>
                  <a:schemeClr val="tx1"/>
                </a:solidFill>
              </a:defRPr>
            </a:lvl1pPr>
          </a:lstStyle>
          <a:p>
            <a:r>
              <a:rPr lang="en-US"/>
              <a:t>Click to edit Master title style</a:t>
            </a:r>
            <a:endParaRPr lang="en-GB"/>
          </a:p>
        </p:txBody>
      </p:sp>
      <p:sp>
        <p:nvSpPr>
          <p:cNvPr id="3" name="Subtitle 1"/>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ts val="4500"/>
              </a:lnSpc>
              <a:spcBef>
                <a:spcPts val="0"/>
              </a:spcBef>
              <a:buNone/>
              <a:defRPr sz="45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9" name="Logo"/>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963561" y="288832"/>
            <a:ext cx="892437" cy="472467"/>
          </a:xfrm>
          <a:prstGeom prst="rect">
            <a:avLst/>
          </a:prstGeom>
        </p:spPr>
      </p:pic>
    </p:spTree>
    <p:extLst>
      <p:ext uri="{BB962C8B-B14F-4D97-AF65-F5344CB8AC3E}">
        <p14:creationId xmlns:p14="http://schemas.microsoft.com/office/powerpoint/2010/main" val="13835038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rgbClr val="FDB91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1282837-AA43-2B49-9719-CBE16BA3622F}"/>
              </a:ext>
            </a:extLst>
          </p:cNvPr>
          <p:cNvSpPr>
            <a:spLocks noGrp="1"/>
          </p:cNvSpPr>
          <p:nvPr>
            <p:ph type="ctrTitle"/>
          </p:nvPr>
        </p:nvSpPr>
        <p:spPr>
          <a:xfrm>
            <a:off x="2447280" y="1455480"/>
            <a:ext cx="6408720" cy="1602360"/>
          </a:xfrm>
          <a:solidFill>
            <a:schemeClr val="bg1"/>
          </a:solidFill>
        </p:spPr>
        <p:txBody>
          <a:bodyPr lIns="108000" tIns="144000" rIns="0" bIns="0">
            <a:noAutofit/>
          </a:bodyPr>
          <a:lstStyle>
            <a:lvl1pPr algn="l">
              <a:lnSpc>
                <a:spcPts val="9000"/>
              </a:lnSpc>
              <a:defRPr sz="9000" b="1" cap="none" baseline="0">
                <a:solidFill>
                  <a:schemeClr val="tx1"/>
                </a:solidFill>
              </a:defRPr>
            </a:lvl1pPr>
          </a:lstStyle>
          <a:p>
            <a:r>
              <a:rPr lang="en-US"/>
              <a:t>Click to edit Master title style</a:t>
            </a:r>
            <a:endParaRPr lang="en-GB"/>
          </a:p>
        </p:txBody>
      </p:sp>
      <p:sp>
        <p:nvSpPr>
          <p:cNvPr id="7" name="Subtitle 1">
            <a:extLst>
              <a:ext uri="{FF2B5EF4-FFF2-40B4-BE49-F238E27FC236}">
                <a16:creationId xmlns:a16="http://schemas.microsoft.com/office/drawing/2014/main" id="{6A42809A-0C44-5647-B234-70CCA1B7A78F}"/>
              </a:ext>
            </a:extLst>
          </p:cNvPr>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ts val="4500"/>
              </a:lnSpc>
              <a:spcBef>
                <a:spcPts val="0"/>
              </a:spcBef>
              <a:buNone/>
              <a:defRPr sz="45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9" name="Logo"/>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963561" y="288833"/>
            <a:ext cx="892437" cy="472466"/>
          </a:xfrm>
          <a:prstGeom prst="rect">
            <a:avLst/>
          </a:prstGeom>
        </p:spPr>
      </p:pic>
    </p:spTree>
    <p:extLst>
      <p:ext uri="{BB962C8B-B14F-4D97-AF65-F5344CB8AC3E}">
        <p14:creationId xmlns:p14="http://schemas.microsoft.com/office/powerpoint/2010/main" val="17250204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5"/>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224CD90-F3BD-A44D-9DC2-F84956FBFBFC}"/>
              </a:ext>
            </a:extLst>
          </p:cNvPr>
          <p:cNvSpPr>
            <a:spLocks noGrp="1"/>
          </p:cNvSpPr>
          <p:nvPr>
            <p:ph type="ctrTitle"/>
          </p:nvPr>
        </p:nvSpPr>
        <p:spPr>
          <a:xfrm>
            <a:off x="2447280" y="1455480"/>
            <a:ext cx="6408720" cy="1602360"/>
          </a:xfrm>
          <a:solidFill>
            <a:schemeClr val="bg1"/>
          </a:solidFill>
        </p:spPr>
        <p:txBody>
          <a:bodyPr lIns="108000" tIns="144000" rIns="0" bIns="0">
            <a:noAutofit/>
          </a:bodyPr>
          <a:lstStyle>
            <a:lvl1pPr algn="l">
              <a:lnSpc>
                <a:spcPts val="9000"/>
              </a:lnSpc>
              <a:defRPr sz="9000" b="1" cap="none" baseline="0">
                <a:solidFill>
                  <a:schemeClr val="tx1"/>
                </a:solidFill>
              </a:defRPr>
            </a:lvl1pPr>
          </a:lstStyle>
          <a:p>
            <a:r>
              <a:rPr lang="en-US"/>
              <a:t>Click to edit Master title style</a:t>
            </a:r>
            <a:endParaRPr lang="en-GB"/>
          </a:p>
        </p:txBody>
      </p:sp>
      <p:sp>
        <p:nvSpPr>
          <p:cNvPr id="8" name="Subtitle 1">
            <a:extLst>
              <a:ext uri="{FF2B5EF4-FFF2-40B4-BE49-F238E27FC236}">
                <a16:creationId xmlns:a16="http://schemas.microsoft.com/office/drawing/2014/main" id="{85DCD33C-489F-C44D-A742-83F6B7169F72}"/>
              </a:ext>
            </a:extLst>
          </p:cNvPr>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ts val="4500"/>
              </a:lnSpc>
              <a:spcBef>
                <a:spcPts val="0"/>
              </a:spcBef>
              <a:buNone/>
              <a:defRPr sz="45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9" name="Logo" descr="Education and Training Foundation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63560" y="288000"/>
            <a:ext cx="892439" cy="474132"/>
          </a:xfrm>
          <a:prstGeom prst="rect">
            <a:avLst/>
          </a:prstGeom>
        </p:spPr>
      </p:pic>
    </p:spTree>
    <p:extLst>
      <p:ext uri="{BB962C8B-B14F-4D97-AF65-F5344CB8AC3E}">
        <p14:creationId xmlns:p14="http://schemas.microsoft.com/office/powerpoint/2010/main" val="20441373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Divider 1">
    <p:bg>
      <p:bgPr>
        <a:solidFill>
          <a:srgbClr val="006EF5"/>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182004C-DBA4-0E4C-9AA6-3DDE7AECD338}"/>
              </a:ext>
            </a:extLst>
          </p:cNvPr>
          <p:cNvSpPr>
            <a:spLocks noGrp="1"/>
          </p:cNvSpPr>
          <p:nvPr>
            <p:ph type="ctrTitle"/>
          </p:nvPr>
        </p:nvSpPr>
        <p:spPr>
          <a:xfrm>
            <a:off x="2447280" y="1455480"/>
            <a:ext cx="6408720" cy="1602360"/>
          </a:xfrm>
          <a:solidFill>
            <a:schemeClr val="bg1"/>
          </a:solidFill>
        </p:spPr>
        <p:txBody>
          <a:bodyPr lIns="108000" tIns="144000" rIns="0" bIns="0">
            <a:noAutofit/>
          </a:bodyPr>
          <a:lstStyle>
            <a:lvl1pPr algn="l">
              <a:lnSpc>
                <a:spcPts val="9000"/>
              </a:lnSpc>
              <a:defRPr sz="9000" b="1" cap="none" baseline="0">
                <a:solidFill>
                  <a:schemeClr val="tx1"/>
                </a:solidFill>
              </a:defRPr>
            </a:lvl1pPr>
          </a:lstStyle>
          <a:p>
            <a:r>
              <a:rPr lang="en-US"/>
              <a:t>Click to edit Master title style</a:t>
            </a:r>
            <a:endParaRPr lang="en-GB"/>
          </a:p>
        </p:txBody>
      </p:sp>
      <p:sp>
        <p:nvSpPr>
          <p:cNvPr id="8" name="Subtitle 1">
            <a:extLst>
              <a:ext uri="{FF2B5EF4-FFF2-40B4-BE49-F238E27FC236}">
                <a16:creationId xmlns:a16="http://schemas.microsoft.com/office/drawing/2014/main" id="{EFD4626C-D111-7348-A258-D06D96A03D4F}"/>
              </a:ext>
            </a:extLst>
          </p:cNvPr>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ts val="4500"/>
              </a:lnSpc>
              <a:spcBef>
                <a:spcPts val="0"/>
              </a:spcBef>
              <a:buNone/>
              <a:defRPr sz="45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9" name="Logo"/>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963561" y="288832"/>
            <a:ext cx="892437" cy="472467"/>
          </a:xfrm>
          <a:prstGeom prst="rect">
            <a:avLst/>
          </a:prstGeom>
        </p:spPr>
      </p:pic>
    </p:spTree>
    <p:extLst>
      <p:ext uri="{BB962C8B-B14F-4D97-AF65-F5344CB8AC3E}">
        <p14:creationId xmlns:p14="http://schemas.microsoft.com/office/powerpoint/2010/main" val="27754409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Divider 2">
    <p:bg>
      <p:bgPr>
        <a:solidFill>
          <a:srgbClr val="008556"/>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8AC6BDB-3112-B24C-8DA2-713E005348CA}"/>
              </a:ext>
            </a:extLst>
          </p:cNvPr>
          <p:cNvSpPr>
            <a:spLocks noGrp="1"/>
          </p:cNvSpPr>
          <p:nvPr>
            <p:ph type="ctrTitle"/>
          </p:nvPr>
        </p:nvSpPr>
        <p:spPr>
          <a:xfrm>
            <a:off x="2447280" y="1455480"/>
            <a:ext cx="6408720" cy="1602360"/>
          </a:xfrm>
          <a:solidFill>
            <a:schemeClr val="bg1"/>
          </a:solidFill>
        </p:spPr>
        <p:txBody>
          <a:bodyPr lIns="108000" tIns="144000" rIns="0" bIns="0">
            <a:noAutofit/>
          </a:bodyPr>
          <a:lstStyle>
            <a:lvl1pPr algn="l">
              <a:lnSpc>
                <a:spcPts val="9000"/>
              </a:lnSpc>
              <a:defRPr sz="9000" b="1" cap="none" baseline="0">
                <a:solidFill>
                  <a:schemeClr val="tx1"/>
                </a:solidFill>
              </a:defRPr>
            </a:lvl1pPr>
          </a:lstStyle>
          <a:p>
            <a:r>
              <a:rPr lang="en-US"/>
              <a:t>Click to edit Master title style</a:t>
            </a:r>
            <a:endParaRPr lang="en-GB"/>
          </a:p>
        </p:txBody>
      </p:sp>
      <p:sp>
        <p:nvSpPr>
          <p:cNvPr id="6" name="Subtitle 1">
            <a:extLst>
              <a:ext uri="{FF2B5EF4-FFF2-40B4-BE49-F238E27FC236}">
                <a16:creationId xmlns:a16="http://schemas.microsoft.com/office/drawing/2014/main" id="{2C7784E4-A553-854B-A891-D1209DBDD159}"/>
              </a:ext>
            </a:extLst>
          </p:cNvPr>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ts val="4500"/>
              </a:lnSpc>
              <a:spcBef>
                <a:spcPts val="0"/>
              </a:spcBef>
              <a:buNone/>
              <a:defRPr sz="45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9" name="Logo"/>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963562" y="288833"/>
            <a:ext cx="892435" cy="472466"/>
          </a:xfrm>
          <a:prstGeom prst="rect">
            <a:avLst/>
          </a:prstGeom>
        </p:spPr>
      </p:pic>
    </p:spTree>
    <p:extLst>
      <p:ext uri="{BB962C8B-B14F-4D97-AF65-F5344CB8AC3E}">
        <p14:creationId xmlns:p14="http://schemas.microsoft.com/office/powerpoint/2010/main" val="1891802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Option 1 Purple ">
    <p:spTree>
      <p:nvGrpSpPr>
        <p:cNvPr id="1" name=""/>
        <p:cNvGrpSpPr/>
        <p:nvPr/>
      </p:nvGrpSpPr>
      <p:grpSpPr>
        <a:xfrm>
          <a:off x="0" y="0"/>
          <a:ext cx="0" cy="0"/>
          <a:chOff x="0" y="0"/>
          <a:chExt cx="0" cy="0"/>
        </a:xfrm>
      </p:grpSpPr>
      <p:pic>
        <p:nvPicPr>
          <p:cNvPr id="15" name="Picture Placeholder 1070">
            <a:extLst>
              <a:ext uri="{FF2B5EF4-FFF2-40B4-BE49-F238E27FC236}">
                <a16:creationId xmlns:a16="http://schemas.microsoft.com/office/drawing/2014/main" id="{A181B4F4-486C-F64C-B6FA-BC39136E70D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6391"/>
            <a:ext cx="9144000" cy="5143500"/>
          </a:xfrm>
          <a:prstGeom prst="rect">
            <a:avLst/>
          </a:prstGeom>
        </p:spPr>
      </p:pic>
      <p:sp>
        <p:nvSpPr>
          <p:cNvPr id="10" name="Black Box">
            <a:extLst>
              <a:ext uri="{FF2B5EF4-FFF2-40B4-BE49-F238E27FC236}">
                <a16:creationId xmlns:a16="http://schemas.microsoft.com/office/drawing/2014/main" id="{F1FCF2EF-DF75-0346-A0C6-DCB448E90B42}"/>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2DEBC431-EC05-AE47-95CE-C8A354EF7D98}"/>
              </a:ext>
            </a:extLst>
          </p:cNvPr>
          <p:cNvSpPr>
            <a:spLocks noGrp="1"/>
          </p:cNvSpPr>
          <p:nvPr>
            <p:ph type="ctrTitle"/>
          </p:nvPr>
        </p:nvSpPr>
        <p:spPr>
          <a:xfrm>
            <a:off x="3888720" y="2221200"/>
            <a:ext cx="4967280" cy="1242000"/>
          </a:xfrm>
          <a:solidFill>
            <a:srgbClr val="BE0064"/>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3" name="Subtitle 1">
            <a:extLst>
              <a:ext uri="{FF2B5EF4-FFF2-40B4-BE49-F238E27FC236}">
                <a16:creationId xmlns:a16="http://schemas.microsoft.com/office/drawing/2014/main" id="{D8FA6AD4-D8D5-874E-87CF-FCB282CDF1A7}"/>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4" name="Subtitle 2">
            <a:extLst>
              <a:ext uri="{FF2B5EF4-FFF2-40B4-BE49-F238E27FC236}">
                <a16:creationId xmlns:a16="http://schemas.microsoft.com/office/drawing/2014/main" id="{80805657-3CDB-3C4E-8F25-95CFBECFD267}"/>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8A341E5C-7F97-3B4F-B78C-B470F365B239}"/>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descr="Education and Training Foundation 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963560" y="288833"/>
            <a:ext cx="892439" cy="472467"/>
          </a:xfrm>
          <a:prstGeom prst="rect">
            <a:avLst/>
          </a:prstGeom>
        </p:spPr>
      </p:pic>
    </p:spTree>
    <p:extLst>
      <p:ext uri="{BB962C8B-B14F-4D97-AF65-F5344CB8AC3E}">
        <p14:creationId xmlns:p14="http://schemas.microsoft.com/office/powerpoint/2010/main" val="15501134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arge Text and Supporting Tex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17FABA6-57B8-9148-99A9-C72DFAAECE0A}"/>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9" name="Text Placeholder 8"/>
          <p:cNvSpPr>
            <a:spLocks noGrp="1"/>
          </p:cNvSpPr>
          <p:nvPr>
            <p:ph type="body" sz="quarter" idx="12"/>
          </p:nvPr>
        </p:nvSpPr>
        <p:spPr>
          <a:xfrm>
            <a:off x="234000" y="986400"/>
            <a:ext cx="3960000" cy="3601574"/>
          </a:xfrm>
        </p:spPr>
        <p:txBody>
          <a:bodyPr>
            <a:noAutofit/>
          </a:bodyPr>
          <a:lstStyle>
            <a:lvl1pPr marL="0" indent="0">
              <a:lnSpc>
                <a:spcPts val="2800"/>
              </a:lnSpc>
              <a:buNone/>
              <a:defRPr sz="2700" b="1"/>
            </a:lvl1pPr>
            <a:lvl2pPr marL="270000" indent="-270000">
              <a:lnSpc>
                <a:spcPts val="2800"/>
              </a:lnSpc>
              <a:spcBef>
                <a:spcPts val="0"/>
              </a:spcBef>
              <a:buFont typeface="Calibri" panose="020F0502020204030204" pitchFamily="34" charset="0"/>
              <a:buChar char="–"/>
              <a:defRPr sz="2700" b="1"/>
            </a:lvl2pPr>
            <a:lvl3pPr marL="612000" indent="-270000">
              <a:lnSpc>
                <a:spcPts val="2800"/>
              </a:lnSpc>
              <a:buFont typeface="Calibri" panose="020F0502020204030204" pitchFamily="34" charset="0"/>
              <a:buChar char="–"/>
              <a:defRPr sz="2700" b="1"/>
            </a:lvl3pPr>
            <a:lvl4pPr marL="990000" indent="-270000">
              <a:lnSpc>
                <a:spcPts val="2800"/>
              </a:lnSpc>
              <a:buFont typeface="Calibri" panose="020F0502020204030204" pitchFamily="34" charset="0"/>
              <a:buChar char="–"/>
              <a:defRPr sz="2700" b="1"/>
            </a:lvl4pPr>
            <a:lvl5pPr marL="1260000" indent="-270000">
              <a:lnSpc>
                <a:spcPts val="2800"/>
              </a:lnSpc>
              <a:buFont typeface="Calibri" panose="020F0502020204030204" pitchFamily="34" charset="0"/>
              <a:buChar char="–"/>
              <a:defRPr sz="270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p:cNvSpPr>
            <a:spLocks noGrp="1"/>
          </p:cNvSpPr>
          <p:nvPr>
            <p:ph sz="quarter" idx="13"/>
          </p:nvPr>
        </p:nvSpPr>
        <p:spPr>
          <a:xfrm>
            <a:off x="4572000" y="987425"/>
            <a:ext cx="3384550" cy="3600450"/>
          </a:xfrm>
        </p:spPr>
        <p:txBody>
          <a:bodyPr/>
          <a:lstStyle>
            <a:lvl1pPr marL="0" indent="0">
              <a:lnSpc>
                <a:spcPts val="1600"/>
              </a:lnSpc>
              <a:buNone/>
              <a:defRPr sz="1350"/>
            </a:lvl1pPr>
            <a:lvl2pPr marL="180000" indent="-180000">
              <a:lnSpc>
                <a:spcPts val="1600"/>
              </a:lnSpc>
              <a:buFont typeface="Calibri" panose="020F0502020204030204" pitchFamily="34" charset="0"/>
              <a:buChar char="–"/>
              <a:defRPr sz="1350"/>
            </a:lvl2pPr>
            <a:lvl3pPr marL="432000" indent="-180000">
              <a:lnSpc>
                <a:spcPts val="1600"/>
              </a:lnSpc>
              <a:buFont typeface="Calibri" panose="020F0502020204030204" pitchFamily="34" charset="0"/>
              <a:buChar char="–"/>
              <a:defRPr sz="1350"/>
            </a:lvl3pPr>
            <a:lvl4pPr marL="648000" indent="-180000">
              <a:lnSpc>
                <a:spcPts val="1600"/>
              </a:lnSpc>
              <a:buFont typeface="Calibri" panose="020F0502020204030204" pitchFamily="34" charset="0"/>
              <a:buChar char="–"/>
              <a:defRPr sz="1350"/>
            </a:lvl4pPr>
            <a:lvl5pPr marL="828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p:txBody>
          <a:bodyPr/>
          <a:lstStyle/>
          <a:p>
            <a:endParaRPr lang="en-GB"/>
          </a:p>
        </p:txBody>
      </p:sp>
    </p:spTree>
    <p:extLst>
      <p:ext uri="{BB962C8B-B14F-4D97-AF65-F5344CB8AC3E}">
        <p14:creationId xmlns:p14="http://schemas.microsoft.com/office/powerpoint/2010/main" val="38194192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and Bullets">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8" name="Title 1">
            <a:extLst>
              <a:ext uri="{FF2B5EF4-FFF2-40B4-BE49-F238E27FC236}">
                <a16:creationId xmlns:a16="http://schemas.microsoft.com/office/drawing/2014/main" id="{677BB2F1-AFF0-C64C-83D0-3B465EE13985}"/>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9" name="Text Placeholder 8"/>
          <p:cNvSpPr>
            <a:spLocks noGrp="1"/>
          </p:cNvSpPr>
          <p:nvPr>
            <p:ph type="body" sz="quarter" idx="12"/>
          </p:nvPr>
        </p:nvSpPr>
        <p:spPr>
          <a:xfrm>
            <a:off x="234000" y="986400"/>
            <a:ext cx="7667625" cy="3601574"/>
          </a:xfrm>
        </p:spPr>
        <p:txBody>
          <a:bodyPr>
            <a:noAutofit/>
          </a:bodyPr>
          <a:lstStyle>
            <a:lvl1pPr marL="0" indent="0">
              <a:lnSpc>
                <a:spcPts val="2800"/>
              </a:lnSpc>
              <a:spcBef>
                <a:spcPts val="0"/>
              </a:spcBef>
              <a:buNone/>
              <a:defRPr sz="2700"/>
            </a:lvl1pPr>
            <a:lvl2pPr marL="270000" indent="-270000">
              <a:lnSpc>
                <a:spcPts val="2800"/>
              </a:lnSpc>
              <a:spcBef>
                <a:spcPts val="0"/>
              </a:spcBef>
              <a:defRPr sz="2700"/>
            </a:lvl2pPr>
            <a:lvl3pPr marL="540000" indent="-270000">
              <a:lnSpc>
                <a:spcPts val="2800"/>
              </a:lnSpc>
              <a:defRPr sz="2700"/>
            </a:lvl3pPr>
            <a:lvl4pPr marL="810000" indent="-270000">
              <a:lnSpc>
                <a:spcPts val="2800"/>
              </a:lnSpc>
              <a:defRPr sz="2700"/>
            </a:lvl4pPr>
            <a:lvl5pPr marL="1080000" indent="-270000">
              <a:lnSpc>
                <a:spcPts val="2800"/>
              </a:lnSpc>
              <a:defRPr sz="2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2">
            <a:extLst>
              <a:ext uri="{FF2B5EF4-FFF2-40B4-BE49-F238E27FC236}">
                <a16:creationId xmlns:a16="http://schemas.microsoft.com/office/drawing/2014/main" id="{FC25F548-F1B7-1942-BFC2-C7EF39D09D2E}"/>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endParaRPr lang="en-GB"/>
          </a:p>
        </p:txBody>
      </p:sp>
    </p:spTree>
    <p:extLst>
      <p:ext uri="{BB962C8B-B14F-4D97-AF65-F5344CB8AC3E}">
        <p14:creationId xmlns:p14="http://schemas.microsoft.com/office/powerpoint/2010/main" val="37051568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3" name="Text Placeholder 12"/>
          <p:cNvSpPr>
            <a:spLocks noGrp="1"/>
          </p:cNvSpPr>
          <p:nvPr>
            <p:ph type="body" sz="quarter" idx="13"/>
          </p:nvPr>
        </p:nvSpPr>
        <p:spPr>
          <a:xfrm>
            <a:off x="233363" y="1438717"/>
            <a:ext cx="4122737" cy="3293274"/>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Picture Placeholder 5"/>
          <p:cNvSpPr>
            <a:spLocks noGrp="1"/>
          </p:cNvSpPr>
          <p:nvPr>
            <p:ph type="pic" sz="quarter" idx="12"/>
          </p:nvPr>
        </p:nvSpPr>
        <p:spPr>
          <a:xfrm>
            <a:off x="4500564" y="1059582"/>
            <a:ext cx="4362450" cy="3672409"/>
          </a:xfrm>
        </p:spPr>
        <p:txBody>
          <a:bodyPr/>
          <a:lstStyle/>
          <a:p>
            <a:r>
              <a:rPr lang="en-US"/>
              <a:t>Click icon to add picture</a:t>
            </a:r>
            <a:endParaRPr lang="en-GB"/>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13492" y="1059582"/>
            <a:ext cx="4142608" cy="273844"/>
          </a:xfrm>
          <a:prstGeom prst="rect">
            <a:avLst/>
          </a:prstGeom>
        </p:spPr>
      </p:pic>
      <p:sp>
        <p:nvSpPr>
          <p:cNvPr id="10" name="Footer Placeholder 2">
            <a:extLst>
              <a:ext uri="{FF2B5EF4-FFF2-40B4-BE49-F238E27FC236}">
                <a16:creationId xmlns:a16="http://schemas.microsoft.com/office/drawing/2014/main" id="{14A703AD-9E38-C941-B631-ABE77D2BB87D}"/>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21030032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_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3" name="Text Placeholder 12"/>
          <p:cNvSpPr>
            <a:spLocks noGrp="1"/>
          </p:cNvSpPr>
          <p:nvPr>
            <p:ph type="body" sz="quarter" idx="13"/>
          </p:nvPr>
        </p:nvSpPr>
        <p:spPr>
          <a:xfrm>
            <a:off x="233363" y="1438717"/>
            <a:ext cx="4122737" cy="3293274"/>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Picture Placeholder 5"/>
          <p:cNvSpPr>
            <a:spLocks noGrp="1"/>
          </p:cNvSpPr>
          <p:nvPr>
            <p:ph type="pic" sz="quarter" idx="12"/>
          </p:nvPr>
        </p:nvSpPr>
        <p:spPr>
          <a:xfrm>
            <a:off x="4500564" y="1059582"/>
            <a:ext cx="4362450" cy="3672409"/>
          </a:xfrm>
        </p:spPr>
        <p:txBody>
          <a:bodyPr/>
          <a:lstStyle/>
          <a:p>
            <a:r>
              <a:rPr lang="en-US"/>
              <a:t>Click icon to add picture</a:t>
            </a:r>
            <a:endParaRPr lang="en-GB"/>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32949" y="1057098"/>
            <a:ext cx="4122737" cy="274223"/>
          </a:xfrm>
          <a:prstGeom prst="rect">
            <a:avLst/>
          </a:prstGeom>
        </p:spPr>
      </p:pic>
      <p:sp>
        <p:nvSpPr>
          <p:cNvPr id="10" name="Footer Placeholder 2">
            <a:extLst>
              <a:ext uri="{FF2B5EF4-FFF2-40B4-BE49-F238E27FC236}">
                <a16:creationId xmlns:a16="http://schemas.microsoft.com/office/drawing/2014/main" id="{425EDCA8-C39F-0A47-918D-C38807C3023A}"/>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31133607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3" name="Text Placeholder 12"/>
          <p:cNvSpPr>
            <a:spLocks noGrp="1"/>
          </p:cNvSpPr>
          <p:nvPr>
            <p:ph type="body" sz="quarter" idx="13"/>
          </p:nvPr>
        </p:nvSpPr>
        <p:spPr>
          <a:xfrm>
            <a:off x="233363" y="1438717"/>
            <a:ext cx="4122737" cy="3293274"/>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Picture Placeholder 5"/>
          <p:cNvSpPr>
            <a:spLocks noGrp="1"/>
          </p:cNvSpPr>
          <p:nvPr>
            <p:ph type="pic" sz="quarter" idx="12"/>
          </p:nvPr>
        </p:nvSpPr>
        <p:spPr>
          <a:xfrm>
            <a:off x="4500564" y="1059582"/>
            <a:ext cx="4362450" cy="3672409"/>
          </a:xfrm>
        </p:spPr>
        <p:txBody>
          <a:bodyPr/>
          <a:lstStyle/>
          <a:p>
            <a:r>
              <a:rPr lang="en-US"/>
              <a:t>Click icon to add picture</a:t>
            </a:r>
            <a:endParaRPr lang="en-GB"/>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32949" y="1059582"/>
            <a:ext cx="4122737" cy="279078"/>
          </a:xfrm>
          <a:prstGeom prst="rect">
            <a:avLst/>
          </a:prstGeom>
        </p:spPr>
      </p:pic>
      <p:sp>
        <p:nvSpPr>
          <p:cNvPr id="10" name="Footer Placeholder 2">
            <a:extLst>
              <a:ext uri="{FF2B5EF4-FFF2-40B4-BE49-F238E27FC236}">
                <a16:creationId xmlns:a16="http://schemas.microsoft.com/office/drawing/2014/main" id="{976E5675-51D7-3D40-A986-781F0BAAB175}"/>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16951126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3" name="Text Placeholder 12"/>
          <p:cNvSpPr>
            <a:spLocks noGrp="1"/>
          </p:cNvSpPr>
          <p:nvPr>
            <p:ph type="body" sz="quarter" idx="13"/>
          </p:nvPr>
        </p:nvSpPr>
        <p:spPr>
          <a:xfrm>
            <a:off x="233363" y="1438717"/>
            <a:ext cx="4122737" cy="3293274"/>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Picture Placeholder 5"/>
          <p:cNvSpPr>
            <a:spLocks noGrp="1"/>
          </p:cNvSpPr>
          <p:nvPr>
            <p:ph type="pic" sz="quarter" idx="12"/>
          </p:nvPr>
        </p:nvSpPr>
        <p:spPr>
          <a:xfrm>
            <a:off x="4500564" y="1059582"/>
            <a:ext cx="4362450" cy="3672409"/>
          </a:xfrm>
        </p:spPr>
        <p:txBody>
          <a:bodyPr/>
          <a:lstStyle/>
          <a:p>
            <a:r>
              <a:rPr lang="en-US"/>
              <a:t>Click icon to add picture</a:t>
            </a:r>
            <a:endParaRPr lang="en-GB"/>
          </a:p>
        </p:txBody>
      </p:sp>
      <p:pic>
        <p:nvPicPr>
          <p:cNvPr id="8" name="Picture 7" descr="Quote mark Graphic">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32950" y="1059582"/>
            <a:ext cx="4122736" cy="279078"/>
          </a:xfrm>
          <a:prstGeom prst="rect">
            <a:avLst/>
          </a:prstGeom>
        </p:spPr>
      </p:pic>
      <p:sp>
        <p:nvSpPr>
          <p:cNvPr id="10" name="Footer Placeholder 2">
            <a:extLst>
              <a:ext uri="{FF2B5EF4-FFF2-40B4-BE49-F238E27FC236}">
                <a16:creationId xmlns:a16="http://schemas.microsoft.com/office/drawing/2014/main" id="{FBF5C345-1F80-854D-8834-8C51A1F8B39B}"/>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7122650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3" name="Text Placeholder 12"/>
          <p:cNvSpPr>
            <a:spLocks noGrp="1"/>
          </p:cNvSpPr>
          <p:nvPr>
            <p:ph type="body" sz="quarter" idx="13"/>
          </p:nvPr>
        </p:nvSpPr>
        <p:spPr>
          <a:xfrm>
            <a:off x="233363" y="1438717"/>
            <a:ext cx="4122737" cy="3293274"/>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Picture Placeholder 5"/>
          <p:cNvSpPr>
            <a:spLocks noGrp="1"/>
          </p:cNvSpPr>
          <p:nvPr>
            <p:ph type="pic" sz="quarter" idx="12"/>
          </p:nvPr>
        </p:nvSpPr>
        <p:spPr>
          <a:xfrm>
            <a:off x="4500564" y="1059582"/>
            <a:ext cx="4362450" cy="3672409"/>
          </a:xfrm>
        </p:spPr>
        <p:txBody>
          <a:bodyPr/>
          <a:lstStyle/>
          <a:p>
            <a:r>
              <a:rPr lang="en-US"/>
              <a:t>Click icon to add picture</a:t>
            </a:r>
            <a:endParaRPr lang="en-GB"/>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32950" y="1059582"/>
            <a:ext cx="4122738" cy="288032"/>
          </a:xfrm>
          <a:prstGeom prst="rect">
            <a:avLst/>
          </a:prstGeom>
        </p:spPr>
      </p:pic>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37123520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3" name="Text Placeholder 12"/>
          <p:cNvSpPr>
            <a:spLocks noGrp="1"/>
          </p:cNvSpPr>
          <p:nvPr>
            <p:ph type="body" sz="quarter" idx="13"/>
          </p:nvPr>
        </p:nvSpPr>
        <p:spPr>
          <a:xfrm>
            <a:off x="233363" y="1438717"/>
            <a:ext cx="4122737" cy="3293274"/>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Picture Placeholder 5"/>
          <p:cNvSpPr>
            <a:spLocks noGrp="1"/>
          </p:cNvSpPr>
          <p:nvPr>
            <p:ph type="pic" sz="quarter" idx="12"/>
          </p:nvPr>
        </p:nvSpPr>
        <p:spPr>
          <a:xfrm>
            <a:off x="4500564" y="1059582"/>
            <a:ext cx="4362450" cy="3672409"/>
          </a:xfrm>
        </p:spPr>
        <p:txBody>
          <a:bodyPr/>
          <a:lstStyle/>
          <a:p>
            <a:r>
              <a:rPr lang="en-US"/>
              <a:t>Click icon to add picture</a:t>
            </a:r>
            <a:endParaRPr lang="en-GB"/>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32950" y="1076685"/>
            <a:ext cx="4122738" cy="279077"/>
          </a:xfrm>
          <a:prstGeom prst="rect">
            <a:avLst/>
          </a:prstGeom>
        </p:spPr>
      </p:pic>
      <p:sp>
        <p:nvSpPr>
          <p:cNvPr id="10" name="Footer Placeholder 2">
            <a:extLst>
              <a:ext uri="{FF2B5EF4-FFF2-40B4-BE49-F238E27FC236}">
                <a16:creationId xmlns:a16="http://schemas.microsoft.com/office/drawing/2014/main" id="{94FAF4B1-A891-9345-87E4-874AEEFCC34F}"/>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8580346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ody Text, Content with Imag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8E20B0E-3DA9-F94B-ADD5-CF8D4CF09450}"/>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0" name="Content Placeholder 13"/>
          <p:cNvSpPr>
            <a:spLocks noGrp="1"/>
          </p:cNvSpPr>
          <p:nvPr>
            <p:ph sz="quarter" idx="18"/>
          </p:nvPr>
        </p:nvSpPr>
        <p:spPr>
          <a:xfrm>
            <a:off x="234000" y="1059582"/>
            <a:ext cx="4105275" cy="3528292"/>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Picture Placeholder 5"/>
          <p:cNvSpPr>
            <a:spLocks noGrp="1"/>
          </p:cNvSpPr>
          <p:nvPr>
            <p:ph type="pic" sz="quarter" idx="12"/>
          </p:nvPr>
        </p:nvSpPr>
        <p:spPr>
          <a:xfrm>
            <a:off x="4500564" y="1059582"/>
            <a:ext cx="4362450" cy="3508405"/>
          </a:xfrm>
        </p:spPr>
        <p:txBody>
          <a:bodyPr/>
          <a:lstStyle/>
          <a:p>
            <a:r>
              <a:rPr lang="en-US"/>
              <a:t>Click icon to add picture</a:t>
            </a:r>
            <a:endParaRPr lang="en-GB"/>
          </a:p>
        </p:txBody>
      </p:sp>
      <p:sp>
        <p:nvSpPr>
          <p:cNvPr id="9" name="Footer Placeholder 2">
            <a:extLst>
              <a:ext uri="{FF2B5EF4-FFF2-40B4-BE49-F238E27FC236}">
                <a16:creationId xmlns:a16="http://schemas.microsoft.com/office/drawing/2014/main" id="{37AC88C8-6C7D-3E4E-91BC-2525DB6F766C}"/>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10891832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mages and Text ">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3" name="Content Placeholder 13"/>
          <p:cNvSpPr>
            <a:spLocks noGrp="1"/>
          </p:cNvSpPr>
          <p:nvPr>
            <p:ph sz="quarter" idx="18"/>
          </p:nvPr>
        </p:nvSpPr>
        <p:spPr>
          <a:xfrm>
            <a:off x="234000" y="986400"/>
            <a:ext cx="4122100" cy="1584076"/>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13"/>
          <p:cNvSpPr>
            <a:spLocks noGrp="1"/>
          </p:cNvSpPr>
          <p:nvPr>
            <p:ph sz="quarter" idx="19"/>
          </p:nvPr>
        </p:nvSpPr>
        <p:spPr>
          <a:xfrm>
            <a:off x="4499992" y="986400"/>
            <a:ext cx="4175696" cy="1584076"/>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13"/>
          <p:cNvSpPr>
            <a:spLocks noGrp="1"/>
          </p:cNvSpPr>
          <p:nvPr>
            <p:ph sz="quarter" idx="14"/>
          </p:nvPr>
        </p:nvSpPr>
        <p:spPr>
          <a:xfrm>
            <a:off x="234000" y="2825999"/>
            <a:ext cx="4122100"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3"/>
          <p:cNvSpPr>
            <a:spLocks noGrp="1"/>
          </p:cNvSpPr>
          <p:nvPr>
            <p:ph sz="quarter" idx="17"/>
          </p:nvPr>
        </p:nvSpPr>
        <p:spPr>
          <a:xfrm>
            <a:off x="4499992" y="2825999"/>
            <a:ext cx="4175696"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Footer Placeholder 2">
            <a:extLst>
              <a:ext uri="{FF2B5EF4-FFF2-40B4-BE49-F238E27FC236}">
                <a16:creationId xmlns:a16="http://schemas.microsoft.com/office/drawing/2014/main" id="{86865402-09AB-6E42-B92F-B38A3A35D872}"/>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2562386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Option 1 Blue ">
    <p:spTree>
      <p:nvGrpSpPr>
        <p:cNvPr id="1" name=""/>
        <p:cNvGrpSpPr/>
        <p:nvPr/>
      </p:nvGrpSpPr>
      <p:grpSpPr>
        <a:xfrm>
          <a:off x="0" y="0"/>
          <a:ext cx="0" cy="0"/>
          <a:chOff x="0" y="0"/>
          <a:chExt cx="0" cy="0"/>
        </a:xfrm>
      </p:grpSpPr>
      <p:pic>
        <p:nvPicPr>
          <p:cNvPr id="15" name="Picture Placeholder 1070">
            <a:extLst>
              <a:ext uri="{FF2B5EF4-FFF2-40B4-BE49-F238E27FC236}">
                <a16:creationId xmlns:a16="http://schemas.microsoft.com/office/drawing/2014/main" id="{CCC0F43B-57D0-AE46-91E6-01EE26630E3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0" name="Black Box">
            <a:extLst>
              <a:ext uri="{FF2B5EF4-FFF2-40B4-BE49-F238E27FC236}">
                <a16:creationId xmlns:a16="http://schemas.microsoft.com/office/drawing/2014/main" id="{136BDF97-0CFB-9E4E-B997-2E2559C09B1C}"/>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D2011B99-EF4F-134E-8DB7-091289192321}"/>
              </a:ext>
            </a:extLst>
          </p:cNvPr>
          <p:cNvSpPr>
            <a:spLocks noGrp="1"/>
          </p:cNvSpPr>
          <p:nvPr>
            <p:ph type="ctrTitle"/>
          </p:nvPr>
        </p:nvSpPr>
        <p:spPr>
          <a:xfrm>
            <a:off x="3888720" y="2221200"/>
            <a:ext cx="4967280" cy="1242000"/>
          </a:xfrm>
          <a:solidFill>
            <a:srgbClr val="006EF5"/>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3" name="Subtitle 1">
            <a:extLst>
              <a:ext uri="{FF2B5EF4-FFF2-40B4-BE49-F238E27FC236}">
                <a16:creationId xmlns:a16="http://schemas.microsoft.com/office/drawing/2014/main" id="{CD8A269F-FA1D-864D-8E1A-D550B6E4B228}"/>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4" name="Subtitle 2">
            <a:extLst>
              <a:ext uri="{FF2B5EF4-FFF2-40B4-BE49-F238E27FC236}">
                <a16:creationId xmlns:a16="http://schemas.microsoft.com/office/drawing/2014/main" id="{50171E07-61DB-4A42-AEF5-FDA15DD1213D}"/>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15983FE5-37E6-9C4A-B751-9F33DF47A8AB}"/>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descr="Education and Training Foundation 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963560" y="288833"/>
            <a:ext cx="892439" cy="472467"/>
          </a:xfrm>
          <a:prstGeom prst="rect">
            <a:avLst/>
          </a:prstGeom>
        </p:spPr>
      </p:pic>
    </p:spTree>
    <p:extLst>
      <p:ext uri="{BB962C8B-B14F-4D97-AF65-F5344CB8AC3E}">
        <p14:creationId xmlns:p14="http://schemas.microsoft.com/office/powerpoint/2010/main" val="384845003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4CA9F30-3A0E-AA44-A982-6857E711E6BE}"/>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8" name="Content Placeholder 13"/>
          <p:cNvSpPr>
            <a:spLocks noGrp="1"/>
          </p:cNvSpPr>
          <p:nvPr>
            <p:ph sz="quarter" idx="14"/>
          </p:nvPr>
        </p:nvSpPr>
        <p:spPr>
          <a:xfrm>
            <a:off x="234000" y="987425"/>
            <a:ext cx="4122100" cy="3600449"/>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3"/>
          <p:cNvSpPr>
            <a:spLocks noGrp="1"/>
          </p:cNvSpPr>
          <p:nvPr>
            <p:ph sz="quarter" idx="17"/>
          </p:nvPr>
        </p:nvSpPr>
        <p:spPr>
          <a:xfrm>
            <a:off x="4500563" y="987425"/>
            <a:ext cx="4210497" cy="3600449"/>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Footer Placeholder 2">
            <a:extLst>
              <a:ext uri="{FF2B5EF4-FFF2-40B4-BE49-F238E27FC236}">
                <a16:creationId xmlns:a16="http://schemas.microsoft.com/office/drawing/2014/main" id="{8D4D3896-89DF-784C-8D38-9C4D97F23C39}"/>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36810632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hevron etc ">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46ED22D-AC95-FE4D-901B-E1150775F49C}"/>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8" name="Content Placeholder 13"/>
          <p:cNvSpPr>
            <a:spLocks noGrp="1"/>
          </p:cNvSpPr>
          <p:nvPr>
            <p:ph sz="quarter" idx="14"/>
          </p:nvPr>
        </p:nvSpPr>
        <p:spPr>
          <a:xfrm>
            <a:off x="251520" y="2825999"/>
            <a:ext cx="2520280"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13"/>
          <p:cNvSpPr>
            <a:spLocks noGrp="1"/>
          </p:cNvSpPr>
          <p:nvPr>
            <p:ph sz="quarter" idx="15"/>
          </p:nvPr>
        </p:nvSpPr>
        <p:spPr>
          <a:xfrm>
            <a:off x="3304304" y="2825999"/>
            <a:ext cx="2512800"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13"/>
          <p:cNvSpPr>
            <a:spLocks noGrp="1"/>
          </p:cNvSpPr>
          <p:nvPr>
            <p:ph sz="quarter" idx="16"/>
          </p:nvPr>
        </p:nvSpPr>
        <p:spPr>
          <a:xfrm>
            <a:off x="6349607" y="2825999"/>
            <a:ext cx="2513406"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Footer Placeholder 2">
            <a:extLst>
              <a:ext uri="{FF2B5EF4-FFF2-40B4-BE49-F238E27FC236}">
                <a16:creationId xmlns:a16="http://schemas.microsoft.com/office/drawing/2014/main" id="{6129AFD6-AF4F-FA4C-BEB4-49138E48F45D}"/>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7930302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rgbClr val="E51C41"/>
        </a:solidFill>
        <a:effectLst/>
      </p:bgPr>
    </p:bg>
    <p:spTree>
      <p:nvGrpSpPr>
        <p:cNvPr id="1" name=""/>
        <p:cNvGrpSpPr/>
        <p:nvPr/>
      </p:nvGrpSpPr>
      <p:grpSpPr>
        <a:xfrm>
          <a:off x="0" y="0"/>
          <a:ext cx="0" cy="0"/>
          <a:chOff x="0" y="0"/>
          <a:chExt cx="0" cy="0"/>
        </a:xfrm>
      </p:grpSpPr>
      <p:pic>
        <p:nvPicPr>
          <p:cNvPr id="9" name="Logo"/>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963562" y="288832"/>
            <a:ext cx="892435" cy="472465"/>
          </a:xfrm>
          <a:prstGeom prst="rect">
            <a:avLst/>
          </a:prstGeom>
        </p:spPr>
      </p:pic>
      <p:sp>
        <p:nvSpPr>
          <p:cNvPr id="10" name="Rectangle 9">
            <a:extLst>
              <a:ext uri="{FF2B5EF4-FFF2-40B4-BE49-F238E27FC236}">
                <a16:creationId xmlns:a16="http://schemas.microsoft.com/office/drawing/2014/main" id="{93617A1B-61AD-AE40-BBCD-B1C54779ABCD}"/>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a:p>
        </p:txBody>
      </p:sp>
      <p:sp>
        <p:nvSpPr>
          <p:cNvPr id="12" name="Rectangle 11">
            <a:extLst>
              <a:ext uri="{FF2B5EF4-FFF2-40B4-BE49-F238E27FC236}">
                <a16:creationId xmlns:a16="http://schemas.microsoft.com/office/drawing/2014/main" id="{F38A42C7-E71E-4D45-908B-5771DA1B1B84}"/>
              </a:ext>
              <a:ext uri="{C183D7F6-B498-43B3-948B-1728B52AA6E4}">
                <adec:decorative xmlns:adec="http://schemas.microsoft.com/office/drawing/2017/decorative" val="1"/>
              </a:ext>
            </a:extLst>
          </p:cNvPr>
          <p:cNvSpPr/>
          <p:nvPr userDrawn="1"/>
        </p:nvSpPr>
        <p:spPr>
          <a:xfrm>
            <a:off x="2445121" y="1455480"/>
            <a:ext cx="6409980" cy="158222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ubtitle 1">
            <a:extLst>
              <a:ext uri="{FF2B5EF4-FFF2-40B4-BE49-F238E27FC236}">
                <a16:creationId xmlns:a16="http://schemas.microsoft.com/office/drawing/2014/main" id="{70055007-ECD1-E843-B20C-97762772BA77}"/>
              </a:ext>
            </a:extLst>
          </p:cNvPr>
          <p:cNvSpPr>
            <a:spLocks noGrp="1"/>
          </p:cNvSpPr>
          <p:nvPr>
            <p:ph type="ctrTitle" hasCustomPrompt="1"/>
          </p:nvPr>
        </p:nvSpPr>
        <p:spPr>
          <a:xfrm>
            <a:off x="2447280" y="1455480"/>
            <a:ext cx="6157168" cy="348565"/>
          </a:xfrm>
          <a:solidFill>
            <a:schemeClr val="bg1"/>
          </a:solidFill>
        </p:spPr>
        <p:txBody>
          <a:bodyPr lIns="144000" tIns="126000" rIns="0" bIns="36000" anchor="t">
            <a:noAutofit/>
          </a:bodyPr>
          <a:lstStyle>
            <a:lvl1pPr algn="l">
              <a:lnSpc>
                <a:spcPts val="1900"/>
              </a:lnSpc>
              <a:defRPr sz="1600" b="1" cap="none" baseline="0">
                <a:solidFill>
                  <a:schemeClr val="tx1"/>
                </a:solidFill>
              </a:defRPr>
            </a:lvl1pPr>
          </a:lstStyle>
          <a:p>
            <a:r>
              <a:rPr lang="en-US"/>
              <a:t>Name Surname</a:t>
            </a:r>
            <a:endParaRPr lang="en-GB"/>
          </a:p>
        </p:txBody>
      </p:sp>
      <p:sp>
        <p:nvSpPr>
          <p:cNvPr id="14" name="Subtitle 2">
            <a:extLst>
              <a:ext uri="{FF2B5EF4-FFF2-40B4-BE49-F238E27FC236}">
                <a16:creationId xmlns:a16="http://schemas.microsoft.com/office/drawing/2014/main" id="{8C9E0DE7-86E2-6845-B36A-16D7701A093A}"/>
              </a:ext>
            </a:extLst>
          </p:cNvPr>
          <p:cNvSpPr>
            <a:spLocks noGrp="1"/>
          </p:cNvSpPr>
          <p:nvPr>
            <p:ph type="subTitle" idx="1" hasCustomPrompt="1"/>
          </p:nvPr>
        </p:nvSpPr>
        <p:spPr>
          <a:xfrm>
            <a:off x="2446020" y="1874878"/>
            <a:ext cx="6157168" cy="268982"/>
          </a:xfrm>
          <a:noFill/>
        </p:spPr>
        <p:txBody>
          <a:bodyPr lIns="144000" tIns="0" bIns="0" anchor="t" anchorCtr="0">
            <a:normAutofit/>
          </a:bodyPr>
          <a:lstStyle>
            <a:lvl1pPr marL="0" indent="0" algn="l" defTabSz="914400" rtl="0" eaLnBrk="1" latinLnBrk="0" hangingPunct="1">
              <a:lnSpc>
                <a:spcPts val="1900"/>
              </a:lnSpc>
              <a:spcBef>
                <a:spcPct val="0"/>
              </a:spcBef>
              <a:buNone/>
              <a:defRPr lang="en-GB" sz="1600" b="0" kern="1200" cap="none" baseline="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Name@email.com</a:t>
            </a:r>
            <a:endParaRPr lang="en-GB"/>
          </a:p>
        </p:txBody>
      </p:sp>
      <p:sp>
        <p:nvSpPr>
          <p:cNvPr id="15" name="Web address" descr="www.ETFOUNDATION.CO.UK&#10;">
            <a:extLst>
              <a:ext uri="{FF2B5EF4-FFF2-40B4-BE49-F238E27FC236}">
                <a16:creationId xmlns:a16="http://schemas.microsoft.com/office/drawing/2014/main" id="{9B1129C2-8D38-D342-B71A-8B57BAEF1FC8}"/>
              </a:ext>
            </a:extLst>
          </p:cNvPr>
          <p:cNvSpPr txBox="1"/>
          <p:nvPr userDrawn="1"/>
        </p:nvSpPr>
        <p:spPr>
          <a:xfrm>
            <a:off x="2447280" y="2571750"/>
            <a:ext cx="5003780" cy="465956"/>
          </a:xfrm>
          <a:prstGeom prst="rect">
            <a:avLst/>
          </a:prstGeom>
          <a:solidFill>
            <a:schemeClr val="bg1"/>
          </a:solidFill>
        </p:spPr>
        <p:txBody>
          <a:bodyPr wrap="square" lIns="144000" bIns="108000" rtlCol="0" anchor="b" anchorCtr="0">
            <a:noAutofit/>
          </a:bodyPr>
          <a:lstStyle/>
          <a:p>
            <a:r>
              <a:rPr lang="en-GB">
                <a:solidFill>
                  <a:schemeClr val="tx1"/>
                </a:solidFill>
                <a:hlinkClick r:id="rId3">
                  <a:extLst>
                    <a:ext uri="{A12FA001-AC4F-418D-AE19-62706E023703}">
                      <ahyp:hlinkClr xmlns:ahyp="http://schemas.microsoft.com/office/drawing/2018/hyperlinkcolor" val="tx"/>
                    </a:ext>
                  </a:extLst>
                </a:hlinkClick>
              </a:rPr>
              <a:t>ETFOUNDATION.CO.UK</a:t>
            </a:r>
            <a:endParaRPr lang="en-GB">
              <a:solidFill>
                <a:schemeClr val="tx1"/>
              </a:solidFill>
            </a:endParaRPr>
          </a:p>
        </p:txBody>
      </p:sp>
      <p:sp>
        <p:nvSpPr>
          <p:cNvPr id="16" name="Thankyou">
            <a:extLst>
              <a:ext uri="{FF2B5EF4-FFF2-40B4-BE49-F238E27FC236}">
                <a16:creationId xmlns:a16="http://schemas.microsoft.com/office/drawing/2014/main" id="{5C07665B-B9DF-5248-8D52-F9521E2DDB54}"/>
              </a:ext>
              <a:ext uri="{C183D7F6-B498-43B3-948B-1728B52AA6E4}">
                <adec:decorative xmlns:adec="http://schemas.microsoft.com/office/drawing/2017/decorative" val="0"/>
              </a:ext>
            </a:extLst>
          </p:cNvPr>
          <p:cNvSpPr/>
          <p:nvPr userDrawn="1"/>
        </p:nvSpPr>
        <p:spPr>
          <a:xfrm>
            <a:off x="2483768" y="3258000"/>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a:t>Thank you</a:t>
            </a:r>
            <a:endParaRPr lang="en-GB" sz="5400" b="1" baseline="0"/>
          </a:p>
          <a:p>
            <a:pPr algn="l">
              <a:lnSpc>
                <a:spcPts val="4500"/>
              </a:lnSpc>
            </a:pPr>
            <a:r>
              <a:rPr lang="en-GB" sz="4500" b="0" baseline="0"/>
              <a:t>Any Questions?</a:t>
            </a:r>
            <a:endParaRPr lang="en-GB" sz="4500" b="0"/>
          </a:p>
        </p:txBody>
      </p:sp>
    </p:spTree>
    <p:extLst>
      <p:ext uri="{BB962C8B-B14F-4D97-AF65-F5344CB8AC3E}">
        <p14:creationId xmlns:p14="http://schemas.microsoft.com/office/powerpoint/2010/main" val="9807112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Thank You">
    <p:bg>
      <p:bgPr>
        <a:solidFill>
          <a:srgbClr val="FDB913"/>
        </a:solidFill>
        <a:effectLst/>
      </p:bgPr>
    </p:bg>
    <p:spTree>
      <p:nvGrpSpPr>
        <p:cNvPr id="1" name=""/>
        <p:cNvGrpSpPr/>
        <p:nvPr/>
      </p:nvGrpSpPr>
      <p:grpSpPr>
        <a:xfrm>
          <a:off x="0" y="0"/>
          <a:ext cx="0" cy="0"/>
          <a:chOff x="0" y="0"/>
          <a:chExt cx="0" cy="0"/>
        </a:xfrm>
      </p:grpSpPr>
      <p:pic>
        <p:nvPicPr>
          <p:cNvPr id="9" name="Logo"/>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963562" y="288832"/>
            <a:ext cx="892435" cy="472465"/>
          </a:xfrm>
          <a:prstGeom prst="rect">
            <a:avLst/>
          </a:prstGeom>
        </p:spPr>
      </p:pic>
      <p:sp>
        <p:nvSpPr>
          <p:cNvPr id="24" name="Rectangle 23">
            <a:extLst>
              <a:ext uri="{FF2B5EF4-FFF2-40B4-BE49-F238E27FC236}">
                <a16:creationId xmlns:a16="http://schemas.microsoft.com/office/drawing/2014/main" id="{D684C190-08A9-7B48-86BA-207A5256A9CE}"/>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a:p>
        </p:txBody>
      </p:sp>
      <p:sp>
        <p:nvSpPr>
          <p:cNvPr id="25" name="Rectangle 24">
            <a:extLst>
              <a:ext uri="{FF2B5EF4-FFF2-40B4-BE49-F238E27FC236}">
                <a16:creationId xmlns:a16="http://schemas.microsoft.com/office/drawing/2014/main" id="{57C51523-08F2-D042-A3E7-DCB147D003E9}"/>
              </a:ext>
              <a:ext uri="{C183D7F6-B498-43B3-948B-1728B52AA6E4}">
                <adec:decorative xmlns:adec="http://schemas.microsoft.com/office/drawing/2017/decorative" val="1"/>
              </a:ext>
            </a:extLst>
          </p:cNvPr>
          <p:cNvSpPr/>
          <p:nvPr userDrawn="1"/>
        </p:nvSpPr>
        <p:spPr>
          <a:xfrm>
            <a:off x="2445121" y="1455480"/>
            <a:ext cx="6409980" cy="158222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ubtitle 1">
            <a:extLst>
              <a:ext uri="{FF2B5EF4-FFF2-40B4-BE49-F238E27FC236}">
                <a16:creationId xmlns:a16="http://schemas.microsoft.com/office/drawing/2014/main" id="{4A885A05-D480-E542-8856-2FDD2356CA07}"/>
              </a:ext>
            </a:extLst>
          </p:cNvPr>
          <p:cNvSpPr>
            <a:spLocks noGrp="1"/>
          </p:cNvSpPr>
          <p:nvPr>
            <p:ph type="ctrTitle" hasCustomPrompt="1"/>
          </p:nvPr>
        </p:nvSpPr>
        <p:spPr>
          <a:xfrm>
            <a:off x="2447280" y="1455480"/>
            <a:ext cx="6157168" cy="348565"/>
          </a:xfrm>
          <a:solidFill>
            <a:schemeClr val="bg1"/>
          </a:solidFill>
        </p:spPr>
        <p:txBody>
          <a:bodyPr lIns="144000" tIns="126000" rIns="0" bIns="36000" anchor="t">
            <a:noAutofit/>
          </a:bodyPr>
          <a:lstStyle>
            <a:lvl1pPr algn="l">
              <a:lnSpc>
                <a:spcPts val="1900"/>
              </a:lnSpc>
              <a:defRPr sz="1600" b="1" cap="none" baseline="0">
                <a:solidFill>
                  <a:schemeClr val="tx1"/>
                </a:solidFill>
              </a:defRPr>
            </a:lvl1pPr>
          </a:lstStyle>
          <a:p>
            <a:r>
              <a:rPr lang="en-US"/>
              <a:t>Name Surname</a:t>
            </a:r>
            <a:endParaRPr lang="en-GB"/>
          </a:p>
        </p:txBody>
      </p:sp>
      <p:sp>
        <p:nvSpPr>
          <p:cNvPr id="27" name="Subtitle 2">
            <a:extLst>
              <a:ext uri="{FF2B5EF4-FFF2-40B4-BE49-F238E27FC236}">
                <a16:creationId xmlns:a16="http://schemas.microsoft.com/office/drawing/2014/main" id="{356FEB21-668E-AA4E-8157-C294F91A2ED1}"/>
              </a:ext>
            </a:extLst>
          </p:cNvPr>
          <p:cNvSpPr>
            <a:spLocks noGrp="1"/>
          </p:cNvSpPr>
          <p:nvPr>
            <p:ph type="subTitle" idx="1" hasCustomPrompt="1"/>
          </p:nvPr>
        </p:nvSpPr>
        <p:spPr>
          <a:xfrm>
            <a:off x="2446020" y="1874878"/>
            <a:ext cx="6157168" cy="268982"/>
          </a:xfrm>
          <a:noFill/>
        </p:spPr>
        <p:txBody>
          <a:bodyPr lIns="144000" tIns="0" bIns="0" anchor="t" anchorCtr="0">
            <a:normAutofit/>
          </a:bodyPr>
          <a:lstStyle>
            <a:lvl1pPr marL="0" indent="0" algn="l" defTabSz="914400" rtl="0" eaLnBrk="1" latinLnBrk="0" hangingPunct="1">
              <a:lnSpc>
                <a:spcPts val="1900"/>
              </a:lnSpc>
              <a:spcBef>
                <a:spcPct val="0"/>
              </a:spcBef>
              <a:buNone/>
              <a:defRPr lang="en-GB" sz="1600" b="0" kern="1200" cap="none" baseline="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Name@email.com</a:t>
            </a:r>
            <a:endParaRPr lang="en-GB"/>
          </a:p>
        </p:txBody>
      </p:sp>
      <p:sp>
        <p:nvSpPr>
          <p:cNvPr id="28" name="Web address" descr="www.ETFOUNDATION.CO.UK&#10;">
            <a:extLst>
              <a:ext uri="{FF2B5EF4-FFF2-40B4-BE49-F238E27FC236}">
                <a16:creationId xmlns:a16="http://schemas.microsoft.com/office/drawing/2014/main" id="{EF4484DA-A18B-B644-B29C-6C94F927DB0C}"/>
              </a:ext>
            </a:extLst>
          </p:cNvPr>
          <p:cNvSpPr txBox="1"/>
          <p:nvPr userDrawn="1"/>
        </p:nvSpPr>
        <p:spPr>
          <a:xfrm>
            <a:off x="2447280" y="2571750"/>
            <a:ext cx="5003780" cy="465956"/>
          </a:xfrm>
          <a:prstGeom prst="rect">
            <a:avLst/>
          </a:prstGeom>
          <a:solidFill>
            <a:schemeClr val="bg1"/>
          </a:solidFill>
        </p:spPr>
        <p:txBody>
          <a:bodyPr wrap="square" lIns="144000" bIns="108000" rtlCol="0" anchor="b" anchorCtr="0">
            <a:noAutofit/>
          </a:bodyPr>
          <a:lstStyle/>
          <a:p>
            <a:r>
              <a:rPr lang="en-GB">
                <a:solidFill>
                  <a:schemeClr val="tx1"/>
                </a:solidFill>
                <a:hlinkClick r:id="rId3">
                  <a:extLst>
                    <a:ext uri="{A12FA001-AC4F-418D-AE19-62706E023703}">
                      <ahyp:hlinkClr xmlns:ahyp="http://schemas.microsoft.com/office/drawing/2018/hyperlinkcolor" val="tx"/>
                    </a:ext>
                  </a:extLst>
                </a:hlinkClick>
              </a:rPr>
              <a:t>ETFOUNDATION.CO.UK</a:t>
            </a:r>
            <a:endParaRPr lang="en-GB">
              <a:solidFill>
                <a:schemeClr val="tx1"/>
              </a:solidFill>
            </a:endParaRPr>
          </a:p>
        </p:txBody>
      </p:sp>
      <p:sp>
        <p:nvSpPr>
          <p:cNvPr id="29" name="Thankyou">
            <a:extLst>
              <a:ext uri="{FF2B5EF4-FFF2-40B4-BE49-F238E27FC236}">
                <a16:creationId xmlns:a16="http://schemas.microsoft.com/office/drawing/2014/main" id="{7D858E6C-DC75-9E40-AC7F-60076FD9DEDF}"/>
              </a:ext>
              <a:ext uri="{C183D7F6-B498-43B3-948B-1728B52AA6E4}">
                <adec:decorative xmlns:adec="http://schemas.microsoft.com/office/drawing/2017/decorative" val="0"/>
              </a:ext>
            </a:extLst>
          </p:cNvPr>
          <p:cNvSpPr/>
          <p:nvPr userDrawn="1"/>
        </p:nvSpPr>
        <p:spPr>
          <a:xfrm>
            <a:off x="2483768" y="3258000"/>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a:t>Thank you</a:t>
            </a:r>
            <a:endParaRPr lang="en-GB" sz="5400" b="1" baseline="0"/>
          </a:p>
          <a:p>
            <a:pPr algn="l">
              <a:lnSpc>
                <a:spcPts val="4500"/>
              </a:lnSpc>
            </a:pPr>
            <a:r>
              <a:rPr lang="en-GB" sz="4500" b="0" baseline="0"/>
              <a:t>Any Questions?</a:t>
            </a:r>
            <a:endParaRPr lang="en-GB" sz="4500" b="0"/>
          </a:p>
        </p:txBody>
      </p:sp>
    </p:spTree>
    <p:extLst>
      <p:ext uri="{BB962C8B-B14F-4D97-AF65-F5344CB8AC3E}">
        <p14:creationId xmlns:p14="http://schemas.microsoft.com/office/powerpoint/2010/main" val="18801493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Thank You">
    <p:bg>
      <p:bgPr>
        <a:solidFill>
          <a:srgbClr val="BE0064"/>
        </a:solidFill>
        <a:effectLst/>
      </p:bgPr>
    </p:bg>
    <p:spTree>
      <p:nvGrpSpPr>
        <p:cNvPr id="1" name=""/>
        <p:cNvGrpSpPr/>
        <p:nvPr/>
      </p:nvGrpSpPr>
      <p:grpSpPr>
        <a:xfrm>
          <a:off x="0" y="0"/>
          <a:ext cx="0" cy="0"/>
          <a:chOff x="0" y="0"/>
          <a:chExt cx="0" cy="0"/>
        </a:xfrm>
      </p:grpSpPr>
      <p:pic>
        <p:nvPicPr>
          <p:cNvPr id="9" name="LOGO" descr="Education and Training Foundation Logo"/>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963561" y="288832"/>
            <a:ext cx="892437" cy="472466"/>
          </a:xfrm>
          <a:prstGeom prst="rect">
            <a:avLst/>
          </a:prstGeom>
        </p:spPr>
      </p:pic>
      <p:sp>
        <p:nvSpPr>
          <p:cNvPr id="19" name="Rectangle 18">
            <a:extLst>
              <a:ext uri="{FF2B5EF4-FFF2-40B4-BE49-F238E27FC236}">
                <a16:creationId xmlns:a16="http://schemas.microsoft.com/office/drawing/2014/main" id="{D97529D4-70E4-0041-8B6F-056EE3D6C190}"/>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a:p>
        </p:txBody>
      </p:sp>
      <p:sp>
        <p:nvSpPr>
          <p:cNvPr id="20" name="Rectangle 19">
            <a:extLst>
              <a:ext uri="{FF2B5EF4-FFF2-40B4-BE49-F238E27FC236}">
                <a16:creationId xmlns:a16="http://schemas.microsoft.com/office/drawing/2014/main" id="{A721C14A-31B7-6148-A122-3983818EADDC}"/>
              </a:ext>
              <a:ext uri="{C183D7F6-B498-43B3-948B-1728B52AA6E4}">
                <adec:decorative xmlns:adec="http://schemas.microsoft.com/office/drawing/2017/decorative" val="1"/>
              </a:ext>
            </a:extLst>
          </p:cNvPr>
          <p:cNvSpPr/>
          <p:nvPr userDrawn="1"/>
        </p:nvSpPr>
        <p:spPr>
          <a:xfrm>
            <a:off x="2445121" y="1455480"/>
            <a:ext cx="6409980" cy="158222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ubtitle 1">
            <a:extLst>
              <a:ext uri="{FF2B5EF4-FFF2-40B4-BE49-F238E27FC236}">
                <a16:creationId xmlns:a16="http://schemas.microsoft.com/office/drawing/2014/main" id="{B1C0714B-324D-524D-92B1-F2450FA1DA40}"/>
              </a:ext>
            </a:extLst>
          </p:cNvPr>
          <p:cNvSpPr>
            <a:spLocks noGrp="1"/>
          </p:cNvSpPr>
          <p:nvPr>
            <p:ph type="ctrTitle" hasCustomPrompt="1"/>
          </p:nvPr>
        </p:nvSpPr>
        <p:spPr>
          <a:xfrm>
            <a:off x="2447280" y="1455480"/>
            <a:ext cx="6157168" cy="348565"/>
          </a:xfrm>
          <a:solidFill>
            <a:schemeClr val="bg1"/>
          </a:solidFill>
        </p:spPr>
        <p:txBody>
          <a:bodyPr lIns="144000" tIns="126000" rIns="0" bIns="36000" anchor="t">
            <a:noAutofit/>
          </a:bodyPr>
          <a:lstStyle>
            <a:lvl1pPr algn="l">
              <a:lnSpc>
                <a:spcPts val="1900"/>
              </a:lnSpc>
              <a:defRPr sz="1600" b="1" cap="none" baseline="0">
                <a:solidFill>
                  <a:schemeClr val="tx1"/>
                </a:solidFill>
              </a:defRPr>
            </a:lvl1pPr>
          </a:lstStyle>
          <a:p>
            <a:r>
              <a:rPr lang="en-US"/>
              <a:t>Name Surname</a:t>
            </a:r>
            <a:endParaRPr lang="en-GB"/>
          </a:p>
        </p:txBody>
      </p:sp>
      <p:sp>
        <p:nvSpPr>
          <p:cNvPr id="22" name="Subtitle 2">
            <a:extLst>
              <a:ext uri="{FF2B5EF4-FFF2-40B4-BE49-F238E27FC236}">
                <a16:creationId xmlns:a16="http://schemas.microsoft.com/office/drawing/2014/main" id="{137D56AD-C3B2-AB46-A2B1-4327E5D2A5B8}"/>
              </a:ext>
            </a:extLst>
          </p:cNvPr>
          <p:cNvSpPr>
            <a:spLocks noGrp="1"/>
          </p:cNvSpPr>
          <p:nvPr>
            <p:ph type="subTitle" idx="1" hasCustomPrompt="1"/>
          </p:nvPr>
        </p:nvSpPr>
        <p:spPr>
          <a:xfrm>
            <a:off x="2446020" y="1874878"/>
            <a:ext cx="6157168" cy="268982"/>
          </a:xfrm>
          <a:noFill/>
        </p:spPr>
        <p:txBody>
          <a:bodyPr lIns="144000" tIns="0" bIns="0" anchor="t" anchorCtr="0">
            <a:normAutofit/>
          </a:bodyPr>
          <a:lstStyle>
            <a:lvl1pPr marL="0" indent="0" algn="l" defTabSz="914400" rtl="0" eaLnBrk="1" latinLnBrk="0" hangingPunct="1">
              <a:lnSpc>
                <a:spcPts val="1900"/>
              </a:lnSpc>
              <a:spcBef>
                <a:spcPct val="0"/>
              </a:spcBef>
              <a:buNone/>
              <a:defRPr lang="en-GB" sz="1600" b="0" kern="1200" cap="none" baseline="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Name@email.com</a:t>
            </a:r>
            <a:endParaRPr lang="en-GB"/>
          </a:p>
        </p:txBody>
      </p:sp>
      <p:sp>
        <p:nvSpPr>
          <p:cNvPr id="23" name="Web address" descr="www.ETFOUNDATION.CO.UK&#10;">
            <a:extLst>
              <a:ext uri="{FF2B5EF4-FFF2-40B4-BE49-F238E27FC236}">
                <a16:creationId xmlns:a16="http://schemas.microsoft.com/office/drawing/2014/main" id="{A8FE1C9C-9AFF-0C47-9611-FA210835632D}"/>
              </a:ext>
            </a:extLst>
          </p:cNvPr>
          <p:cNvSpPr txBox="1"/>
          <p:nvPr userDrawn="1"/>
        </p:nvSpPr>
        <p:spPr>
          <a:xfrm>
            <a:off x="2447280" y="2571750"/>
            <a:ext cx="5003780" cy="465956"/>
          </a:xfrm>
          <a:prstGeom prst="rect">
            <a:avLst/>
          </a:prstGeom>
          <a:solidFill>
            <a:schemeClr val="bg1"/>
          </a:solidFill>
        </p:spPr>
        <p:txBody>
          <a:bodyPr wrap="square" lIns="144000" bIns="108000" rtlCol="0" anchor="b" anchorCtr="0">
            <a:noAutofit/>
          </a:bodyPr>
          <a:lstStyle/>
          <a:p>
            <a:r>
              <a:rPr lang="en-GB">
                <a:solidFill>
                  <a:schemeClr val="tx1"/>
                </a:solidFill>
                <a:hlinkClick r:id="rId3">
                  <a:extLst>
                    <a:ext uri="{A12FA001-AC4F-418D-AE19-62706E023703}">
                      <ahyp:hlinkClr xmlns:ahyp="http://schemas.microsoft.com/office/drawing/2018/hyperlinkcolor" val="tx"/>
                    </a:ext>
                  </a:extLst>
                </a:hlinkClick>
              </a:rPr>
              <a:t>ETFOUNDATION.CO.UK</a:t>
            </a:r>
            <a:endParaRPr lang="en-GB">
              <a:solidFill>
                <a:schemeClr val="tx1"/>
              </a:solidFill>
            </a:endParaRPr>
          </a:p>
        </p:txBody>
      </p:sp>
      <p:sp>
        <p:nvSpPr>
          <p:cNvPr id="24" name="Thankyou">
            <a:extLst>
              <a:ext uri="{FF2B5EF4-FFF2-40B4-BE49-F238E27FC236}">
                <a16:creationId xmlns:a16="http://schemas.microsoft.com/office/drawing/2014/main" id="{E57FCD4B-3DCC-1E4C-BB74-B6EAA647C8E0}"/>
              </a:ext>
              <a:ext uri="{C183D7F6-B498-43B3-948B-1728B52AA6E4}">
                <adec:decorative xmlns:adec="http://schemas.microsoft.com/office/drawing/2017/decorative" val="0"/>
              </a:ext>
            </a:extLst>
          </p:cNvPr>
          <p:cNvSpPr/>
          <p:nvPr userDrawn="1"/>
        </p:nvSpPr>
        <p:spPr>
          <a:xfrm>
            <a:off x="2483768" y="3258000"/>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a:t>Thank you</a:t>
            </a:r>
            <a:endParaRPr lang="en-GB" sz="5400" b="1" baseline="0"/>
          </a:p>
          <a:p>
            <a:pPr algn="l">
              <a:lnSpc>
                <a:spcPts val="4500"/>
              </a:lnSpc>
            </a:pPr>
            <a:r>
              <a:rPr lang="en-GB" sz="4500" b="0" baseline="0"/>
              <a:t>Any Questions?</a:t>
            </a:r>
            <a:endParaRPr lang="en-GB" sz="4500" b="0"/>
          </a:p>
        </p:txBody>
      </p:sp>
    </p:spTree>
    <p:extLst>
      <p:ext uri="{BB962C8B-B14F-4D97-AF65-F5344CB8AC3E}">
        <p14:creationId xmlns:p14="http://schemas.microsoft.com/office/powerpoint/2010/main" val="42813891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Thank You">
    <p:bg>
      <p:bgPr>
        <a:solidFill>
          <a:srgbClr val="006EF5"/>
        </a:solidFill>
        <a:effectLst/>
      </p:bgPr>
    </p:bg>
    <p:spTree>
      <p:nvGrpSpPr>
        <p:cNvPr id="1" name=""/>
        <p:cNvGrpSpPr/>
        <p:nvPr/>
      </p:nvGrpSpPr>
      <p:grpSpPr>
        <a:xfrm>
          <a:off x="0" y="0"/>
          <a:ext cx="0" cy="0"/>
          <a:chOff x="0" y="0"/>
          <a:chExt cx="0" cy="0"/>
        </a:xfrm>
      </p:grpSpPr>
      <p:pic>
        <p:nvPicPr>
          <p:cNvPr id="9" name="Logo"/>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963562" y="288832"/>
            <a:ext cx="892435" cy="472465"/>
          </a:xfrm>
          <a:prstGeom prst="rect">
            <a:avLst/>
          </a:prstGeom>
        </p:spPr>
      </p:pic>
      <p:sp>
        <p:nvSpPr>
          <p:cNvPr id="19" name="Rectangle 18">
            <a:extLst>
              <a:ext uri="{FF2B5EF4-FFF2-40B4-BE49-F238E27FC236}">
                <a16:creationId xmlns:a16="http://schemas.microsoft.com/office/drawing/2014/main" id="{DE63377A-3CC2-8344-B0EF-E554B839767D}"/>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a:p>
        </p:txBody>
      </p:sp>
      <p:sp>
        <p:nvSpPr>
          <p:cNvPr id="20" name="Rectangle 19">
            <a:extLst>
              <a:ext uri="{FF2B5EF4-FFF2-40B4-BE49-F238E27FC236}">
                <a16:creationId xmlns:a16="http://schemas.microsoft.com/office/drawing/2014/main" id="{ADBB5F31-C46B-6B46-8765-A0B99E1DE523}"/>
              </a:ext>
              <a:ext uri="{C183D7F6-B498-43B3-948B-1728B52AA6E4}">
                <adec:decorative xmlns:adec="http://schemas.microsoft.com/office/drawing/2017/decorative" val="1"/>
              </a:ext>
            </a:extLst>
          </p:cNvPr>
          <p:cNvSpPr/>
          <p:nvPr userDrawn="1"/>
        </p:nvSpPr>
        <p:spPr>
          <a:xfrm>
            <a:off x="2445121" y="1455480"/>
            <a:ext cx="6409980" cy="158222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ubtitle 1">
            <a:extLst>
              <a:ext uri="{FF2B5EF4-FFF2-40B4-BE49-F238E27FC236}">
                <a16:creationId xmlns:a16="http://schemas.microsoft.com/office/drawing/2014/main" id="{BC5B034C-CB3E-0E48-9511-E30F21CA1BB3}"/>
              </a:ext>
            </a:extLst>
          </p:cNvPr>
          <p:cNvSpPr>
            <a:spLocks noGrp="1"/>
          </p:cNvSpPr>
          <p:nvPr>
            <p:ph type="ctrTitle" hasCustomPrompt="1"/>
          </p:nvPr>
        </p:nvSpPr>
        <p:spPr>
          <a:xfrm>
            <a:off x="2447280" y="1455480"/>
            <a:ext cx="6157168" cy="348565"/>
          </a:xfrm>
          <a:solidFill>
            <a:schemeClr val="bg1"/>
          </a:solidFill>
        </p:spPr>
        <p:txBody>
          <a:bodyPr lIns="144000" tIns="126000" rIns="0" bIns="36000" anchor="t">
            <a:noAutofit/>
          </a:bodyPr>
          <a:lstStyle>
            <a:lvl1pPr algn="l">
              <a:lnSpc>
                <a:spcPts val="1900"/>
              </a:lnSpc>
              <a:defRPr sz="1600" b="1" cap="none" baseline="0">
                <a:solidFill>
                  <a:schemeClr val="tx1"/>
                </a:solidFill>
              </a:defRPr>
            </a:lvl1pPr>
          </a:lstStyle>
          <a:p>
            <a:r>
              <a:rPr lang="en-US"/>
              <a:t>Name Surname</a:t>
            </a:r>
            <a:endParaRPr lang="en-GB"/>
          </a:p>
        </p:txBody>
      </p:sp>
      <p:sp>
        <p:nvSpPr>
          <p:cNvPr id="22" name="Subtitle 2">
            <a:extLst>
              <a:ext uri="{FF2B5EF4-FFF2-40B4-BE49-F238E27FC236}">
                <a16:creationId xmlns:a16="http://schemas.microsoft.com/office/drawing/2014/main" id="{18AEAAA9-A037-AD4B-A0A5-D9738C1CEF97}"/>
              </a:ext>
            </a:extLst>
          </p:cNvPr>
          <p:cNvSpPr>
            <a:spLocks noGrp="1"/>
          </p:cNvSpPr>
          <p:nvPr>
            <p:ph type="subTitle" idx="1" hasCustomPrompt="1"/>
          </p:nvPr>
        </p:nvSpPr>
        <p:spPr>
          <a:xfrm>
            <a:off x="2446020" y="1874878"/>
            <a:ext cx="6157168" cy="268982"/>
          </a:xfrm>
          <a:noFill/>
        </p:spPr>
        <p:txBody>
          <a:bodyPr lIns="144000" tIns="0" bIns="0" anchor="t" anchorCtr="0">
            <a:normAutofit/>
          </a:bodyPr>
          <a:lstStyle>
            <a:lvl1pPr marL="0" indent="0" algn="l" defTabSz="914400" rtl="0" eaLnBrk="1" latinLnBrk="0" hangingPunct="1">
              <a:lnSpc>
                <a:spcPts val="1900"/>
              </a:lnSpc>
              <a:spcBef>
                <a:spcPct val="0"/>
              </a:spcBef>
              <a:buNone/>
              <a:defRPr lang="en-GB" sz="1600" b="0" kern="1200" cap="none" baseline="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Name@email.com</a:t>
            </a:r>
            <a:endParaRPr lang="en-GB"/>
          </a:p>
        </p:txBody>
      </p:sp>
      <p:sp>
        <p:nvSpPr>
          <p:cNvPr id="23" name="Web address" descr="www.ETFOUNDATION.CO.UK&#10;">
            <a:extLst>
              <a:ext uri="{FF2B5EF4-FFF2-40B4-BE49-F238E27FC236}">
                <a16:creationId xmlns:a16="http://schemas.microsoft.com/office/drawing/2014/main" id="{1469E703-A0AF-004A-A767-B77B319C0AFB}"/>
              </a:ext>
            </a:extLst>
          </p:cNvPr>
          <p:cNvSpPr txBox="1"/>
          <p:nvPr userDrawn="1"/>
        </p:nvSpPr>
        <p:spPr>
          <a:xfrm>
            <a:off x="2447280" y="2571750"/>
            <a:ext cx="5003780" cy="465956"/>
          </a:xfrm>
          <a:prstGeom prst="rect">
            <a:avLst/>
          </a:prstGeom>
          <a:solidFill>
            <a:schemeClr val="bg1"/>
          </a:solidFill>
        </p:spPr>
        <p:txBody>
          <a:bodyPr wrap="square" lIns="144000" bIns="108000" rtlCol="0" anchor="b" anchorCtr="0">
            <a:noAutofit/>
          </a:bodyPr>
          <a:lstStyle/>
          <a:p>
            <a:r>
              <a:rPr lang="en-GB">
                <a:solidFill>
                  <a:schemeClr val="tx1"/>
                </a:solidFill>
                <a:hlinkClick r:id="rId3">
                  <a:extLst>
                    <a:ext uri="{A12FA001-AC4F-418D-AE19-62706E023703}">
                      <ahyp:hlinkClr xmlns:ahyp="http://schemas.microsoft.com/office/drawing/2018/hyperlinkcolor" val="tx"/>
                    </a:ext>
                  </a:extLst>
                </a:hlinkClick>
              </a:rPr>
              <a:t>ETFOUNDATION.CO.UK</a:t>
            </a:r>
            <a:endParaRPr lang="en-GB">
              <a:solidFill>
                <a:schemeClr val="tx1"/>
              </a:solidFill>
            </a:endParaRPr>
          </a:p>
        </p:txBody>
      </p:sp>
      <p:sp>
        <p:nvSpPr>
          <p:cNvPr id="24" name="Thankyou">
            <a:extLst>
              <a:ext uri="{FF2B5EF4-FFF2-40B4-BE49-F238E27FC236}">
                <a16:creationId xmlns:a16="http://schemas.microsoft.com/office/drawing/2014/main" id="{A1C71F6F-2074-6D4E-BBE6-997B3E223F83}"/>
              </a:ext>
              <a:ext uri="{C183D7F6-B498-43B3-948B-1728B52AA6E4}">
                <adec:decorative xmlns:adec="http://schemas.microsoft.com/office/drawing/2017/decorative" val="0"/>
              </a:ext>
            </a:extLst>
          </p:cNvPr>
          <p:cNvSpPr/>
          <p:nvPr userDrawn="1"/>
        </p:nvSpPr>
        <p:spPr>
          <a:xfrm>
            <a:off x="2483768" y="3258000"/>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a:t>Thank you</a:t>
            </a:r>
            <a:endParaRPr lang="en-GB" sz="5400" b="1" baseline="0"/>
          </a:p>
          <a:p>
            <a:pPr algn="l">
              <a:lnSpc>
                <a:spcPts val="4500"/>
              </a:lnSpc>
            </a:pPr>
            <a:r>
              <a:rPr lang="en-GB" sz="4500" b="0" baseline="0"/>
              <a:t>Any Questions?</a:t>
            </a:r>
            <a:endParaRPr lang="en-GB" sz="4500" b="0"/>
          </a:p>
        </p:txBody>
      </p:sp>
    </p:spTree>
    <p:extLst>
      <p:ext uri="{BB962C8B-B14F-4D97-AF65-F5344CB8AC3E}">
        <p14:creationId xmlns:p14="http://schemas.microsoft.com/office/powerpoint/2010/main" val="28690805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_Thank You">
    <p:bg>
      <p:bgPr>
        <a:solidFill>
          <a:srgbClr val="008556"/>
        </a:solidFill>
        <a:effectLst/>
      </p:bgPr>
    </p:bg>
    <p:spTree>
      <p:nvGrpSpPr>
        <p:cNvPr id="1" name=""/>
        <p:cNvGrpSpPr/>
        <p:nvPr/>
      </p:nvGrpSpPr>
      <p:grpSpPr>
        <a:xfrm>
          <a:off x="0" y="0"/>
          <a:ext cx="0" cy="0"/>
          <a:chOff x="0" y="0"/>
          <a:chExt cx="0" cy="0"/>
        </a:xfrm>
      </p:grpSpPr>
      <p:pic>
        <p:nvPicPr>
          <p:cNvPr id="9" name="Logo"/>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963562" y="288832"/>
            <a:ext cx="892435" cy="472465"/>
          </a:xfrm>
          <a:prstGeom prst="rect">
            <a:avLst/>
          </a:prstGeom>
        </p:spPr>
      </p:pic>
      <p:sp>
        <p:nvSpPr>
          <p:cNvPr id="19" name="Rectangle 18">
            <a:extLst>
              <a:ext uri="{FF2B5EF4-FFF2-40B4-BE49-F238E27FC236}">
                <a16:creationId xmlns:a16="http://schemas.microsoft.com/office/drawing/2014/main" id="{CCA0DB97-2BCA-4141-841F-7BAD711051E3}"/>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a:p>
        </p:txBody>
      </p:sp>
      <p:sp>
        <p:nvSpPr>
          <p:cNvPr id="20" name="Rectangle 19">
            <a:extLst>
              <a:ext uri="{FF2B5EF4-FFF2-40B4-BE49-F238E27FC236}">
                <a16:creationId xmlns:a16="http://schemas.microsoft.com/office/drawing/2014/main" id="{7D681DB3-48B8-0647-BC05-5D438496D9D2}"/>
              </a:ext>
              <a:ext uri="{C183D7F6-B498-43B3-948B-1728B52AA6E4}">
                <adec:decorative xmlns:adec="http://schemas.microsoft.com/office/drawing/2017/decorative" val="1"/>
              </a:ext>
            </a:extLst>
          </p:cNvPr>
          <p:cNvSpPr/>
          <p:nvPr userDrawn="1"/>
        </p:nvSpPr>
        <p:spPr>
          <a:xfrm>
            <a:off x="2445121" y="1455480"/>
            <a:ext cx="6409980" cy="158222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ubtitle 1">
            <a:extLst>
              <a:ext uri="{FF2B5EF4-FFF2-40B4-BE49-F238E27FC236}">
                <a16:creationId xmlns:a16="http://schemas.microsoft.com/office/drawing/2014/main" id="{205C497B-39C3-2A49-93F8-852FCE3E27DA}"/>
              </a:ext>
            </a:extLst>
          </p:cNvPr>
          <p:cNvSpPr>
            <a:spLocks noGrp="1"/>
          </p:cNvSpPr>
          <p:nvPr>
            <p:ph type="ctrTitle" hasCustomPrompt="1"/>
          </p:nvPr>
        </p:nvSpPr>
        <p:spPr>
          <a:xfrm>
            <a:off x="2447280" y="1455480"/>
            <a:ext cx="6157168" cy="348565"/>
          </a:xfrm>
          <a:solidFill>
            <a:schemeClr val="bg1"/>
          </a:solidFill>
        </p:spPr>
        <p:txBody>
          <a:bodyPr lIns="144000" tIns="126000" rIns="0" bIns="36000" anchor="t">
            <a:noAutofit/>
          </a:bodyPr>
          <a:lstStyle>
            <a:lvl1pPr algn="l">
              <a:lnSpc>
                <a:spcPts val="1900"/>
              </a:lnSpc>
              <a:defRPr sz="1600" b="1" cap="none" baseline="0">
                <a:solidFill>
                  <a:schemeClr val="tx1"/>
                </a:solidFill>
              </a:defRPr>
            </a:lvl1pPr>
          </a:lstStyle>
          <a:p>
            <a:r>
              <a:rPr lang="en-US"/>
              <a:t>Name Surname</a:t>
            </a:r>
            <a:endParaRPr lang="en-GB"/>
          </a:p>
        </p:txBody>
      </p:sp>
      <p:sp>
        <p:nvSpPr>
          <p:cNvPr id="22" name="Subtitle 2">
            <a:extLst>
              <a:ext uri="{FF2B5EF4-FFF2-40B4-BE49-F238E27FC236}">
                <a16:creationId xmlns:a16="http://schemas.microsoft.com/office/drawing/2014/main" id="{6C80702F-2DBB-E149-B3D8-399EF4336FFB}"/>
              </a:ext>
            </a:extLst>
          </p:cNvPr>
          <p:cNvSpPr>
            <a:spLocks noGrp="1"/>
          </p:cNvSpPr>
          <p:nvPr>
            <p:ph type="subTitle" idx="1" hasCustomPrompt="1"/>
          </p:nvPr>
        </p:nvSpPr>
        <p:spPr>
          <a:xfrm>
            <a:off x="2446020" y="1874878"/>
            <a:ext cx="6157168" cy="268982"/>
          </a:xfrm>
          <a:noFill/>
        </p:spPr>
        <p:txBody>
          <a:bodyPr lIns="144000" tIns="0" bIns="0" anchor="t" anchorCtr="0">
            <a:normAutofit/>
          </a:bodyPr>
          <a:lstStyle>
            <a:lvl1pPr marL="0" indent="0" algn="l" defTabSz="914400" rtl="0" eaLnBrk="1" latinLnBrk="0" hangingPunct="1">
              <a:lnSpc>
                <a:spcPts val="1900"/>
              </a:lnSpc>
              <a:spcBef>
                <a:spcPct val="0"/>
              </a:spcBef>
              <a:buNone/>
              <a:defRPr lang="en-GB" sz="1600" b="0" kern="1200" cap="none" baseline="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Name@email.com</a:t>
            </a:r>
            <a:endParaRPr lang="en-GB"/>
          </a:p>
        </p:txBody>
      </p:sp>
      <p:sp>
        <p:nvSpPr>
          <p:cNvPr id="23" name="Web address" descr="www.ETFOUNDATION.CO.UK&#10;">
            <a:extLst>
              <a:ext uri="{FF2B5EF4-FFF2-40B4-BE49-F238E27FC236}">
                <a16:creationId xmlns:a16="http://schemas.microsoft.com/office/drawing/2014/main" id="{D0E2F9B9-B8B5-3548-AA39-96414C09D88E}"/>
              </a:ext>
            </a:extLst>
          </p:cNvPr>
          <p:cNvSpPr txBox="1"/>
          <p:nvPr userDrawn="1"/>
        </p:nvSpPr>
        <p:spPr>
          <a:xfrm>
            <a:off x="2447280" y="2571750"/>
            <a:ext cx="5003780" cy="465956"/>
          </a:xfrm>
          <a:prstGeom prst="rect">
            <a:avLst/>
          </a:prstGeom>
          <a:solidFill>
            <a:schemeClr val="bg1"/>
          </a:solidFill>
        </p:spPr>
        <p:txBody>
          <a:bodyPr wrap="square" lIns="144000" bIns="108000" rtlCol="0" anchor="b" anchorCtr="0">
            <a:noAutofit/>
          </a:bodyPr>
          <a:lstStyle/>
          <a:p>
            <a:r>
              <a:rPr lang="en-GB">
                <a:solidFill>
                  <a:schemeClr val="tx1"/>
                </a:solidFill>
                <a:hlinkClick r:id="rId3">
                  <a:extLst>
                    <a:ext uri="{A12FA001-AC4F-418D-AE19-62706E023703}">
                      <ahyp:hlinkClr xmlns:ahyp="http://schemas.microsoft.com/office/drawing/2018/hyperlinkcolor" val="tx"/>
                    </a:ext>
                  </a:extLst>
                </a:hlinkClick>
              </a:rPr>
              <a:t>ETFOUNDATION.CO.UK</a:t>
            </a:r>
            <a:endParaRPr lang="en-GB">
              <a:solidFill>
                <a:schemeClr val="tx1"/>
              </a:solidFill>
            </a:endParaRPr>
          </a:p>
        </p:txBody>
      </p:sp>
      <p:sp>
        <p:nvSpPr>
          <p:cNvPr id="25" name="Thankyou">
            <a:extLst>
              <a:ext uri="{FF2B5EF4-FFF2-40B4-BE49-F238E27FC236}">
                <a16:creationId xmlns:a16="http://schemas.microsoft.com/office/drawing/2014/main" id="{7A974F44-1579-EB49-A14C-4C34465E2832}"/>
              </a:ext>
              <a:ext uri="{C183D7F6-B498-43B3-948B-1728B52AA6E4}">
                <adec:decorative xmlns:adec="http://schemas.microsoft.com/office/drawing/2017/decorative" val="0"/>
              </a:ext>
            </a:extLst>
          </p:cNvPr>
          <p:cNvSpPr/>
          <p:nvPr userDrawn="1"/>
        </p:nvSpPr>
        <p:spPr>
          <a:xfrm>
            <a:off x="2483768" y="3258000"/>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a:t>Thank you</a:t>
            </a:r>
            <a:endParaRPr lang="en-GB" sz="5400" b="1" baseline="0"/>
          </a:p>
          <a:p>
            <a:pPr algn="l">
              <a:lnSpc>
                <a:spcPts val="4500"/>
              </a:lnSpc>
            </a:pPr>
            <a:r>
              <a:rPr lang="en-GB" sz="4500" b="0" baseline="0"/>
              <a:t>Any Questions?</a:t>
            </a:r>
            <a:endParaRPr lang="en-GB" sz="4500" b="0"/>
          </a:p>
        </p:txBody>
      </p:sp>
    </p:spTree>
    <p:extLst>
      <p:ext uri="{BB962C8B-B14F-4D97-AF65-F5344CB8AC3E}">
        <p14:creationId xmlns:p14="http://schemas.microsoft.com/office/powerpoint/2010/main" val="40490326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hank You">
    <p:bg>
      <p:bgPr>
        <a:solidFill>
          <a:srgbClr val="E51C4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68ECBED-4C0B-B243-B45C-1A12C7394FA8}"/>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a:p>
        </p:txBody>
      </p:sp>
      <p:sp>
        <p:nvSpPr>
          <p:cNvPr id="16" name="Rectangle 15">
            <a:extLst>
              <a:ext uri="{FF2B5EF4-FFF2-40B4-BE49-F238E27FC236}">
                <a16:creationId xmlns:a16="http://schemas.microsoft.com/office/drawing/2014/main" id="{11228C37-7A6A-E246-8BB2-1FEED8564C5B}"/>
              </a:ext>
              <a:ext uri="{C183D7F6-B498-43B3-948B-1728B52AA6E4}">
                <adec:decorative xmlns:adec="http://schemas.microsoft.com/office/drawing/2017/decorative" val="1"/>
              </a:ext>
            </a:extLst>
          </p:cNvPr>
          <p:cNvSpPr/>
          <p:nvPr userDrawn="1"/>
        </p:nvSpPr>
        <p:spPr>
          <a:xfrm>
            <a:off x="2445121" y="1455480"/>
            <a:ext cx="6409980" cy="158222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ubtitle 1">
            <a:extLst>
              <a:ext uri="{FF2B5EF4-FFF2-40B4-BE49-F238E27FC236}">
                <a16:creationId xmlns:a16="http://schemas.microsoft.com/office/drawing/2014/main" id="{087BDA06-0DD9-7144-9EF0-DD228DFD074C}"/>
              </a:ext>
            </a:extLst>
          </p:cNvPr>
          <p:cNvSpPr>
            <a:spLocks noGrp="1"/>
          </p:cNvSpPr>
          <p:nvPr>
            <p:ph type="ctrTitle" hasCustomPrompt="1"/>
          </p:nvPr>
        </p:nvSpPr>
        <p:spPr>
          <a:xfrm>
            <a:off x="2447280" y="1455480"/>
            <a:ext cx="5005040" cy="348565"/>
          </a:xfrm>
          <a:solidFill>
            <a:schemeClr val="bg1"/>
          </a:solidFill>
        </p:spPr>
        <p:txBody>
          <a:bodyPr lIns="144000" tIns="126000" rIns="0" bIns="36000" anchor="t">
            <a:noAutofit/>
          </a:bodyPr>
          <a:lstStyle>
            <a:lvl1pPr algn="l">
              <a:lnSpc>
                <a:spcPts val="1900"/>
              </a:lnSpc>
              <a:defRPr sz="1600" b="1" cap="none" baseline="0">
                <a:solidFill>
                  <a:schemeClr val="tx1"/>
                </a:solidFill>
              </a:defRPr>
            </a:lvl1pPr>
          </a:lstStyle>
          <a:p>
            <a:r>
              <a:rPr lang="en-US"/>
              <a:t>Name Surname</a:t>
            </a:r>
            <a:endParaRPr lang="en-GB"/>
          </a:p>
        </p:txBody>
      </p:sp>
      <p:sp>
        <p:nvSpPr>
          <p:cNvPr id="18" name="Subtitle 2">
            <a:extLst>
              <a:ext uri="{FF2B5EF4-FFF2-40B4-BE49-F238E27FC236}">
                <a16:creationId xmlns:a16="http://schemas.microsoft.com/office/drawing/2014/main" id="{27D0E203-B1F0-FA41-8A62-C5E42D77D7D4}"/>
              </a:ext>
            </a:extLst>
          </p:cNvPr>
          <p:cNvSpPr>
            <a:spLocks noGrp="1"/>
          </p:cNvSpPr>
          <p:nvPr>
            <p:ph type="subTitle" idx="1" hasCustomPrompt="1"/>
          </p:nvPr>
        </p:nvSpPr>
        <p:spPr>
          <a:xfrm>
            <a:off x="2446020" y="1874878"/>
            <a:ext cx="5005040" cy="268982"/>
          </a:xfrm>
          <a:noFill/>
        </p:spPr>
        <p:txBody>
          <a:bodyPr lIns="144000" tIns="0" bIns="0" anchor="t" anchorCtr="0">
            <a:normAutofit/>
          </a:bodyPr>
          <a:lstStyle>
            <a:lvl1pPr marL="0" indent="0" algn="l" defTabSz="914400" rtl="0" eaLnBrk="1" latinLnBrk="0" hangingPunct="1">
              <a:lnSpc>
                <a:spcPts val="1900"/>
              </a:lnSpc>
              <a:spcBef>
                <a:spcPct val="0"/>
              </a:spcBef>
              <a:buNone/>
              <a:defRPr lang="en-GB" sz="1600" b="0" kern="1200" cap="none" baseline="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Name@email.com</a:t>
            </a:r>
            <a:endParaRPr lang="en-GB"/>
          </a:p>
        </p:txBody>
      </p:sp>
      <p:sp>
        <p:nvSpPr>
          <p:cNvPr id="19" name="Web address" descr="www.ETFOUNDATION.CO.UK&#10;">
            <a:extLst>
              <a:ext uri="{FF2B5EF4-FFF2-40B4-BE49-F238E27FC236}">
                <a16:creationId xmlns:a16="http://schemas.microsoft.com/office/drawing/2014/main" id="{80408406-98FE-8146-A312-F81B325F91B6}"/>
              </a:ext>
            </a:extLst>
          </p:cNvPr>
          <p:cNvSpPr txBox="1"/>
          <p:nvPr userDrawn="1"/>
        </p:nvSpPr>
        <p:spPr>
          <a:xfrm>
            <a:off x="2447280" y="2571750"/>
            <a:ext cx="5003780" cy="465956"/>
          </a:xfrm>
          <a:prstGeom prst="rect">
            <a:avLst/>
          </a:prstGeom>
          <a:solidFill>
            <a:schemeClr val="bg1"/>
          </a:solidFill>
        </p:spPr>
        <p:txBody>
          <a:bodyPr wrap="square" lIns="144000" bIns="108000" rtlCol="0" anchor="b" anchorCtr="0">
            <a:noAutofit/>
          </a:bodyPr>
          <a:lstStyle/>
          <a:p>
            <a:r>
              <a:rPr lang="en-GB">
                <a:solidFill>
                  <a:schemeClr val="tx1"/>
                </a:solidFill>
                <a:hlinkClick r:id="rId2">
                  <a:extLst>
                    <a:ext uri="{A12FA001-AC4F-418D-AE19-62706E023703}">
                      <ahyp:hlinkClr xmlns:ahyp="http://schemas.microsoft.com/office/drawing/2018/hyperlinkcolor" val="tx"/>
                    </a:ext>
                  </a:extLst>
                </a:hlinkClick>
              </a:rPr>
              <a:t>ETFOUNDATION.CO.UK</a:t>
            </a:r>
            <a:endParaRPr lang="en-GB">
              <a:solidFill>
                <a:schemeClr val="tx1"/>
              </a:solidFill>
            </a:endParaRPr>
          </a:p>
        </p:txBody>
      </p:sp>
      <p:pic>
        <p:nvPicPr>
          <p:cNvPr id="10" name="DfE Logo" descr="Supported by Department for Education logo">
            <a:extLst>
              <a:ext uri="{FF2B5EF4-FFF2-40B4-BE49-F238E27FC236}">
                <a16:creationId xmlns:a16="http://schemas.microsoft.com/office/drawing/2014/main" id="{A521F76D-C57A-2E48-8EAE-C6465DC662D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24328" y="1863002"/>
            <a:ext cx="1289265" cy="1004925"/>
          </a:xfrm>
          <a:prstGeom prst="rect">
            <a:avLst/>
          </a:prstGeom>
          <a:solidFill>
            <a:schemeClr val="bg1">
              <a:alpha val="0"/>
            </a:schemeClr>
          </a:solidFill>
        </p:spPr>
      </p:pic>
      <p:sp>
        <p:nvSpPr>
          <p:cNvPr id="21" name="Thankyou">
            <a:extLst>
              <a:ext uri="{FF2B5EF4-FFF2-40B4-BE49-F238E27FC236}">
                <a16:creationId xmlns:a16="http://schemas.microsoft.com/office/drawing/2014/main" id="{337F81CD-D2EF-8146-A517-8023952D1CF4}"/>
              </a:ext>
              <a:ext uri="{C183D7F6-B498-43B3-948B-1728B52AA6E4}">
                <adec:decorative xmlns:adec="http://schemas.microsoft.com/office/drawing/2017/decorative" val="0"/>
              </a:ext>
            </a:extLst>
          </p:cNvPr>
          <p:cNvSpPr/>
          <p:nvPr userDrawn="1"/>
        </p:nvSpPr>
        <p:spPr>
          <a:xfrm>
            <a:off x="2483768" y="3258000"/>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a:t>Thank you</a:t>
            </a:r>
            <a:endParaRPr lang="en-GB" sz="5400" b="1" baseline="0"/>
          </a:p>
          <a:p>
            <a:pPr algn="l">
              <a:lnSpc>
                <a:spcPts val="4500"/>
              </a:lnSpc>
            </a:pPr>
            <a:r>
              <a:rPr lang="en-GB" sz="4500" b="0" baseline="0"/>
              <a:t>Any Questions?</a:t>
            </a:r>
            <a:endParaRPr lang="en-GB" sz="4500" b="0"/>
          </a:p>
        </p:txBody>
      </p:sp>
      <p:pic>
        <p:nvPicPr>
          <p:cNvPr id="9" name="Logo"/>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7963563" y="288832"/>
            <a:ext cx="892433" cy="472465"/>
          </a:xfrm>
          <a:prstGeom prst="rect">
            <a:avLst/>
          </a:prstGeom>
        </p:spPr>
      </p:pic>
    </p:spTree>
    <p:extLst>
      <p:ext uri="{BB962C8B-B14F-4D97-AF65-F5344CB8AC3E}">
        <p14:creationId xmlns:p14="http://schemas.microsoft.com/office/powerpoint/2010/main" val="16847280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6_Thank You">
    <p:bg>
      <p:bgPr>
        <a:solidFill>
          <a:srgbClr val="FDB913"/>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963563" y="288832"/>
            <a:ext cx="892433" cy="472465"/>
          </a:xfrm>
          <a:prstGeom prst="rect">
            <a:avLst/>
          </a:prstGeom>
        </p:spPr>
      </p:pic>
      <p:sp>
        <p:nvSpPr>
          <p:cNvPr id="22" name="Rectangle 21">
            <a:extLst>
              <a:ext uri="{FF2B5EF4-FFF2-40B4-BE49-F238E27FC236}">
                <a16:creationId xmlns:a16="http://schemas.microsoft.com/office/drawing/2014/main" id="{CE537002-A87B-444E-935A-CEE05C450DE1}"/>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a:p>
        </p:txBody>
      </p:sp>
      <p:sp>
        <p:nvSpPr>
          <p:cNvPr id="23" name="Rectangle 22">
            <a:extLst>
              <a:ext uri="{FF2B5EF4-FFF2-40B4-BE49-F238E27FC236}">
                <a16:creationId xmlns:a16="http://schemas.microsoft.com/office/drawing/2014/main" id="{5B2F1AB0-07F0-594D-99DD-0F60B192936B}"/>
              </a:ext>
              <a:ext uri="{C183D7F6-B498-43B3-948B-1728B52AA6E4}">
                <adec:decorative xmlns:adec="http://schemas.microsoft.com/office/drawing/2017/decorative" val="1"/>
              </a:ext>
            </a:extLst>
          </p:cNvPr>
          <p:cNvSpPr/>
          <p:nvPr userDrawn="1"/>
        </p:nvSpPr>
        <p:spPr>
          <a:xfrm>
            <a:off x="2445121" y="1455480"/>
            <a:ext cx="6409980" cy="158222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ubtitle 1">
            <a:extLst>
              <a:ext uri="{FF2B5EF4-FFF2-40B4-BE49-F238E27FC236}">
                <a16:creationId xmlns:a16="http://schemas.microsoft.com/office/drawing/2014/main" id="{EBF3114F-9F3B-6645-BCD0-F4269A1A497B}"/>
              </a:ext>
            </a:extLst>
          </p:cNvPr>
          <p:cNvSpPr>
            <a:spLocks noGrp="1"/>
          </p:cNvSpPr>
          <p:nvPr>
            <p:ph type="ctrTitle" hasCustomPrompt="1"/>
          </p:nvPr>
        </p:nvSpPr>
        <p:spPr>
          <a:xfrm>
            <a:off x="2447280" y="1455480"/>
            <a:ext cx="5005040" cy="348565"/>
          </a:xfrm>
          <a:solidFill>
            <a:schemeClr val="bg1"/>
          </a:solidFill>
        </p:spPr>
        <p:txBody>
          <a:bodyPr lIns="144000" tIns="126000" rIns="0" bIns="36000" anchor="t">
            <a:noAutofit/>
          </a:bodyPr>
          <a:lstStyle>
            <a:lvl1pPr algn="l">
              <a:lnSpc>
                <a:spcPts val="1900"/>
              </a:lnSpc>
              <a:defRPr sz="1600" b="1" cap="none" baseline="0">
                <a:solidFill>
                  <a:schemeClr val="tx1"/>
                </a:solidFill>
              </a:defRPr>
            </a:lvl1pPr>
          </a:lstStyle>
          <a:p>
            <a:r>
              <a:rPr lang="en-US"/>
              <a:t>Name Surname</a:t>
            </a:r>
            <a:endParaRPr lang="en-GB"/>
          </a:p>
        </p:txBody>
      </p:sp>
      <p:sp>
        <p:nvSpPr>
          <p:cNvPr id="25" name="Subtitle 2">
            <a:extLst>
              <a:ext uri="{FF2B5EF4-FFF2-40B4-BE49-F238E27FC236}">
                <a16:creationId xmlns:a16="http://schemas.microsoft.com/office/drawing/2014/main" id="{D706B3D9-74BC-6C4F-AA7E-3CBDA8D915D4}"/>
              </a:ext>
            </a:extLst>
          </p:cNvPr>
          <p:cNvSpPr>
            <a:spLocks noGrp="1"/>
          </p:cNvSpPr>
          <p:nvPr>
            <p:ph type="subTitle" idx="1" hasCustomPrompt="1"/>
          </p:nvPr>
        </p:nvSpPr>
        <p:spPr>
          <a:xfrm>
            <a:off x="2446020" y="1874878"/>
            <a:ext cx="5005040" cy="268982"/>
          </a:xfrm>
          <a:noFill/>
        </p:spPr>
        <p:txBody>
          <a:bodyPr lIns="144000" tIns="0" bIns="0" anchor="t" anchorCtr="0">
            <a:normAutofit/>
          </a:bodyPr>
          <a:lstStyle>
            <a:lvl1pPr marL="0" indent="0" algn="l" defTabSz="914400" rtl="0" eaLnBrk="1" latinLnBrk="0" hangingPunct="1">
              <a:lnSpc>
                <a:spcPts val="1900"/>
              </a:lnSpc>
              <a:spcBef>
                <a:spcPct val="0"/>
              </a:spcBef>
              <a:buNone/>
              <a:defRPr lang="en-GB" sz="1600" b="0" kern="1200" cap="none" baseline="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Name@email.com</a:t>
            </a:r>
            <a:endParaRPr lang="en-GB"/>
          </a:p>
        </p:txBody>
      </p:sp>
      <p:sp>
        <p:nvSpPr>
          <p:cNvPr id="26" name="Web address" descr="www.ETFOUNDATION.CO.UK&#10;">
            <a:extLst>
              <a:ext uri="{FF2B5EF4-FFF2-40B4-BE49-F238E27FC236}">
                <a16:creationId xmlns:a16="http://schemas.microsoft.com/office/drawing/2014/main" id="{408017AF-FACE-8445-BB0A-C54625B5494C}"/>
              </a:ext>
            </a:extLst>
          </p:cNvPr>
          <p:cNvSpPr txBox="1"/>
          <p:nvPr userDrawn="1"/>
        </p:nvSpPr>
        <p:spPr>
          <a:xfrm>
            <a:off x="2447280" y="2571750"/>
            <a:ext cx="5003780" cy="465956"/>
          </a:xfrm>
          <a:prstGeom prst="rect">
            <a:avLst/>
          </a:prstGeom>
          <a:solidFill>
            <a:schemeClr val="bg1"/>
          </a:solidFill>
        </p:spPr>
        <p:txBody>
          <a:bodyPr wrap="square" lIns="144000" bIns="108000" rtlCol="0" anchor="b" anchorCtr="0">
            <a:noAutofit/>
          </a:bodyPr>
          <a:lstStyle/>
          <a:p>
            <a:r>
              <a:rPr lang="en-GB">
                <a:solidFill>
                  <a:schemeClr val="tx1"/>
                </a:solidFill>
                <a:hlinkClick r:id="rId3">
                  <a:extLst>
                    <a:ext uri="{A12FA001-AC4F-418D-AE19-62706E023703}">
                      <ahyp:hlinkClr xmlns:ahyp="http://schemas.microsoft.com/office/drawing/2018/hyperlinkcolor" val="tx"/>
                    </a:ext>
                  </a:extLst>
                </a:hlinkClick>
              </a:rPr>
              <a:t>ETFOUNDATION.CO.UK</a:t>
            </a:r>
            <a:endParaRPr lang="en-GB">
              <a:solidFill>
                <a:schemeClr val="tx1"/>
              </a:solidFill>
            </a:endParaRPr>
          </a:p>
        </p:txBody>
      </p:sp>
      <p:pic>
        <p:nvPicPr>
          <p:cNvPr id="27" name="DfE Logo" descr="Supported by Department for Education logo">
            <a:extLst>
              <a:ext uri="{FF2B5EF4-FFF2-40B4-BE49-F238E27FC236}">
                <a16:creationId xmlns:a16="http://schemas.microsoft.com/office/drawing/2014/main" id="{54F0724C-3C9A-2346-982B-E113412791D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524328" y="1863002"/>
            <a:ext cx="1289265" cy="1004925"/>
          </a:xfrm>
          <a:prstGeom prst="rect">
            <a:avLst/>
          </a:prstGeom>
          <a:solidFill>
            <a:schemeClr val="bg1">
              <a:alpha val="0"/>
            </a:schemeClr>
          </a:solidFill>
        </p:spPr>
      </p:pic>
      <p:sp>
        <p:nvSpPr>
          <p:cNvPr id="28" name="Thankyou">
            <a:extLst>
              <a:ext uri="{FF2B5EF4-FFF2-40B4-BE49-F238E27FC236}">
                <a16:creationId xmlns:a16="http://schemas.microsoft.com/office/drawing/2014/main" id="{24EC5AE2-90A9-3A44-BF06-DCD6334142FE}"/>
              </a:ext>
              <a:ext uri="{C183D7F6-B498-43B3-948B-1728B52AA6E4}">
                <adec:decorative xmlns:adec="http://schemas.microsoft.com/office/drawing/2017/decorative" val="0"/>
              </a:ext>
            </a:extLst>
          </p:cNvPr>
          <p:cNvSpPr/>
          <p:nvPr userDrawn="1"/>
        </p:nvSpPr>
        <p:spPr>
          <a:xfrm>
            <a:off x="2483768" y="3258000"/>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a:t>Thank you</a:t>
            </a:r>
            <a:endParaRPr lang="en-GB" sz="5400" b="1" baseline="0"/>
          </a:p>
          <a:p>
            <a:pPr algn="l">
              <a:lnSpc>
                <a:spcPts val="4500"/>
              </a:lnSpc>
            </a:pPr>
            <a:r>
              <a:rPr lang="en-GB" sz="4500" b="0" baseline="0"/>
              <a:t>Any Questions?</a:t>
            </a:r>
            <a:endParaRPr lang="en-GB" sz="4500" b="0"/>
          </a:p>
        </p:txBody>
      </p:sp>
    </p:spTree>
    <p:extLst>
      <p:ext uri="{BB962C8B-B14F-4D97-AF65-F5344CB8AC3E}">
        <p14:creationId xmlns:p14="http://schemas.microsoft.com/office/powerpoint/2010/main" val="31413699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9_Thank You">
    <p:bg>
      <p:bgPr>
        <a:solidFill>
          <a:srgbClr val="BE0064"/>
        </a:solidFill>
        <a:effectLst/>
      </p:bgPr>
    </p:bg>
    <p:spTree>
      <p:nvGrpSpPr>
        <p:cNvPr id="1" name=""/>
        <p:cNvGrpSpPr/>
        <p:nvPr/>
      </p:nvGrpSpPr>
      <p:grpSpPr>
        <a:xfrm>
          <a:off x="0" y="0"/>
          <a:ext cx="0" cy="0"/>
          <a:chOff x="0" y="0"/>
          <a:chExt cx="0" cy="0"/>
        </a:xfrm>
      </p:grpSpPr>
      <p:pic>
        <p:nvPicPr>
          <p:cNvPr id="9" name="Picture 8" descr="Education and Training Foundation Logo"/>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963562" y="288832"/>
            <a:ext cx="892435" cy="472465"/>
          </a:xfrm>
          <a:prstGeom prst="rect">
            <a:avLst/>
          </a:prstGeom>
        </p:spPr>
      </p:pic>
      <p:sp>
        <p:nvSpPr>
          <p:cNvPr id="22" name="Rectangle 21">
            <a:extLst>
              <a:ext uri="{FF2B5EF4-FFF2-40B4-BE49-F238E27FC236}">
                <a16:creationId xmlns:a16="http://schemas.microsoft.com/office/drawing/2014/main" id="{224DB21A-CA66-1B4F-8E7A-E8C4908C99E3}"/>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a:p>
        </p:txBody>
      </p:sp>
      <p:sp>
        <p:nvSpPr>
          <p:cNvPr id="23" name="Rectangle 22">
            <a:extLst>
              <a:ext uri="{FF2B5EF4-FFF2-40B4-BE49-F238E27FC236}">
                <a16:creationId xmlns:a16="http://schemas.microsoft.com/office/drawing/2014/main" id="{C1BF9886-FE14-B04D-BE46-E52E599F2452}"/>
              </a:ext>
              <a:ext uri="{C183D7F6-B498-43B3-948B-1728B52AA6E4}">
                <adec:decorative xmlns:adec="http://schemas.microsoft.com/office/drawing/2017/decorative" val="1"/>
              </a:ext>
            </a:extLst>
          </p:cNvPr>
          <p:cNvSpPr/>
          <p:nvPr userDrawn="1"/>
        </p:nvSpPr>
        <p:spPr>
          <a:xfrm>
            <a:off x="2445121" y="1455480"/>
            <a:ext cx="6409980" cy="158222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ubtitle 1">
            <a:extLst>
              <a:ext uri="{FF2B5EF4-FFF2-40B4-BE49-F238E27FC236}">
                <a16:creationId xmlns:a16="http://schemas.microsoft.com/office/drawing/2014/main" id="{2E2B7716-7BB1-5643-A7E2-D30C87536485}"/>
              </a:ext>
            </a:extLst>
          </p:cNvPr>
          <p:cNvSpPr>
            <a:spLocks noGrp="1"/>
          </p:cNvSpPr>
          <p:nvPr>
            <p:ph type="ctrTitle" hasCustomPrompt="1"/>
          </p:nvPr>
        </p:nvSpPr>
        <p:spPr>
          <a:xfrm>
            <a:off x="2447280" y="1455480"/>
            <a:ext cx="5005040" cy="348565"/>
          </a:xfrm>
          <a:solidFill>
            <a:schemeClr val="bg1"/>
          </a:solidFill>
        </p:spPr>
        <p:txBody>
          <a:bodyPr lIns="144000" tIns="126000" rIns="0" bIns="36000" anchor="t">
            <a:noAutofit/>
          </a:bodyPr>
          <a:lstStyle>
            <a:lvl1pPr algn="l">
              <a:lnSpc>
                <a:spcPts val="1900"/>
              </a:lnSpc>
              <a:defRPr sz="1600" b="1" cap="none" baseline="0">
                <a:solidFill>
                  <a:schemeClr val="tx1"/>
                </a:solidFill>
              </a:defRPr>
            </a:lvl1pPr>
          </a:lstStyle>
          <a:p>
            <a:r>
              <a:rPr lang="en-US"/>
              <a:t>Name Surname</a:t>
            </a:r>
            <a:endParaRPr lang="en-GB"/>
          </a:p>
        </p:txBody>
      </p:sp>
      <p:sp>
        <p:nvSpPr>
          <p:cNvPr id="25" name="Subtitle 2">
            <a:extLst>
              <a:ext uri="{FF2B5EF4-FFF2-40B4-BE49-F238E27FC236}">
                <a16:creationId xmlns:a16="http://schemas.microsoft.com/office/drawing/2014/main" id="{74B330AD-DC33-D040-ADA2-2F2E8B0C9EB7}"/>
              </a:ext>
            </a:extLst>
          </p:cNvPr>
          <p:cNvSpPr>
            <a:spLocks noGrp="1"/>
          </p:cNvSpPr>
          <p:nvPr>
            <p:ph type="subTitle" idx="1" hasCustomPrompt="1"/>
          </p:nvPr>
        </p:nvSpPr>
        <p:spPr>
          <a:xfrm>
            <a:off x="2446020" y="1874878"/>
            <a:ext cx="5005040" cy="268982"/>
          </a:xfrm>
          <a:noFill/>
        </p:spPr>
        <p:txBody>
          <a:bodyPr lIns="144000" tIns="0" bIns="0" anchor="t" anchorCtr="0">
            <a:normAutofit/>
          </a:bodyPr>
          <a:lstStyle>
            <a:lvl1pPr marL="0" indent="0" algn="l" defTabSz="914400" rtl="0" eaLnBrk="1" latinLnBrk="0" hangingPunct="1">
              <a:lnSpc>
                <a:spcPts val="1900"/>
              </a:lnSpc>
              <a:spcBef>
                <a:spcPct val="0"/>
              </a:spcBef>
              <a:buNone/>
              <a:defRPr lang="en-GB" sz="1600" b="0" kern="1200" cap="none" baseline="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Name@email.com</a:t>
            </a:r>
            <a:endParaRPr lang="en-GB"/>
          </a:p>
        </p:txBody>
      </p:sp>
      <p:sp>
        <p:nvSpPr>
          <p:cNvPr id="26" name="Web address" descr="www.ETFOUNDATION.CO.UK&#10;">
            <a:extLst>
              <a:ext uri="{FF2B5EF4-FFF2-40B4-BE49-F238E27FC236}">
                <a16:creationId xmlns:a16="http://schemas.microsoft.com/office/drawing/2014/main" id="{FC9728B7-31CC-6B49-8913-35DB4E2EAA94}"/>
              </a:ext>
            </a:extLst>
          </p:cNvPr>
          <p:cNvSpPr txBox="1"/>
          <p:nvPr userDrawn="1"/>
        </p:nvSpPr>
        <p:spPr>
          <a:xfrm>
            <a:off x="2447280" y="2571750"/>
            <a:ext cx="5003780" cy="465956"/>
          </a:xfrm>
          <a:prstGeom prst="rect">
            <a:avLst/>
          </a:prstGeom>
          <a:solidFill>
            <a:schemeClr val="bg1"/>
          </a:solidFill>
        </p:spPr>
        <p:txBody>
          <a:bodyPr wrap="square" lIns="144000" bIns="108000" rtlCol="0" anchor="b" anchorCtr="0">
            <a:noAutofit/>
          </a:bodyPr>
          <a:lstStyle/>
          <a:p>
            <a:r>
              <a:rPr lang="en-GB">
                <a:solidFill>
                  <a:schemeClr val="tx1"/>
                </a:solidFill>
                <a:hlinkClick r:id="rId3">
                  <a:extLst>
                    <a:ext uri="{A12FA001-AC4F-418D-AE19-62706E023703}">
                      <ahyp:hlinkClr xmlns:ahyp="http://schemas.microsoft.com/office/drawing/2018/hyperlinkcolor" val="tx"/>
                    </a:ext>
                  </a:extLst>
                </a:hlinkClick>
              </a:rPr>
              <a:t>ETFOUNDATION.CO.UK</a:t>
            </a:r>
            <a:endParaRPr lang="en-GB">
              <a:solidFill>
                <a:schemeClr val="tx1"/>
              </a:solidFill>
            </a:endParaRPr>
          </a:p>
        </p:txBody>
      </p:sp>
      <p:pic>
        <p:nvPicPr>
          <p:cNvPr id="27" name="DfE Logo" descr="Supported by Department for Education logo">
            <a:extLst>
              <a:ext uri="{FF2B5EF4-FFF2-40B4-BE49-F238E27FC236}">
                <a16:creationId xmlns:a16="http://schemas.microsoft.com/office/drawing/2014/main" id="{BA390474-1B52-BB48-8EC8-346D427F2FB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524328" y="1863002"/>
            <a:ext cx="1289265" cy="1004925"/>
          </a:xfrm>
          <a:prstGeom prst="rect">
            <a:avLst/>
          </a:prstGeom>
          <a:solidFill>
            <a:schemeClr val="bg1">
              <a:alpha val="0"/>
            </a:schemeClr>
          </a:solidFill>
        </p:spPr>
      </p:pic>
      <p:sp>
        <p:nvSpPr>
          <p:cNvPr id="28" name="Thankyou">
            <a:extLst>
              <a:ext uri="{FF2B5EF4-FFF2-40B4-BE49-F238E27FC236}">
                <a16:creationId xmlns:a16="http://schemas.microsoft.com/office/drawing/2014/main" id="{417A9CA5-C9C6-D446-BDEE-F4F308BBB9B4}"/>
              </a:ext>
              <a:ext uri="{C183D7F6-B498-43B3-948B-1728B52AA6E4}">
                <adec:decorative xmlns:adec="http://schemas.microsoft.com/office/drawing/2017/decorative" val="0"/>
              </a:ext>
            </a:extLst>
          </p:cNvPr>
          <p:cNvSpPr/>
          <p:nvPr userDrawn="1"/>
        </p:nvSpPr>
        <p:spPr>
          <a:xfrm>
            <a:off x="2483768" y="3258000"/>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a:t>Thank you</a:t>
            </a:r>
            <a:endParaRPr lang="en-GB" sz="5400" b="1" baseline="0"/>
          </a:p>
          <a:p>
            <a:pPr algn="l">
              <a:lnSpc>
                <a:spcPts val="4500"/>
              </a:lnSpc>
            </a:pPr>
            <a:r>
              <a:rPr lang="en-GB" sz="4500" b="0" baseline="0"/>
              <a:t>Any Questions?</a:t>
            </a:r>
            <a:endParaRPr lang="en-GB" sz="4500" b="0"/>
          </a:p>
        </p:txBody>
      </p:sp>
    </p:spTree>
    <p:extLst>
      <p:ext uri="{BB962C8B-B14F-4D97-AF65-F5344CB8AC3E}">
        <p14:creationId xmlns:p14="http://schemas.microsoft.com/office/powerpoint/2010/main" val="1850770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Option 1 Green ">
    <p:spTree>
      <p:nvGrpSpPr>
        <p:cNvPr id="1" name=""/>
        <p:cNvGrpSpPr/>
        <p:nvPr/>
      </p:nvGrpSpPr>
      <p:grpSpPr>
        <a:xfrm>
          <a:off x="0" y="0"/>
          <a:ext cx="0" cy="0"/>
          <a:chOff x="0" y="0"/>
          <a:chExt cx="0" cy="0"/>
        </a:xfrm>
      </p:grpSpPr>
      <p:pic>
        <p:nvPicPr>
          <p:cNvPr id="15" name="Picture Placeholder 1070">
            <a:extLst>
              <a:ext uri="{FF2B5EF4-FFF2-40B4-BE49-F238E27FC236}">
                <a16:creationId xmlns:a16="http://schemas.microsoft.com/office/drawing/2014/main" id="{3AEC1F05-86F1-5C40-9398-CDF4EF8B188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9" name="Title 1">
            <a:extLst>
              <a:ext uri="{FF2B5EF4-FFF2-40B4-BE49-F238E27FC236}">
                <a16:creationId xmlns:a16="http://schemas.microsoft.com/office/drawing/2014/main" id="{4A71F2D2-CC69-9443-8EA7-AF0F0CA5852D}"/>
              </a:ext>
            </a:extLst>
          </p:cNvPr>
          <p:cNvSpPr>
            <a:spLocks noGrp="1"/>
          </p:cNvSpPr>
          <p:nvPr>
            <p:ph type="ctrTitle"/>
          </p:nvPr>
        </p:nvSpPr>
        <p:spPr>
          <a:xfrm>
            <a:off x="3888720" y="2221200"/>
            <a:ext cx="4967280" cy="1242000"/>
          </a:xfrm>
          <a:solidFill>
            <a:srgbClr val="008556"/>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0" name="Black Box">
            <a:extLst>
              <a:ext uri="{FF2B5EF4-FFF2-40B4-BE49-F238E27FC236}">
                <a16:creationId xmlns:a16="http://schemas.microsoft.com/office/drawing/2014/main" id="{6582EB17-88DF-ED4A-AAAA-4217403FE157}"/>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ubtitle 1">
            <a:extLst>
              <a:ext uri="{FF2B5EF4-FFF2-40B4-BE49-F238E27FC236}">
                <a16:creationId xmlns:a16="http://schemas.microsoft.com/office/drawing/2014/main" id="{BC1CAA91-60F7-6D4D-8194-E0F8084123E3}"/>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4" name="Subtitle 2">
            <a:extLst>
              <a:ext uri="{FF2B5EF4-FFF2-40B4-BE49-F238E27FC236}">
                <a16:creationId xmlns:a16="http://schemas.microsoft.com/office/drawing/2014/main" id="{636422A9-FDF0-CB45-A380-1E112FDEFC26}"/>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0584D28B-2DC3-5E41-B4A7-2D5E7F18EDF8}"/>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963561" y="288833"/>
            <a:ext cx="892437" cy="472467"/>
          </a:xfrm>
          <a:prstGeom prst="rect">
            <a:avLst/>
          </a:prstGeom>
        </p:spPr>
      </p:pic>
    </p:spTree>
    <p:extLst>
      <p:ext uri="{BB962C8B-B14F-4D97-AF65-F5344CB8AC3E}">
        <p14:creationId xmlns:p14="http://schemas.microsoft.com/office/powerpoint/2010/main" val="220130237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7_Thank You">
    <p:bg>
      <p:bgPr>
        <a:solidFill>
          <a:srgbClr val="006EF5"/>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963562" y="288832"/>
            <a:ext cx="892435" cy="472465"/>
          </a:xfrm>
          <a:prstGeom prst="rect">
            <a:avLst/>
          </a:prstGeom>
        </p:spPr>
      </p:pic>
      <p:sp>
        <p:nvSpPr>
          <p:cNvPr id="29" name="Rectangle 28">
            <a:extLst>
              <a:ext uri="{FF2B5EF4-FFF2-40B4-BE49-F238E27FC236}">
                <a16:creationId xmlns:a16="http://schemas.microsoft.com/office/drawing/2014/main" id="{6E9E8740-2721-7340-BDD2-14001A44C7A9}"/>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a:p>
        </p:txBody>
      </p:sp>
      <p:sp>
        <p:nvSpPr>
          <p:cNvPr id="30" name="Rectangle 29">
            <a:extLst>
              <a:ext uri="{FF2B5EF4-FFF2-40B4-BE49-F238E27FC236}">
                <a16:creationId xmlns:a16="http://schemas.microsoft.com/office/drawing/2014/main" id="{A7F9409B-8D8E-C14A-94D6-2A847B4308FD}"/>
              </a:ext>
              <a:ext uri="{C183D7F6-B498-43B3-948B-1728B52AA6E4}">
                <adec:decorative xmlns:adec="http://schemas.microsoft.com/office/drawing/2017/decorative" val="1"/>
              </a:ext>
            </a:extLst>
          </p:cNvPr>
          <p:cNvSpPr/>
          <p:nvPr userDrawn="1"/>
        </p:nvSpPr>
        <p:spPr>
          <a:xfrm>
            <a:off x="2445121" y="1455480"/>
            <a:ext cx="6409980" cy="158222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ubtitle 1">
            <a:extLst>
              <a:ext uri="{FF2B5EF4-FFF2-40B4-BE49-F238E27FC236}">
                <a16:creationId xmlns:a16="http://schemas.microsoft.com/office/drawing/2014/main" id="{7A09E294-EA43-B544-91E1-64E4A07B24CC}"/>
              </a:ext>
            </a:extLst>
          </p:cNvPr>
          <p:cNvSpPr>
            <a:spLocks noGrp="1"/>
          </p:cNvSpPr>
          <p:nvPr>
            <p:ph type="ctrTitle" hasCustomPrompt="1"/>
          </p:nvPr>
        </p:nvSpPr>
        <p:spPr>
          <a:xfrm>
            <a:off x="2447280" y="1455480"/>
            <a:ext cx="5005040" cy="348565"/>
          </a:xfrm>
          <a:solidFill>
            <a:schemeClr val="bg1"/>
          </a:solidFill>
        </p:spPr>
        <p:txBody>
          <a:bodyPr lIns="144000" tIns="126000" rIns="0" bIns="36000" anchor="t">
            <a:noAutofit/>
          </a:bodyPr>
          <a:lstStyle>
            <a:lvl1pPr algn="l">
              <a:lnSpc>
                <a:spcPts val="1900"/>
              </a:lnSpc>
              <a:defRPr sz="1600" b="1" cap="none" baseline="0">
                <a:solidFill>
                  <a:schemeClr val="tx1"/>
                </a:solidFill>
              </a:defRPr>
            </a:lvl1pPr>
          </a:lstStyle>
          <a:p>
            <a:r>
              <a:rPr lang="en-US"/>
              <a:t>Name Surname</a:t>
            </a:r>
            <a:endParaRPr lang="en-GB"/>
          </a:p>
        </p:txBody>
      </p:sp>
      <p:sp>
        <p:nvSpPr>
          <p:cNvPr id="32" name="Subtitle 2">
            <a:extLst>
              <a:ext uri="{FF2B5EF4-FFF2-40B4-BE49-F238E27FC236}">
                <a16:creationId xmlns:a16="http://schemas.microsoft.com/office/drawing/2014/main" id="{CB281233-5067-6849-9447-D3149CE7F216}"/>
              </a:ext>
            </a:extLst>
          </p:cNvPr>
          <p:cNvSpPr>
            <a:spLocks noGrp="1"/>
          </p:cNvSpPr>
          <p:nvPr>
            <p:ph type="subTitle" idx="1" hasCustomPrompt="1"/>
          </p:nvPr>
        </p:nvSpPr>
        <p:spPr>
          <a:xfrm>
            <a:off x="2446020" y="1874878"/>
            <a:ext cx="5005040" cy="268982"/>
          </a:xfrm>
          <a:noFill/>
        </p:spPr>
        <p:txBody>
          <a:bodyPr lIns="144000" tIns="0" bIns="0" anchor="t" anchorCtr="0">
            <a:normAutofit/>
          </a:bodyPr>
          <a:lstStyle>
            <a:lvl1pPr marL="0" indent="0" algn="l" defTabSz="914400" rtl="0" eaLnBrk="1" latinLnBrk="0" hangingPunct="1">
              <a:lnSpc>
                <a:spcPts val="1900"/>
              </a:lnSpc>
              <a:spcBef>
                <a:spcPct val="0"/>
              </a:spcBef>
              <a:buNone/>
              <a:defRPr lang="en-GB" sz="1600" b="0" kern="1200" cap="none" baseline="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Name@email.com</a:t>
            </a:r>
            <a:endParaRPr lang="en-GB"/>
          </a:p>
        </p:txBody>
      </p:sp>
      <p:sp>
        <p:nvSpPr>
          <p:cNvPr id="33" name="Web address" descr="www.ETFOUNDATION.CO.UK&#10;">
            <a:extLst>
              <a:ext uri="{FF2B5EF4-FFF2-40B4-BE49-F238E27FC236}">
                <a16:creationId xmlns:a16="http://schemas.microsoft.com/office/drawing/2014/main" id="{B89411EB-D69E-DF4C-9844-9339F5A5A19B}"/>
              </a:ext>
            </a:extLst>
          </p:cNvPr>
          <p:cNvSpPr txBox="1"/>
          <p:nvPr userDrawn="1"/>
        </p:nvSpPr>
        <p:spPr>
          <a:xfrm>
            <a:off x="2447280" y="2571750"/>
            <a:ext cx="5003780" cy="465956"/>
          </a:xfrm>
          <a:prstGeom prst="rect">
            <a:avLst/>
          </a:prstGeom>
          <a:solidFill>
            <a:schemeClr val="bg1"/>
          </a:solidFill>
        </p:spPr>
        <p:txBody>
          <a:bodyPr wrap="square" lIns="144000" bIns="108000" rtlCol="0" anchor="b" anchorCtr="0">
            <a:noAutofit/>
          </a:bodyPr>
          <a:lstStyle/>
          <a:p>
            <a:r>
              <a:rPr lang="en-GB">
                <a:solidFill>
                  <a:schemeClr val="tx1"/>
                </a:solidFill>
                <a:hlinkClick r:id="rId3">
                  <a:extLst>
                    <a:ext uri="{A12FA001-AC4F-418D-AE19-62706E023703}">
                      <ahyp:hlinkClr xmlns:ahyp="http://schemas.microsoft.com/office/drawing/2018/hyperlinkcolor" val="tx"/>
                    </a:ext>
                  </a:extLst>
                </a:hlinkClick>
              </a:rPr>
              <a:t>ETFOUNDATION.CO.UK</a:t>
            </a:r>
            <a:endParaRPr lang="en-GB">
              <a:solidFill>
                <a:schemeClr val="tx1"/>
              </a:solidFill>
            </a:endParaRPr>
          </a:p>
        </p:txBody>
      </p:sp>
      <p:pic>
        <p:nvPicPr>
          <p:cNvPr id="34" name="DfE Logo" descr="Supported by Department for Education logo">
            <a:extLst>
              <a:ext uri="{FF2B5EF4-FFF2-40B4-BE49-F238E27FC236}">
                <a16:creationId xmlns:a16="http://schemas.microsoft.com/office/drawing/2014/main" id="{0E66212B-F5A0-494D-BFD6-6A63AD9CC19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524328" y="1863002"/>
            <a:ext cx="1289265" cy="1004925"/>
          </a:xfrm>
          <a:prstGeom prst="rect">
            <a:avLst/>
          </a:prstGeom>
          <a:solidFill>
            <a:schemeClr val="bg1">
              <a:alpha val="0"/>
            </a:schemeClr>
          </a:solidFill>
        </p:spPr>
      </p:pic>
      <p:sp>
        <p:nvSpPr>
          <p:cNvPr id="35" name="Thankyou">
            <a:extLst>
              <a:ext uri="{FF2B5EF4-FFF2-40B4-BE49-F238E27FC236}">
                <a16:creationId xmlns:a16="http://schemas.microsoft.com/office/drawing/2014/main" id="{485ACB11-D5EE-1545-B4C7-F308842FEEFB}"/>
              </a:ext>
              <a:ext uri="{C183D7F6-B498-43B3-948B-1728B52AA6E4}">
                <adec:decorative xmlns:adec="http://schemas.microsoft.com/office/drawing/2017/decorative" val="0"/>
              </a:ext>
            </a:extLst>
          </p:cNvPr>
          <p:cNvSpPr/>
          <p:nvPr userDrawn="1"/>
        </p:nvSpPr>
        <p:spPr>
          <a:xfrm>
            <a:off x="2483768" y="3258000"/>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a:t>Thank you</a:t>
            </a:r>
            <a:endParaRPr lang="en-GB" sz="5400" b="1" baseline="0"/>
          </a:p>
          <a:p>
            <a:pPr algn="l">
              <a:lnSpc>
                <a:spcPts val="4500"/>
              </a:lnSpc>
            </a:pPr>
            <a:r>
              <a:rPr lang="en-GB" sz="4500" b="0" baseline="0"/>
              <a:t>Any Questions?</a:t>
            </a:r>
            <a:endParaRPr lang="en-GB" sz="4500" b="0"/>
          </a:p>
        </p:txBody>
      </p:sp>
    </p:spTree>
    <p:extLst>
      <p:ext uri="{BB962C8B-B14F-4D97-AF65-F5344CB8AC3E}">
        <p14:creationId xmlns:p14="http://schemas.microsoft.com/office/powerpoint/2010/main" val="34502193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8_Thank You">
    <p:bg>
      <p:bgPr>
        <a:solidFill>
          <a:srgbClr val="008556"/>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963563" y="288832"/>
            <a:ext cx="892433" cy="472465"/>
          </a:xfrm>
          <a:prstGeom prst="rect">
            <a:avLst/>
          </a:prstGeom>
        </p:spPr>
      </p:pic>
      <p:sp>
        <p:nvSpPr>
          <p:cNvPr id="22" name="Rectangle 21">
            <a:extLst>
              <a:ext uri="{FF2B5EF4-FFF2-40B4-BE49-F238E27FC236}">
                <a16:creationId xmlns:a16="http://schemas.microsoft.com/office/drawing/2014/main" id="{D34844BF-2207-ED49-9F25-85D40A0C69A2}"/>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a:p>
        </p:txBody>
      </p:sp>
      <p:sp>
        <p:nvSpPr>
          <p:cNvPr id="23" name="Rectangle 22">
            <a:extLst>
              <a:ext uri="{FF2B5EF4-FFF2-40B4-BE49-F238E27FC236}">
                <a16:creationId xmlns:a16="http://schemas.microsoft.com/office/drawing/2014/main" id="{87259AD1-A3E5-7A4D-A666-183E96823EA9}"/>
              </a:ext>
              <a:ext uri="{C183D7F6-B498-43B3-948B-1728B52AA6E4}">
                <adec:decorative xmlns:adec="http://schemas.microsoft.com/office/drawing/2017/decorative" val="1"/>
              </a:ext>
            </a:extLst>
          </p:cNvPr>
          <p:cNvSpPr/>
          <p:nvPr userDrawn="1"/>
        </p:nvSpPr>
        <p:spPr>
          <a:xfrm>
            <a:off x="2445121" y="1455480"/>
            <a:ext cx="6409980" cy="158222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ubtitle 1">
            <a:extLst>
              <a:ext uri="{FF2B5EF4-FFF2-40B4-BE49-F238E27FC236}">
                <a16:creationId xmlns:a16="http://schemas.microsoft.com/office/drawing/2014/main" id="{C45F4C38-F8FC-E947-AE4C-6E40A21167BC}"/>
              </a:ext>
            </a:extLst>
          </p:cNvPr>
          <p:cNvSpPr>
            <a:spLocks noGrp="1"/>
          </p:cNvSpPr>
          <p:nvPr>
            <p:ph type="ctrTitle" hasCustomPrompt="1"/>
          </p:nvPr>
        </p:nvSpPr>
        <p:spPr>
          <a:xfrm>
            <a:off x="2447280" y="1455480"/>
            <a:ext cx="5005040" cy="348565"/>
          </a:xfrm>
          <a:solidFill>
            <a:schemeClr val="bg1"/>
          </a:solidFill>
        </p:spPr>
        <p:txBody>
          <a:bodyPr lIns="144000" tIns="126000" rIns="0" bIns="36000" anchor="t">
            <a:noAutofit/>
          </a:bodyPr>
          <a:lstStyle>
            <a:lvl1pPr algn="l">
              <a:lnSpc>
                <a:spcPts val="1900"/>
              </a:lnSpc>
              <a:defRPr sz="1600" b="1" cap="none" baseline="0">
                <a:solidFill>
                  <a:schemeClr val="tx1"/>
                </a:solidFill>
              </a:defRPr>
            </a:lvl1pPr>
          </a:lstStyle>
          <a:p>
            <a:r>
              <a:rPr lang="en-US"/>
              <a:t>Name Surname</a:t>
            </a:r>
            <a:endParaRPr lang="en-GB"/>
          </a:p>
        </p:txBody>
      </p:sp>
      <p:sp>
        <p:nvSpPr>
          <p:cNvPr id="25" name="Subtitle 2">
            <a:extLst>
              <a:ext uri="{FF2B5EF4-FFF2-40B4-BE49-F238E27FC236}">
                <a16:creationId xmlns:a16="http://schemas.microsoft.com/office/drawing/2014/main" id="{33B29604-A962-1042-A09C-58841C9E16B4}"/>
              </a:ext>
            </a:extLst>
          </p:cNvPr>
          <p:cNvSpPr>
            <a:spLocks noGrp="1"/>
          </p:cNvSpPr>
          <p:nvPr>
            <p:ph type="subTitle" idx="1" hasCustomPrompt="1"/>
          </p:nvPr>
        </p:nvSpPr>
        <p:spPr>
          <a:xfrm>
            <a:off x="2446020" y="1874878"/>
            <a:ext cx="5005040" cy="268982"/>
          </a:xfrm>
          <a:noFill/>
        </p:spPr>
        <p:txBody>
          <a:bodyPr lIns="144000" tIns="0" bIns="0" anchor="t" anchorCtr="0">
            <a:normAutofit/>
          </a:bodyPr>
          <a:lstStyle>
            <a:lvl1pPr marL="0" indent="0" algn="l" defTabSz="914400" rtl="0" eaLnBrk="1" latinLnBrk="0" hangingPunct="1">
              <a:lnSpc>
                <a:spcPts val="1900"/>
              </a:lnSpc>
              <a:spcBef>
                <a:spcPct val="0"/>
              </a:spcBef>
              <a:buNone/>
              <a:defRPr lang="en-GB" sz="1600" b="0" kern="1200" cap="none" baseline="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Name@email.com</a:t>
            </a:r>
            <a:endParaRPr lang="en-GB"/>
          </a:p>
        </p:txBody>
      </p:sp>
      <p:sp>
        <p:nvSpPr>
          <p:cNvPr id="26" name="Web address" descr="www.ETFOUNDATION.CO.UK&#10;">
            <a:extLst>
              <a:ext uri="{FF2B5EF4-FFF2-40B4-BE49-F238E27FC236}">
                <a16:creationId xmlns:a16="http://schemas.microsoft.com/office/drawing/2014/main" id="{7C1BC566-1805-0A4E-95A3-525C2FE5A48D}"/>
              </a:ext>
            </a:extLst>
          </p:cNvPr>
          <p:cNvSpPr txBox="1"/>
          <p:nvPr userDrawn="1"/>
        </p:nvSpPr>
        <p:spPr>
          <a:xfrm>
            <a:off x="2447280" y="2571750"/>
            <a:ext cx="5003780" cy="465956"/>
          </a:xfrm>
          <a:prstGeom prst="rect">
            <a:avLst/>
          </a:prstGeom>
          <a:solidFill>
            <a:schemeClr val="bg1"/>
          </a:solidFill>
        </p:spPr>
        <p:txBody>
          <a:bodyPr wrap="square" lIns="144000" bIns="108000" rtlCol="0" anchor="b" anchorCtr="0">
            <a:noAutofit/>
          </a:bodyPr>
          <a:lstStyle/>
          <a:p>
            <a:r>
              <a:rPr lang="en-GB">
                <a:solidFill>
                  <a:schemeClr val="tx1"/>
                </a:solidFill>
                <a:hlinkClick r:id="rId3">
                  <a:extLst>
                    <a:ext uri="{A12FA001-AC4F-418D-AE19-62706E023703}">
                      <ahyp:hlinkClr xmlns:ahyp="http://schemas.microsoft.com/office/drawing/2018/hyperlinkcolor" val="tx"/>
                    </a:ext>
                  </a:extLst>
                </a:hlinkClick>
              </a:rPr>
              <a:t>ETFOUNDATION.CO.UK</a:t>
            </a:r>
            <a:endParaRPr lang="en-GB">
              <a:solidFill>
                <a:schemeClr val="tx1"/>
              </a:solidFill>
            </a:endParaRPr>
          </a:p>
        </p:txBody>
      </p:sp>
      <p:pic>
        <p:nvPicPr>
          <p:cNvPr id="27" name="DfE Logo" descr="Supported by Department for Education logo">
            <a:extLst>
              <a:ext uri="{FF2B5EF4-FFF2-40B4-BE49-F238E27FC236}">
                <a16:creationId xmlns:a16="http://schemas.microsoft.com/office/drawing/2014/main" id="{E4F7F9A6-6DDA-7847-AF6C-27013E4E94D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524328" y="1863002"/>
            <a:ext cx="1289265" cy="1004925"/>
          </a:xfrm>
          <a:prstGeom prst="rect">
            <a:avLst/>
          </a:prstGeom>
          <a:solidFill>
            <a:schemeClr val="bg1">
              <a:alpha val="0"/>
            </a:schemeClr>
          </a:solidFill>
        </p:spPr>
      </p:pic>
      <p:sp>
        <p:nvSpPr>
          <p:cNvPr id="28" name="Thankyou">
            <a:extLst>
              <a:ext uri="{FF2B5EF4-FFF2-40B4-BE49-F238E27FC236}">
                <a16:creationId xmlns:a16="http://schemas.microsoft.com/office/drawing/2014/main" id="{CCAFB428-DEA5-C440-9E4B-D7CCD0792F85}"/>
              </a:ext>
              <a:ext uri="{C183D7F6-B498-43B3-948B-1728B52AA6E4}">
                <adec:decorative xmlns:adec="http://schemas.microsoft.com/office/drawing/2017/decorative" val="0"/>
              </a:ext>
            </a:extLst>
          </p:cNvPr>
          <p:cNvSpPr/>
          <p:nvPr userDrawn="1"/>
        </p:nvSpPr>
        <p:spPr>
          <a:xfrm>
            <a:off x="2483768" y="3258000"/>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a:t>Thank you</a:t>
            </a:r>
            <a:endParaRPr lang="en-GB" sz="5400" b="1" baseline="0"/>
          </a:p>
          <a:p>
            <a:pPr algn="l">
              <a:lnSpc>
                <a:spcPts val="4500"/>
              </a:lnSpc>
            </a:pPr>
            <a:r>
              <a:rPr lang="en-GB" sz="4500" b="0" baseline="0"/>
              <a:t>Any Questions?</a:t>
            </a:r>
            <a:endParaRPr lang="en-GB" sz="4500" b="0"/>
          </a:p>
        </p:txBody>
      </p:sp>
    </p:spTree>
    <p:extLst>
      <p:ext uri="{BB962C8B-B14F-4D97-AF65-F5344CB8AC3E}">
        <p14:creationId xmlns:p14="http://schemas.microsoft.com/office/powerpoint/2010/main" val="69472407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461F72E-A414-48C9-8FE0-C6B4D52675FB}" type="datetimeFigureOut">
              <a:rPr lang="en-GB" smtClean="0"/>
              <a:t>17/05/2023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48758F-74EA-4263-AA78-0B23BB3720CD}" type="slidenum">
              <a:rPr lang="en-GB" smtClean="0"/>
              <a:t>‹#›</a:t>
            </a:fld>
            <a:endParaRPr lang="en-GB"/>
          </a:p>
        </p:txBody>
      </p:sp>
    </p:spTree>
    <p:extLst>
      <p:ext uri="{BB962C8B-B14F-4D97-AF65-F5344CB8AC3E}">
        <p14:creationId xmlns:p14="http://schemas.microsoft.com/office/powerpoint/2010/main" val="22403981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4C6A8-A672-7E4B-AC56-81EE12A4CE1A}"/>
              </a:ext>
            </a:extLst>
          </p:cNvPr>
          <p:cNvSpPr>
            <a:spLocks noGrp="1"/>
          </p:cNvSpPr>
          <p:nvPr>
            <p:ph type="ctrTitle"/>
          </p:nvPr>
        </p:nvSpPr>
        <p:spPr>
          <a:xfrm>
            <a:off x="1143000" y="841772"/>
            <a:ext cx="6858000" cy="1790700"/>
          </a:xfrm>
        </p:spPr>
        <p:txBody>
          <a:bodyPr anchor="b"/>
          <a:lstStyle>
            <a:lvl1pPr algn="ctr">
              <a:defRPr sz="4500"/>
            </a:lvl1pPr>
          </a:lstStyle>
          <a:p>
            <a:r>
              <a:rPr lang="en-GB"/>
              <a:t>Click to edit Master title style</a:t>
            </a:r>
          </a:p>
        </p:txBody>
      </p:sp>
      <p:sp>
        <p:nvSpPr>
          <p:cNvPr id="3" name="Subtitle 2">
            <a:extLst>
              <a:ext uri="{FF2B5EF4-FFF2-40B4-BE49-F238E27FC236}">
                <a16:creationId xmlns:a16="http://schemas.microsoft.com/office/drawing/2014/main" id="{DA740583-3266-F94D-9120-08BF1E73535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p>
        </p:txBody>
      </p:sp>
      <p:sp>
        <p:nvSpPr>
          <p:cNvPr id="4" name="Date Placeholder 3">
            <a:extLst>
              <a:ext uri="{FF2B5EF4-FFF2-40B4-BE49-F238E27FC236}">
                <a16:creationId xmlns:a16="http://schemas.microsoft.com/office/drawing/2014/main" id="{12D1BE77-EBAA-064F-82EE-FBBCE3C2D156}"/>
              </a:ext>
            </a:extLst>
          </p:cNvPr>
          <p:cNvSpPr>
            <a:spLocks noGrp="1"/>
          </p:cNvSpPr>
          <p:nvPr>
            <p:ph type="dt" sz="half" idx="10"/>
          </p:nvPr>
        </p:nvSpPr>
        <p:spPr/>
        <p:txBody>
          <a:bodyPr/>
          <a:lstStyle/>
          <a:p>
            <a:fld id="{B0867E7E-ACD9-D64A-9C27-062425D95E57}" type="datetimeFigureOut">
              <a:rPr lang="en-GB" smtClean="0"/>
              <a:t>17/05/2023</a:t>
            </a:fld>
            <a:endParaRPr lang="en-GB"/>
          </a:p>
        </p:txBody>
      </p:sp>
      <p:sp>
        <p:nvSpPr>
          <p:cNvPr id="5" name="Footer Placeholder 4">
            <a:extLst>
              <a:ext uri="{FF2B5EF4-FFF2-40B4-BE49-F238E27FC236}">
                <a16:creationId xmlns:a16="http://schemas.microsoft.com/office/drawing/2014/main" id="{F3C73788-8F27-5340-9DC3-B7F464ED025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9C8696-43E3-C544-9603-0F603AC744D3}"/>
              </a:ext>
            </a:extLst>
          </p:cNvPr>
          <p:cNvSpPr>
            <a:spLocks noGrp="1"/>
          </p:cNvSpPr>
          <p:nvPr>
            <p:ph type="sldNum" sz="quarter" idx="12"/>
          </p:nvPr>
        </p:nvSpPr>
        <p:spPr/>
        <p:txBody>
          <a:bodyPr/>
          <a:lstStyle/>
          <a:p>
            <a:fld id="{D31A3D11-3717-414A-8612-EAB8A9294602}" type="slidenum">
              <a:rPr lang="en-GB" smtClean="0"/>
              <a:t>‹#›</a:t>
            </a:fld>
            <a:endParaRPr lang="en-GB"/>
          </a:p>
        </p:txBody>
      </p:sp>
    </p:spTree>
    <p:extLst>
      <p:ext uri="{BB962C8B-B14F-4D97-AF65-F5344CB8AC3E}">
        <p14:creationId xmlns:p14="http://schemas.microsoft.com/office/powerpoint/2010/main" val="2100112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Title Slide Option 2">
    <p:bg>
      <p:bgPr>
        <a:solidFill>
          <a:srgbClr val="E51C41"/>
        </a:solidFill>
        <a:effectLst/>
      </p:bgPr>
    </p:bg>
    <p:spTree>
      <p:nvGrpSpPr>
        <p:cNvPr id="1" name=""/>
        <p:cNvGrpSpPr/>
        <p:nvPr/>
      </p:nvGrpSpPr>
      <p:grpSpPr>
        <a:xfrm>
          <a:off x="0" y="0"/>
          <a:ext cx="0" cy="0"/>
          <a:chOff x="0" y="0"/>
          <a:chExt cx="0" cy="0"/>
        </a:xfrm>
      </p:grpSpPr>
      <p:sp>
        <p:nvSpPr>
          <p:cNvPr id="11" name="Black Box">
            <a:extLst>
              <a:ext uri="{FF2B5EF4-FFF2-40B4-BE49-F238E27FC236}">
                <a16:creationId xmlns:a16="http://schemas.microsoft.com/office/drawing/2014/main" id="{55546DE3-A40F-1548-9BB6-DF3446E000F6}"/>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888720" y="2221200"/>
            <a:ext cx="4967280" cy="1242000"/>
          </a:xfrm>
          <a:solidFill>
            <a:schemeClr val="bg1"/>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12" name="Subtitle 1">
            <a:extLst>
              <a:ext uri="{FF2B5EF4-FFF2-40B4-BE49-F238E27FC236}">
                <a16:creationId xmlns:a16="http://schemas.microsoft.com/office/drawing/2014/main" id="{71ADB664-6A98-C844-AD83-2FFA9643D8CA}"/>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3" name="Subtitle 2">
            <a:extLst>
              <a:ext uri="{FF2B5EF4-FFF2-40B4-BE49-F238E27FC236}">
                <a16:creationId xmlns:a16="http://schemas.microsoft.com/office/drawing/2014/main" id="{EBAFDD57-7DB7-C94F-9022-BCFA74420B18}"/>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4" name="Subtitle 3">
            <a:extLst>
              <a:ext uri="{FF2B5EF4-FFF2-40B4-BE49-F238E27FC236}">
                <a16:creationId xmlns:a16="http://schemas.microsoft.com/office/drawing/2014/main" id="{53669C88-21D0-6341-9C2E-9ED1F32DE103}"/>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15" name="CFEM WORDING LOGO" descr="Centres for Excellence in Maths">
            <a:extLst>
              <a:ext uri="{FF2B5EF4-FFF2-40B4-BE49-F238E27FC236}">
                <a16:creationId xmlns:a16="http://schemas.microsoft.com/office/drawing/2014/main" id="{BBC18E71-C59E-4C4C-AAD0-B970ED6201A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18" name="Rectangle 17">
            <a:extLst>
              <a:ext uri="{FF2B5EF4-FFF2-40B4-BE49-F238E27FC236}">
                <a16:creationId xmlns:a16="http://schemas.microsoft.com/office/drawing/2014/main" id="{D5BE7CEA-8A7A-CF41-BB1C-5B93D26D63CD}"/>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pic>
        <p:nvPicPr>
          <p:cNvPr id="16" name="LOGO">
            <a:extLst>
              <a:ext uri="{FF2B5EF4-FFF2-40B4-BE49-F238E27FC236}">
                <a16:creationId xmlns:a16="http://schemas.microsoft.com/office/drawing/2014/main" id="{DEA7C9CB-48A6-7B48-B7DC-1C8FA6F8923B}"/>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1" y="288833"/>
            <a:ext cx="892437" cy="472467"/>
          </a:xfrm>
          <a:prstGeom prst="rect">
            <a:avLst/>
          </a:prstGeom>
        </p:spPr>
      </p:pic>
    </p:spTree>
    <p:extLst>
      <p:ext uri="{BB962C8B-B14F-4D97-AF65-F5344CB8AC3E}">
        <p14:creationId xmlns:p14="http://schemas.microsoft.com/office/powerpoint/2010/main" val="32210578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Option 1 Red (Locked)">
    <p:spTree>
      <p:nvGrpSpPr>
        <p:cNvPr id="1" name=""/>
        <p:cNvGrpSpPr/>
        <p:nvPr/>
      </p:nvGrpSpPr>
      <p:grpSpPr>
        <a:xfrm>
          <a:off x="0" y="0"/>
          <a:ext cx="0" cy="0"/>
          <a:chOff x="0" y="0"/>
          <a:chExt cx="0" cy="0"/>
        </a:xfrm>
      </p:grpSpPr>
      <p:pic>
        <p:nvPicPr>
          <p:cNvPr id="10" name="BACKGROUND IMAGE">
            <a:extLst>
              <a:ext uri="{FF2B5EF4-FFF2-40B4-BE49-F238E27FC236}">
                <a16:creationId xmlns:a16="http://schemas.microsoft.com/office/drawing/2014/main" id="{C8C07A3C-4C90-3F40-BF15-79FBA092624D}"/>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
          <a:stretch/>
        </p:blipFill>
        <p:spPr>
          <a:xfrm>
            <a:off x="0" y="0"/>
            <a:ext cx="9144000" cy="5143500"/>
          </a:xfrm>
          <a:prstGeom prst="rect">
            <a:avLst/>
          </a:prstGeom>
        </p:spPr>
      </p:pic>
      <p:sp>
        <p:nvSpPr>
          <p:cNvPr id="9" name="Rectangle 8">
            <a:extLst>
              <a:ext uri="{FF2B5EF4-FFF2-40B4-BE49-F238E27FC236}">
                <a16:creationId xmlns:a16="http://schemas.microsoft.com/office/drawing/2014/main" id="{7233EE1A-0BEF-6A43-BCCA-643950D37D04}"/>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888720" y="2221200"/>
            <a:ext cx="4967280" cy="1242000"/>
          </a:xfrm>
          <a:solidFill>
            <a:srgbClr val="E51C41"/>
          </a:solidFill>
        </p:spPr>
        <p:txBody>
          <a:bodyPr lIns="108000" tIns="136800" rIns="0" bIns="0">
            <a:noAutofit/>
          </a:bodyPr>
          <a:lstStyle>
            <a:lvl1pPr algn="l">
              <a:lnSpc>
                <a:spcPts val="4100"/>
              </a:lnSpc>
              <a:defRPr sz="4500" b="1" cap="none" baseline="0">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1" name="Text Placeholder 10"/>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2" name="Text Placeholder 10"/>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1" y="288833"/>
            <a:ext cx="892437" cy="472467"/>
          </a:xfrm>
          <a:prstGeom prst="rect">
            <a:avLst/>
          </a:prstGeom>
        </p:spPr>
      </p:pic>
      <p:pic>
        <p:nvPicPr>
          <p:cNvPr id="15" name="CFEM WORDING LOGO" descr="Centres for Excellence in Maths">
            <a:extLst>
              <a:ext uri="{FF2B5EF4-FFF2-40B4-BE49-F238E27FC236}">
                <a16:creationId xmlns:a16="http://schemas.microsoft.com/office/drawing/2014/main" id="{6DC95414-A32D-5F43-B628-81B745FF296A}"/>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pic>
        <p:nvPicPr>
          <p:cNvPr id="13" name="Logo">
            <a:extLst>
              <a:ext uri="{FF2B5EF4-FFF2-40B4-BE49-F238E27FC236}">
                <a16:creationId xmlns:a16="http://schemas.microsoft.com/office/drawing/2014/main" id="{71FA956A-BEC1-45B0-A5A3-B641F53E162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251520" y="288833"/>
            <a:ext cx="892437" cy="472467"/>
          </a:xfrm>
          <a:prstGeom prst="rect">
            <a:avLst/>
          </a:prstGeom>
        </p:spPr>
      </p:pic>
    </p:spTree>
    <p:extLst>
      <p:ext uri="{BB962C8B-B14F-4D97-AF65-F5344CB8AC3E}">
        <p14:creationId xmlns:p14="http://schemas.microsoft.com/office/powerpoint/2010/main" val="372724656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Title Slide Option 1 Red (Locke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233EE1A-0BEF-6A43-BCCA-643950D37D04}"/>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ECE124D-29CD-CE48-B3AC-03A16146DD9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76249"/>
            <a:ext cx="9143999" cy="6095999"/>
          </a:xfrm>
          <a:prstGeom prst="rect">
            <a:avLst/>
          </a:prstGeom>
        </p:spPr>
      </p:pic>
      <p:sp>
        <p:nvSpPr>
          <p:cNvPr id="2" name="Title 1"/>
          <p:cNvSpPr>
            <a:spLocks noGrp="1"/>
          </p:cNvSpPr>
          <p:nvPr>
            <p:ph type="ctrTitle"/>
          </p:nvPr>
        </p:nvSpPr>
        <p:spPr>
          <a:xfrm>
            <a:off x="3888720" y="2221200"/>
            <a:ext cx="4967280" cy="1242000"/>
          </a:xfrm>
          <a:solidFill>
            <a:srgbClr val="E51C41"/>
          </a:solidFill>
        </p:spPr>
        <p:txBody>
          <a:bodyPr lIns="108000" tIns="136800" rIns="0" bIns="0">
            <a:noAutofit/>
          </a:bodyPr>
          <a:lstStyle>
            <a:lvl1pPr algn="l">
              <a:lnSpc>
                <a:spcPts val="4100"/>
              </a:lnSpc>
              <a:defRPr sz="4500" b="1" cap="none" baseline="0">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1" name="Text Placeholder 10"/>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2" name="Text Placeholder 10"/>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1" y="288833"/>
            <a:ext cx="892437" cy="472467"/>
          </a:xfrm>
          <a:prstGeom prst="rect">
            <a:avLst/>
          </a:prstGeom>
        </p:spPr>
      </p:pic>
      <p:pic>
        <p:nvPicPr>
          <p:cNvPr id="15" name="CFEM WORDING LOGO" descr="Centres for Excellence in Maths">
            <a:extLst>
              <a:ext uri="{FF2B5EF4-FFF2-40B4-BE49-F238E27FC236}">
                <a16:creationId xmlns:a16="http://schemas.microsoft.com/office/drawing/2014/main" id="{6DC95414-A32D-5F43-B628-81B745FF296A}"/>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pic>
        <p:nvPicPr>
          <p:cNvPr id="13" name="Logo">
            <a:extLst>
              <a:ext uri="{FF2B5EF4-FFF2-40B4-BE49-F238E27FC236}">
                <a16:creationId xmlns:a16="http://schemas.microsoft.com/office/drawing/2014/main" id="{71FA956A-BEC1-45B0-A5A3-B641F53E162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251520" y="288833"/>
            <a:ext cx="892437" cy="472467"/>
          </a:xfrm>
          <a:prstGeom prst="rect">
            <a:avLst/>
          </a:prstGeom>
        </p:spPr>
      </p:pic>
    </p:spTree>
    <p:extLst>
      <p:ext uri="{BB962C8B-B14F-4D97-AF65-F5344CB8AC3E}">
        <p14:creationId xmlns:p14="http://schemas.microsoft.com/office/powerpoint/2010/main" val="22073845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itle Slide Option 1 Red (Locke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233EE1A-0BEF-6A43-BCCA-643950D37D04}"/>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D309E52-4C1C-3C4C-95B7-5A357000F47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8100" y="1"/>
            <a:ext cx="9182100" cy="5143500"/>
          </a:xfrm>
          <a:prstGeom prst="rect">
            <a:avLst/>
          </a:prstGeom>
        </p:spPr>
      </p:pic>
      <p:sp>
        <p:nvSpPr>
          <p:cNvPr id="2" name="Title 1"/>
          <p:cNvSpPr>
            <a:spLocks noGrp="1"/>
          </p:cNvSpPr>
          <p:nvPr>
            <p:ph type="ctrTitle"/>
          </p:nvPr>
        </p:nvSpPr>
        <p:spPr>
          <a:xfrm>
            <a:off x="3888720" y="2221200"/>
            <a:ext cx="4967280" cy="1242000"/>
          </a:xfrm>
          <a:solidFill>
            <a:srgbClr val="E51C41"/>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1" name="Text Placeholder 10"/>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2" name="Text Placeholder 10"/>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1" y="288833"/>
            <a:ext cx="892437" cy="472467"/>
          </a:xfrm>
          <a:prstGeom prst="rect">
            <a:avLst/>
          </a:prstGeom>
        </p:spPr>
      </p:pic>
      <p:pic>
        <p:nvPicPr>
          <p:cNvPr id="15" name="CFEM WORDING LOGO" descr="Centres for Excellence in Maths">
            <a:extLst>
              <a:ext uri="{FF2B5EF4-FFF2-40B4-BE49-F238E27FC236}">
                <a16:creationId xmlns:a16="http://schemas.microsoft.com/office/drawing/2014/main" id="{6DC95414-A32D-5F43-B628-81B745FF296A}"/>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pic>
        <p:nvPicPr>
          <p:cNvPr id="13" name="Logo">
            <a:extLst>
              <a:ext uri="{FF2B5EF4-FFF2-40B4-BE49-F238E27FC236}">
                <a16:creationId xmlns:a16="http://schemas.microsoft.com/office/drawing/2014/main" id="{71FA956A-BEC1-45B0-A5A3-B641F53E162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251520" y="288833"/>
            <a:ext cx="892437" cy="472467"/>
          </a:xfrm>
          <a:prstGeom prst="rect">
            <a:avLst/>
          </a:prstGeom>
        </p:spPr>
      </p:pic>
    </p:spTree>
    <p:extLst>
      <p:ext uri="{BB962C8B-B14F-4D97-AF65-F5344CB8AC3E}">
        <p14:creationId xmlns:p14="http://schemas.microsoft.com/office/powerpoint/2010/main" val="303532863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Slide Option 1 Yellow ">
    <p:spTree>
      <p:nvGrpSpPr>
        <p:cNvPr id="1" name=""/>
        <p:cNvGrpSpPr/>
        <p:nvPr/>
      </p:nvGrpSpPr>
      <p:grpSpPr>
        <a:xfrm>
          <a:off x="0" y="0"/>
          <a:ext cx="0" cy="0"/>
          <a:chOff x="0" y="0"/>
          <a:chExt cx="0" cy="0"/>
        </a:xfrm>
      </p:grpSpPr>
      <p:pic>
        <p:nvPicPr>
          <p:cNvPr id="9" name="BACKGROUND IMAGE">
            <a:extLst>
              <a:ext uri="{FF2B5EF4-FFF2-40B4-BE49-F238E27FC236}">
                <a16:creationId xmlns:a16="http://schemas.microsoft.com/office/drawing/2014/main" id="{DFD825F4-BA2A-F643-825D-46307792EC04}"/>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
          <a:stretch/>
        </p:blipFill>
        <p:spPr>
          <a:xfrm>
            <a:off x="0" y="0"/>
            <a:ext cx="9144000" cy="5143500"/>
          </a:xfrm>
          <a:prstGeom prst="rect">
            <a:avLst/>
          </a:prstGeom>
        </p:spPr>
      </p:pic>
      <p:sp>
        <p:nvSpPr>
          <p:cNvPr id="10" name="Black Box">
            <a:extLst>
              <a:ext uri="{FF2B5EF4-FFF2-40B4-BE49-F238E27FC236}">
                <a16:creationId xmlns:a16="http://schemas.microsoft.com/office/drawing/2014/main" id="{3DB72E24-7BE5-2B42-8E90-1F2CDEC3004C}"/>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A06E833D-F1F3-6D45-B811-D036A26F6695}"/>
              </a:ext>
            </a:extLst>
          </p:cNvPr>
          <p:cNvSpPr>
            <a:spLocks noGrp="1"/>
          </p:cNvSpPr>
          <p:nvPr>
            <p:ph type="ctrTitle"/>
          </p:nvPr>
        </p:nvSpPr>
        <p:spPr>
          <a:xfrm>
            <a:off x="3888720" y="2221200"/>
            <a:ext cx="4967280" cy="1242000"/>
          </a:xfrm>
          <a:solidFill>
            <a:srgbClr val="FDB913"/>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14" name="Subtitle 1">
            <a:extLst>
              <a:ext uri="{FF2B5EF4-FFF2-40B4-BE49-F238E27FC236}">
                <a16:creationId xmlns:a16="http://schemas.microsoft.com/office/drawing/2014/main" id="{A49FB797-06CB-334E-B4BD-F2AD2065A8E0}"/>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8" name="Subtitle 2">
            <a:extLst>
              <a:ext uri="{FF2B5EF4-FFF2-40B4-BE49-F238E27FC236}">
                <a16:creationId xmlns:a16="http://schemas.microsoft.com/office/drawing/2014/main" id="{AD86EF5D-64E7-CF4F-98DC-B50B1243E778}"/>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9" name="Subtitle 3">
            <a:extLst>
              <a:ext uri="{FF2B5EF4-FFF2-40B4-BE49-F238E27FC236}">
                <a16:creationId xmlns:a16="http://schemas.microsoft.com/office/drawing/2014/main" id="{81AAA45F-6F3A-1842-947B-271B85C2234A}"/>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16" name="CFEM WORDING LOGO" descr="Centres for Excellence in Maths">
            <a:extLst>
              <a:ext uri="{FF2B5EF4-FFF2-40B4-BE49-F238E27FC236}">
                <a16:creationId xmlns:a16="http://schemas.microsoft.com/office/drawing/2014/main" id="{7F966E18-EC2D-2D4C-B306-1CA92D906B8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22" name="Rectangle 21">
            <a:extLst>
              <a:ext uri="{FF2B5EF4-FFF2-40B4-BE49-F238E27FC236}">
                <a16:creationId xmlns:a16="http://schemas.microsoft.com/office/drawing/2014/main" id="{3380B743-9A65-7D4C-BB36-E78CC9090B39}"/>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pic>
        <p:nvPicPr>
          <p:cNvPr id="11" name="ETF LOGO">
            <a:extLst>
              <a:ext uri="{FF2B5EF4-FFF2-40B4-BE49-F238E27FC236}">
                <a16:creationId xmlns:a16="http://schemas.microsoft.com/office/drawing/2014/main" id="{AF5E0E64-78DE-4046-8AC8-FD6AA1750D82}"/>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251521" y="299084"/>
            <a:ext cx="892435" cy="472466"/>
          </a:xfrm>
          <a:prstGeom prst="rect">
            <a:avLst/>
          </a:prstGeom>
        </p:spPr>
      </p:pic>
    </p:spTree>
    <p:extLst>
      <p:ext uri="{BB962C8B-B14F-4D97-AF65-F5344CB8AC3E}">
        <p14:creationId xmlns:p14="http://schemas.microsoft.com/office/powerpoint/2010/main" val="34964294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Slide Option 1 Purple ">
    <p:spTree>
      <p:nvGrpSpPr>
        <p:cNvPr id="1" name=""/>
        <p:cNvGrpSpPr/>
        <p:nvPr/>
      </p:nvGrpSpPr>
      <p:grpSpPr>
        <a:xfrm>
          <a:off x="0" y="0"/>
          <a:ext cx="0" cy="0"/>
          <a:chOff x="0" y="0"/>
          <a:chExt cx="0" cy="0"/>
        </a:xfrm>
      </p:grpSpPr>
      <p:pic>
        <p:nvPicPr>
          <p:cNvPr id="11" name="BACKGROUND IMAGE">
            <a:extLst>
              <a:ext uri="{FF2B5EF4-FFF2-40B4-BE49-F238E27FC236}">
                <a16:creationId xmlns:a16="http://schemas.microsoft.com/office/drawing/2014/main" id="{AFE7CB1E-969E-0C48-92F5-6EFFF12377F3}"/>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
          <a:stretch/>
        </p:blipFill>
        <p:spPr>
          <a:xfrm>
            <a:off x="0" y="0"/>
            <a:ext cx="9144000" cy="5143500"/>
          </a:xfrm>
          <a:prstGeom prst="rect">
            <a:avLst/>
          </a:prstGeom>
        </p:spPr>
      </p:pic>
      <p:sp>
        <p:nvSpPr>
          <p:cNvPr id="10" name="Black Box">
            <a:extLst>
              <a:ext uri="{FF2B5EF4-FFF2-40B4-BE49-F238E27FC236}">
                <a16:creationId xmlns:a16="http://schemas.microsoft.com/office/drawing/2014/main" id="{F1FCF2EF-DF75-0346-A0C6-DCB448E90B42}"/>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2DEBC431-EC05-AE47-95CE-C8A354EF7D98}"/>
              </a:ext>
            </a:extLst>
          </p:cNvPr>
          <p:cNvSpPr>
            <a:spLocks noGrp="1"/>
          </p:cNvSpPr>
          <p:nvPr>
            <p:ph type="ctrTitle"/>
          </p:nvPr>
        </p:nvSpPr>
        <p:spPr>
          <a:xfrm>
            <a:off x="3888720" y="2221200"/>
            <a:ext cx="4967280" cy="1242000"/>
          </a:xfrm>
          <a:solidFill>
            <a:srgbClr val="BE0064"/>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3" name="Subtitle 1">
            <a:extLst>
              <a:ext uri="{FF2B5EF4-FFF2-40B4-BE49-F238E27FC236}">
                <a16:creationId xmlns:a16="http://schemas.microsoft.com/office/drawing/2014/main" id="{D8FA6AD4-D8D5-874E-87CF-FCB282CDF1A7}"/>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4" name="Subtitle 2">
            <a:extLst>
              <a:ext uri="{FF2B5EF4-FFF2-40B4-BE49-F238E27FC236}">
                <a16:creationId xmlns:a16="http://schemas.microsoft.com/office/drawing/2014/main" id="{80805657-3CDB-3C4E-8F25-95CFBECFD267}"/>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8A341E5C-7F97-3B4F-B78C-B470F365B239}"/>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12" name="Logo">
            <a:extLst>
              <a:ext uri="{FF2B5EF4-FFF2-40B4-BE49-F238E27FC236}">
                <a16:creationId xmlns:a16="http://schemas.microsoft.com/office/drawing/2014/main" id="{EFEAF3F7-8E56-E948-8ACE-F2D79031AEA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1" y="288833"/>
            <a:ext cx="892437" cy="472467"/>
          </a:xfrm>
          <a:prstGeom prst="rect">
            <a:avLst/>
          </a:prstGeom>
        </p:spPr>
      </p:pic>
      <p:pic>
        <p:nvPicPr>
          <p:cNvPr id="17" name="CFEM WORDING LOGO" descr="Centres for Excellence in Maths">
            <a:extLst>
              <a:ext uri="{FF2B5EF4-FFF2-40B4-BE49-F238E27FC236}">
                <a16:creationId xmlns:a16="http://schemas.microsoft.com/office/drawing/2014/main" id="{8CA0989D-86FA-3D4E-A72D-94032D0EAA59}"/>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20" name="TO BE DELETED">
            <a:extLst>
              <a:ext uri="{FF2B5EF4-FFF2-40B4-BE49-F238E27FC236}">
                <a16:creationId xmlns:a16="http://schemas.microsoft.com/office/drawing/2014/main" id="{83BAB108-E3DA-B14E-8D61-98F79F78EA16}"/>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spTree>
    <p:extLst>
      <p:ext uri="{BB962C8B-B14F-4D97-AF65-F5344CB8AC3E}">
        <p14:creationId xmlns:p14="http://schemas.microsoft.com/office/powerpoint/2010/main" val="3871271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Option 2 Red (Locked)">
    <p:spTree>
      <p:nvGrpSpPr>
        <p:cNvPr id="1" name=""/>
        <p:cNvGrpSpPr/>
        <p:nvPr/>
      </p:nvGrpSpPr>
      <p:grpSpPr>
        <a:xfrm>
          <a:off x="0" y="0"/>
          <a:ext cx="0" cy="0"/>
          <a:chOff x="0" y="0"/>
          <a:chExt cx="0" cy="0"/>
        </a:xfrm>
      </p:grpSpPr>
      <p:pic>
        <p:nvPicPr>
          <p:cNvPr id="9" name="Picture Placeholder 1070">
            <a:extLst>
              <a:ext uri="{FF2B5EF4-FFF2-40B4-BE49-F238E27FC236}">
                <a16:creationId xmlns:a16="http://schemas.microsoft.com/office/drawing/2014/main" id="{E0BCC95D-7F34-C342-8350-895D20FA9E9A}"/>
              </a:ext>
              <a:ext uri="{C183D7F6-B498-43B3-948B-1728B52AA6E4}">
                <adec:decorative xmlns:adec="http://schemas.microsoft.com/office/drawing/2017/decorative" val="1"/>
              </a:ext>
            </a:extLst>
          </p:cNvPr>
          <p:cNvPicPr>
            <a:picLocks/>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3" name="Black Box">
            <a:extLst>
              <a:ext uri="{FF2B5EF4-FFF2-40B4-BE49-F238E27FC236}">
                <a16:creationId xmlns:a16="http://schemas.microsoft.com/office/drawing/2014/main" id="{D7EB5A2A-41B3-FA4C-854B-789B3822C9AA}"/>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438165C3-D004-DC4D-ABBC-9885A9CAE480}"/>
              </a:ext>
            </a:extLst>
          </p:cNvPr>
          <p:cNvSpPr>
            <a:spLocks noGrp="1"/>
          </p:cNvSpPr>
          <p:nvPr>
            <p:ph type="ctrTitle"/>
          </p:nvPr>
        </p:nvSpPr>
        <p:spPr>
          <a:xfrm>
            <a:off x="3888720" y="2221200"/>
            <a:ext cx="4967280" cy="1242000"/>
          </a:xfrm>
          <a:solidFill>
            <a:srgbClr val="E51C41"/>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4" name="Subtitle 1">
            <a:extLst>
              <a:ext uri="{FF2B5EF4-FFF2-40B4-BE49-F238E27FC236}">
                <a16:creationId xmlns:a16="http://schemas.microsoft.com/office/drawing/2014/main" id="{43DE1D68-FC2F-8346-A3A7-63EAE5F98F80}"/>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046FB5F3-0469-9A4C-9D93-9B3EC7273BA7}"/>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373762F1-903E-F047-91F6-C37950E7356A}"/>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descr="Education and Training Foundation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63560" y="288000"/>
            <a:ext cx="892439" cy="474133"/>
          </a:xfrm>
          <a:prstGeom prst="rect">
            <a:avLst/>
          </a:prstGeom>
        </p:spPr>
      </p:pic>
    </p:spTree>
    <p:extLst>
      <p:ext uri="{BB962C8B-B14F-4D97-AF65-F5344CB8AC3E}">
        <p14:creationId xmlns:p14="http://schemas.microsoft.com/office/powerpoint/2010/main" val="198818530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lide Option 1 Blue ">
    <p:spTree>
      <p:nvGrpSpPr>
        <p:cNvPr id="1" name=""/>
        <p:cNvGrpSpPr/>
        <p:nvPr/>
      </p:nvGrpSpPr>
      <p:grpSpPr>
        <a:xfrm>
          <a:off x="0" y="0"/>
          <a:ext cx="0" cy="0"/>
          <a:chOff x="0" y="0"/>
          <a:chExt cx="0" cy="0"/>
        </a:xfrm>
      </p:grpSpPr>
      <p:pic>
        <p:nvPicPr>
          <p:cNvPr id="11" name="BACKGROUND IMAGE">
            <a:extLst>
              <a:ext uri="{FF2B5EF4-FFF2-40B4-BE49-F238E27FC236}">
                <a16:creationId xmlns:a16="http://schemas.microsoft.com/office/drawing/2014/main" id="{F1F2BD81-62D3-5949-9641-BDE5CC75371F}"/>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
          <a:stretch/>
        </p:blipFill>
        <p:spPr>
          <a:xfrm>
            <a:off x="0" y="0"/>
            <a:ext cx="9144000" cy="5143500"/>
          </a:xfrm>
          <a:prstGeom prst="rect">
            <a:avLst/>
          </a:prstGeom>
        </p:spPr>
      </p:pic>
      <p:sp>
        <p:nvSpPr>
          <p:cNvPr id="10" name="Black Box">
            <a:extLst>
              <a:ext uri="{FF2B5EF4-FFF2-40B4-BE49-F238E27FC236}">
                <a16:creationId xmlns:a16="http://schemas.microsoft.com/office/drawing/2014/main" id="{136BDF97-0CFB-9E4E-B997-2E2559C09B1C}"/>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D2011B99-EF4F-134E-8DB7-091289192321}"/>
              </a:ext>
            </a:extLst>
          </p:cNvPr>
          <p:cNvSpPr>
            <a:spLocks noGrp="1"/>
          </p:cNvSpPr>
          <p:nvPr>
            <p:ph type="ctrTitle"/>
          </p:nvPr>
        </p:nvSpPr>
        <p:spPr>
          <a:xfrm>
            <a:off x="3888720" y="2221200"/>
            <a:ext cx="4967280" cy="1242000"/>
          </a:xfrm>
          <a:solidFill>
            <a:srgbClr val="006EF5"/>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3" name="Subtitle 1">
            <a:extLst>
              <a:ext uri="{FF2B5EF4-FFF2-40B4-BE49-F238E27FC236}">
                <a16:creationId xmlns:a16="http://schemas.microsoft.com/office/drawing/2014/main" id="{CD8A269F-FA1D-864D-8E1A-D550B6E4B228}"/>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4" name="Subtitle 2">
            <a:extLst>
              <a:ext uri="{FF2B5EF4-FFF2-40B4-BE49-F238E27FC236}">
                <a16:creationId xmlns:a16="http://schemas.microsoft.com/office/drawing/2014/main" id="{50171E07-61DB-4A42-AEF5-FDA15DD1213D}"/>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15983FE5-37E6-9C4A-B751-9F33DF47A8AB}"/>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1" y="288833"/>
            <a:ext cx="892437" cy="472466"/>
          </a:xfrm>
          <a:prstGeom prst="rect">
            <a:avLst/>
          </a:prstGeom>
        </p:spPr>
      </p:pic>
      <p:pic>
        <p:nvPicPr>
          <p:cNvPr id="20" name="CFEM WORDING LOGO" descr="Centres for Excellence in Maths">
            <a:extLst>
              <a:ext uri="{FF2B5EF4-FFF2-40B4-BE49-F238E27FC236}">
                <a16:creationId xmlns:a16="http://schemas.microsoft.com/office/drawing/2014/main" id="{68CE3D35-99DC-274F-9023-90180A4EC275}"/>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22" name="Rectangle 21">
            <a:extLst>
              <a:ext uri="{FF2B5EF4-FFF2-40B4-BE49-F238E27FC236}">
                <a16:creationId xmlns:a16="http://schemas.microsoft.com/office/drawing/2014/main" id="{DCC595DE-2B6F-5940-8314-43F8F29CA266}"/>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spTree>
    <p:extLst>
      <p:ext uri="{BB962C8B-B14F-4D97-AF65-F5344CB8AC3E}">
        <p14:creationId xmlns:p14="http://schemas.microsoft.com/office/powerpoint/2010/main" val="16454346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lide Option 1 Green ">
    <p:spTree>
      <p:nvGrpSpPr>
        <p:cNvPr id="1" name=""/>
        <p:cNvGrpSpPr/>
        <p:nvPr/>
      </p:nvGrpSpPr>
      <p:grpSpPr>
        <a:xfrm>
          <a:off x="0" y="0"/>
          <a:ext cx="0" cy="0"/>
          <a:chOff x="0" y="0"/>
          <a:chExt cx="0" cy="0"/>
        </a:xfrm>
      </p:grpSpPr>
      <p:pic>
        <p:nvPicPr>
          <p:cNvPr id="11" name="BACKGROUND IMAGE">
            <a:extLst>
              <a:ext uri="{FF2B5EF4-FFF2-40B4-BE49-F238E27FC236}">
                <a16:creationId xmlns:a16="http://schemas.microsoft.com/office/drawing/2014/main" id="{32290DB7-91BB-C742-B8A2-8D9FF500EA4A}"/>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
          <a:stretch/>
        </p:blipFill>
        <p:spPr>
          <a:xfrm>
            <a:off x="0" y="0"/>
            <a:ext cx="9144000" cy="5143500"/>
          </a:xfrm>
          <a:prstGeom prst="rect">
            <a:avLst/>
          </a:prstGeom>
        </p:spPr>
      </p:pic>
      <p:sp>
        <p:nvSpPr>
          <p:cNvPr id="9" name="Title 1">
            <a:extLst>
              <a:ext uri="{FF2B5EF4-FFF2-40B4-BE49-F238E27FC236}">
                <a16:creationId xmlns:a16="http://schemas.microsoft.com/office/drawing/2014/main" id="{4A71F2D2-CC69-9443-8EA7-AF0F0CA5852D}"/>
              </a:ext>
            </a:extLst>
          </p:cNvPr>
          <p:cNvSpPr>
            <a:spLocks noGrp="1"/>
          </p:cNvSpPr>
          <p:nvPr>
            <p:ph type="ctrTitle"/>
          </p:nvPr>
        </p:nvSpPr>
        <p:spPr>
          <a:xfrm>
            <a:off x="3888720" y="2221200"/>
            <a:ext cx="4967280" cy="1242000"/>
          </a:xfrm>
          <a:solidFill>
            <a:srgbClr val="008556"/>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0" name="Black Box">
            <a:extLst>
              <a:ext uri="{FF2B5EF4-FFF2-40B4-BE49-F238E27FC236}">
                <a16:creationId xmlns:a16="http://schemas.microsoft.com/office/drawing/2014/main" id="{6582EB17-88DF-ED4A-AAAA-4217403FE157}"/>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ubtitle 1">
            <a:extLst>
              <a:ext uri="{FF2B5EF4-FFF2-40B4-BE49-F238E27FC236}">
                <a16:creationId xmlns:a16="http://schemas.microsoft.com/office/drawing/2014/main" id="{BC1CAA91-60F7-6D4D-8194-E0F8084123E3}"/>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4" name="Subtitle 2">
            <a:extLst>
              <a:ext uri="{FF2B5EF4-FFF2-40B4-BE49-F238E27FC236}">
                <a16:creationId xmlns:a16="http://schemas.microsoft.com/office/drawing/2014/main" id="{636422A9-FDF0-CB45-A380-1E112FDEFC26}"/>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0584D28B-2DC3-5E41-B4A7-2D5E7F18EDF8}"/>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16" name="CFEM WORDING LOGO" descr="Centres for Excellence in Maths">
            <a:extLst>
              <a:ext uri="{FF2B5EF4-FFF2-40B4-BE49-F238E27FC236}">
                <a16:creationId xmlns:a16="http://schemas.microsoft.com/office/drawing/2014/main" id="{11725D81-2C94-0441-B301-B39448473A37}"/>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19" name="Rectangle 18">
            <a:extLst>
              <a:ext uri="{FF2B5EF4-FFF2-40B4-BE49-F238E27FC236}">
                <a16:creationId xmlns:a16="http://schemas.microsoft.com/office/drawing/2014/main" id="{C01069DA-DFF8-F244-A4A0-F2FC186CF84F}"/>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pic>
        <p:nvPicPr>
          <p:cNvPr id="12" name="ETF LOGO">
            <a:extLst>
              <a:ext uri="{FF2B5EF4-FFF2-40B4-BE49-F238E27FC236}">
                <a16:creationId xmlns:a16="http://schemas.microsoft.com/office/drawing/2014/main" id="{2EEBCF1E-5146-B34F-A55D-99533B576139}"/>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251522" y="288833"/>
            <a:ext cx="892435" cy="472466"/>
          </a:xfrm>
          <a:prstGeom prst="rect">
            <a:avLst/>
          </a:prstGeom>
        </p:spPr>
      </p:pic>
    </p:spTree>
    <p:extLst>
      <p:ext uri="{BB962C8B-B14F-4D97-AF65-F5344CB8AC3E}">
        <p14:creationId xmlns:p14="http://schemas.microsoft.com/office/powerpoint/2010/main" val="338920722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Option 2 Red (Locked)">
    <p:spTree>
      <p:nvGrpSpPr>
        <p:cNvPr id="1" name=""/>
        <p:cNvGrpSpPr/>
        <p:nvPr/>
      </p:nvGrpSpPr>
      <p:grpSpPr>
        <a:xfrm>
          <a:off x="0" y="0"/>
          <a:ext cx="0" cy="0"/>
          <a:chOff x="0" y="0"/>
          <a:chExt cx="0" cy="0"/>
        </a:xfrm>
      </p:grpSpPr>
      <p:pic>
        <p:nvPicPr>
          <p:cNvPr id="11" name="BACKGROUND IMAGE">
            <a:extLst>
              <a:ext uri="{FF2B5EF4-FFF2-40B4-BE49-F238E27FC236}">
                <a16:creationId xmlns:a16="http://schemas.microsoft.com/office/drawing/2014/main" id="{A46A3C2E-D2C6-2843-AD4D-06D5855AF892}"/>
              </a:ext>
              <a:ext uri="{C183D7F6-B498-43B3-948B-1728B52AA6E4}">
                <adec:decorative xmlns:adec="http://schemas.microsoft.com/office/drawing/2017/decorative" val="1"/>
              </a:ext>
            </a:extLst>
          </p:cNvPr>
          <p:cNvPicPr>
            <a:picLocks/>
          </p:cNvPicPr>
          <p:nvPr userDrawn="1"/>
        </p:nvPicPr>
        <p:blipFill>
          <a:blip r:embed="rId2" cstate="hqprint">
            <a:extLst>
              <a:ext uri="{28A0092B-C50C-407E-A947-70E740481C1C}">
                <a14:useLocalDpi xmlns:a14="http://schemas.microsoft.com/office/drawing/2010/main"/>
              </a:ext>
            </a:extLst>
          </a:blip>
          <a:srcRect/>
          <a:stretch>
            <a:fillRect/>
          </a:stretch>
        </p:blipFill>
        <p:spPr>
          <a:xfrm>
            <a:off x="0" y="0"/>
            <a:ext cx="9144000" cy="5143500"/>
          </a:xfrm>
          <a:prstGeom prst="rect">
            <a:avLst/>
          </a:prstGeom>
        </p:spPr>
      </p:pic>
      <p:sp>
        <p:nvSpPr>
          <p:cNvPr id="13" name="Black Box">
            <a:extLst>
              <a:ext uri="{FF2B5EF4-FFF2-40B4-BE49-F238E27FC236}">
                <a16:creationId xmlns:a16="http://schemas.microsoft.com/office/drawing/2014/main" id="{D7EB5A2A-41B3-FA4C-854B-789B3822C9AA}"/>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438165C3-D004-DC4D-ABBC-9885A9CAE480}"/>
              </a:ext>
            </a:extLst>
          </p:cNvPr>
          <p:cNvSpPr>
            <a:spLocks noGrp="1"/>
          </p:cNvSpPr>
          <p:nvPr>
            <p:ph type="ctrTitle"/>
          </p:nvPr>
        </p:nvSpPr>
        <p:spPr>
          <a:xfrm>
            <a:off x="3888720" y="2221200"/>
            <a:ext cx="4967280" cy="1242000"/>
          </a:xfrm>
          <a:solidFill>
            <a:srgbClr val="E51C41"/>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4" name="Subtitle 1">
            <a:extLst>
              <a:ext uri="{FF2B5EF4-FFF2-40B4-BE49-F238E27FC236}">
                <a16:creationId xmlns:a16="http://schemas.microsoft.com/office/drawing/2014/main" id="{43DE1D68-FC2F-8346-A3A7-63EAE5F98F80}"/>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046FB5F3-0469-9A4C-9D93-9B3EC7273BA7}"/>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373762F1-903E-F047-91F6-C37950E7356A}"/>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descr="Education and Training Foundation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1520" y="288000"/>
            <a:ext cx="892439" cy="474133"/>
          </a:xfrm>
          <a:prstGeom prst="rect">
            <a:avLst/>
          </a:prstGeom>
        </p:spPr>
      </p:pic>
      <p:pic>
        <p:nvPicPr>
          <p:cNvPr id="16" name="CFEM WORDING LOGO" descr="Centres for Excellence in Maths">
            <a:extLst>
              <a:ext uri="{FF2B5EF4-FFF2-40B4-BE49-F238E27FC236}">
                <a16:creationId xmlns:a16="http://schemas.microsoft.com/office/drawing/2014/main" id="{954C3AB2-ED6C-3246-836A-BA1DE1C19B7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19" name="Rectangle 18">
            <a:extLst>
              <a:ext uri="{FF2B5EF4-FFF2-40B4-BE49-F238E27FC236}">
                <a16:creationId xmlns:a16="http://schemas.microsoft.com/office/drawing/2014/main" id="{6D9AA888-8CE1-CA49-A1FA-5B5FB68274C4}"/>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spTree>
    <p:extLst>
      <p:ext uri="{BB962C8B-B14F-4D97-AF65-F5344CB8AC3E}">
        <p14:creationId xmlns:p14="http://schemas.microsoft.com/office/powerpoint/2010/main" val="311187838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 Option 2 Yellow ">
    <p:spTree>
      <p:nvGrpSpPr>
        <p:cNvPr id="1" name=""/>
        <p:cNvGrpSpPr/>
        <p:nvPr/>
      </p:nvGrpSpPr>
      <p:grpSpPr>
        <a:xfrm>
          <a:off x="0" y="0"/>
          <a:ext cx="0" cy="0"/>
          <a:chOff x="0" y="0"/>
          <a:chExt cx="0" cy="0"/>
        </a:xfrm>
      </p:grpSpPr>
      <p:pic>
        <p:nvPicPr>
          <p:cNvPr id="14" name="BACKGROUND IMAGE">
            <a:extLst>
              <a:ext uri="{FF2B5EF4-FFF2-40B4-BE49-F238E27FC236}">
                <a16:creationId xmlns:a16="http://schemas.microsoft.com/office/drawing/2014/main" id="{D7B91F4E-F689-D847-9253-E6A6855F6928}"/>
              </a:ext>
              <a:ext uri="{C183D7F6-B498-43B3-948B-1728B52AA6E4}">
                <adec:decorative xmlns:adec="http://schemas.microsoft.com/office/drawing/2017/decorative" val="1"/>
              </a:ext>
            </a:extLst>
          </p:cNvPr>
          <p:cNvPicPr>
            <a:picLocks/>
          </p:cNvPicPr>
          <p:nvPr userDrawn="1"/>
        </p:nvPicPr>
        <p:blipFill>
          <a:blip r:embed="rId2" cstate="hqprint">
            <a:extLst>
              <a:ext uri="{28A0092B-C50C-407E-A947-70E740481C1C}">
                <a14:useLocalDpi xmlns:a14="http://schemas.microsoft.com/office/drawing/2010/main"/>
              </a:ext>
            </a:extLst>
          </a:blip>
          <a:srcRect/>
          <a:stretch>
            <a:fillRect/>
          </a:stretch>
        </p:blipFill>
        <p:spPr>
          <a:xfrm>
            <a:off x="0" y="0"/>
            <a:ext cx="9144000" cy="5143500"/>
          </a:xfrm>
          <a:prstGeom prst="rect">
            <a:avLst/>
          </a:prstGeom>
        </p:spPr>
      </p:pic>
      <p:sp>
        <p:nvSpPr>
          <p:cNvPr id="9" name="Black Box">
            <a:extLst>
              <a:ext uri="{FF2B5EF4-FFF2-40B4-BE49-F238E27FC236}">
                <a16:creationId xmlns:a16="http://schemas.microsoft.com/office/drawing/2014/main" id="{F6C77ADD-9A69-8E4D-8403-40AD9B72B747}"/>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07FD895E-2F88-5247-84AD-BEE64518ED1C}"/>
              </a:ext>
            </a:extLst>
          </p:cNvPr>
          <p:cNvSpPr>
            <a:spLocks noGrp="1"/>
          </p:cNvSpPr>
          <p:nvPr>
            <p:ph type="ctrTitle"/>
          </p:nvPr>
        </p:nvSpPr>
        <p:spPr>
          <a:xfrm>
            <a:off x="3888720" y="2221200"/>
            <a:ext cx="4967280" cy="1242000"/>
          </a:xfrm>
          <a:solidFill>
            <a:srgbClr val="FDB913"/>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11" name="Subtitle 1">
            <a:extLst>
              <a:ext uri="{FF2B5EF4-FFF2-40B4-BE49-F238E27FC236}">
                <a16:creationId xmlns:a16="http://schemas.microsoft.com/office/drawing/2014/main" id="{95DB6D55-4EB2-1846-9583-EB3000A577A4}"/>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2" name="Subtitle 2">
            <a:extLst>
              <a:ext uri="{FF2B5EF4-FFF2-40B4-BE49-F238E27FC236}">
                <a16:creationId xmlns:a16="http://schemas.microsoft.com/office/drawing/2014/main" id="{37FAF552-E190-E34E-B11B-C4F906838127}"/>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3" name="Subtitle 3">
            <a:extLst>
              <a:ext uri="{FF2B5EF4-FFF2-40B4-BE49-F238E27FC236}">
                <a16:creationId xmlns:a16="http://schemas.microsoft.com/office/drawing/2014/main" id="{F3BA9B04-1162-E349-9A13-9221FDEE36D9}"/>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0" y="288833"/>
            <a:ext cx="892437" cy="472467"/>
          </a:xfrm>
          <a:prstGeom prst="rect">
            <a:avLst/>
          </a:prstGeom>
        </p:spPr>
      </p:pic>
      <p:pic>
        <p:nvPicPr>
          <p:cNvPr id="17" name="CFEM WORDING LOGO" descr="Centres for Excellence in Maths">
            <a:extLst>
              <a:ext uri="{FF2B5EF4-FFF2-40B4-BE49-F238E27FC236}">
                <a16:creationId xmlns:a16="http://schemas.microsoft.com/office/drawing/2014/main" id="{E32EC2E9-BA94-2145-ABF3-B161BA69E765}"/>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19" name="Rectangle 18">
            <a:extLst>
              <a:ext uri="{FF2B5EF4-FFF2-40B4-BE49-F238E27FC236}">
                <a16:creationId xmlns:a16="http://schemas.microsoft.com/office/drawing/2014/main" id="{43F9E6E5-6781-574C-A2C2-307C6E769DFA}"/>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spTree>
    <p:extLst>
      <p:ext uri="{BB962C8B-B14F-4D97-AF65-F5344CB8AC3E}">
        <p14:creationId xmlns:p14="http://schemas.microsoft.com/office/powerpoint/2010/main" val="261647451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lide Option 2 Purple ">
    <p:spTree>
      <p:nvGrpSpPr>
        <p:cNvPr id="1" name=""/>
        <p:cNvGrpSpPr/>
        <p:nvPr/>
      </p:nvGrpSpPr>
      <p:grpSpPr>
        <a:xfrm>
          <a:off x="0" y="0"/>
          <a:ext cx="0" cy="0"/>
          <a:chOff x="0" y="0"/>
          <a:chExt cx="0" cy="0"/>
        </a:xfrm>
      </p:grpSpPr>
      <p:pic>
        <p:nvPicPr>
          <p:cNvPr id="11" name="BACKGROUND IMAGE">
            <a:extLst>
              <a:ext uri="{FF2B5EF4-FFF2-40B4-BE49-F238E27FC236}">
                <a16:creationId xmlns:a16="http://schemas.microsoft.com/office/drawing/2014/main" id="{6E4C624C-E830-F64C-B71D-EE224D952E63}"/>
              </a:ext>
              <a:ext uri="{C183D7F6-B498-43B3-948B-1728B52AA6E4}">
                <adec:decorative xmlns:adec="http://schemas.microsoft.com/office/drawing/2017/decorative" val="1"/>
              </a:ext>
            </a:extLst>
          </p:cNvPr>
          <p:cNvPicPr>
            <a:picLocks/>
          </p:cNvPicPr>
          <p:nvPr userDrawn="1"/>
        </p:nvPicPr>
        <p:blipFill>
          <a:blip r:embed="rId2" cstate="hqprint">
            <a:extLst>
              <a:ext uri="{28A0092B-C50C-407E-A947-70E740481C1C}">
                <a14:useLocalDpi xmlns:a14="http://schemas.microsoft.com/office/drawing/2010/main"/>
              </a:ext>
            </a:extLst>
          </a:blip>
          <a:srcRect/>
          <a:stretch>
            <a:fillRect/>
          </a:stretch>
        </p:blipFill>
        <p:spPr>
          <a:xfrm>
            <a:off x="0" y="0"/>
            <a:ext cx="9144000" cy="5143500"/>
          </a:xfrm>
          <a:prstGeom prst="rect">
            <a:avLst/>
          </a:prstGeom>
        </p:spPr>
      </p:pic>
      <p:sp>
        <p:nvSpPr>
          <p:cNvPr id="10" name="Black Box">
            <a:extLst>
              <a:ext uri="{FF2B5EF4-FFF2-40B4-BE49-F238E27FC236}">
                <a16:creationId xmlns:a16="http://schemas.microsoft.com/office/drawing/2014/main" id="{A86DCC05-7184-3040-AD53-5AD2DB5DD563}"/>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DD920918-4BA9-8849-9D85-BF4E20776D40}"/>
              </a:ext>
            </a:extLst>
          </p:cNvPr>
          <p:cNvSpPr>
            <a:spLocks noGrp="1"/>
          </p:cNvSpPr>
          <p:nvPr>
            <p:ph type="ctrTitle"/>
          </p:nvPr>
        </p:nvSpPr>
        <p:spPr>
          <a:xfrm>
            <a:off x="3888720" y="2221200"/>
            <a:ext cx="4967280" cy="1242000"/>
          </a:xfrm>
          <a:solidFill>
            <a:srgbClr val="BE0064"/>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4" name="Subtitle 1">
            <a:extLst>
              <a:ext uri="{FF2B5EF4-FFF2-40B4-BE49-F238E27FC236}">
                <a16:creationId xmlns:a16="http://schemas.microsoft.com/office/drawing/2014/main" id="{FFC618B4-4E9C-1941-A4D7-96259945E923}"/>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2473B12C-809E-174C-9940-284969BE9727}"/>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C41143CD-3EFB-A945-9EBD-3A971A332E36}"/>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9" name="Logo" descr="Education and Training Foundation 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0" y="288833"/>
            <a:ext cx="892439" cy="472467"/>
          </a:xfrm>
          <a:prstGeom prst="rect">
            <a:avLst/>
          </a:prstGeom>
        </p:spPr>
      </p:pic>
      <p:pic>
        <p:nvPicPr>
          <p:cNvPr id="12" name="CFEM WORDING LOGO" descr="Centres for Excellence in Maths">
            <a:extLst>
              <a:ext uri="{FF2B5EF4-FFF2-40B4-BE49-F238E27FC236}">
                <a16:creationId xmlns:a16="http://schemas.microsoft.com/office/drawing/2014/main" id="{2F0816FB-01F5-9647-A901-D8C54A541ED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17" name="Rectangle 16">
            <a:extLst>
              <a:ext uri="{FF2B5EF4-FFF2-40B4-BE49-F238E27FC236}">
                <a16:creationId xmlns:a16="http://schemas.microsoft.com/office/drawing/2014/main" id="{BD64B893-5BA5-9841-8DC9-63CAE384A750}"/>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spTree>
    <p:extLst>
      <p:ext uri="{BB962C8B-B14F-4D97-AF65-F5344CB8AC3E}">
        <p14:creationId xmlns:p14="http://schemas.microsoft.com/office/powerpoint/2010/main" val="126466126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Slide Option 2 Blue">
    <p:spTree>
      <p:nvGrpSpPr>
        <p:cNvPr id="1" name=""/>
        <p:cNvGrpSpPr/>
        <p:nvPr/>
      </p:nvGrpSpPr>
      <p:grpSpPr>
        <a:xfrm>
          <a:off x="0" y="0"/>
          <a:ext cx="0" cy="0"/>
          <a:chOff x="0" y="0"/>
          <a:chExt cx="0" cy="0"/>
        </a:xfrm>
      </p:grpSpPr>
      <p:pic>
        <p:nvPicPr>
          <p:cNvPr id="9" name="BACKGROUND IMAGE">
            <a:extLst>
              <a:ext uri="{FF2B5EF4-FFF2-40B4-BE49-F238E27FC236}">
                <a16:creationId xmlns:a16="http://schemas.microsoft.com/office/drawing/2014/main" id="{A12BF482-1B43-5B4A-98EB-1BE2DA109AD9}"/>
              </a:ext>
              <a:ext uri="{C183D7F6-B498-43B3-948B-1728B52AA6E4}">
                <adec:decorative xmlns:adec="http://schemas.microsoft.com/office/drawing/2017/decorative" val="1"/>
              </a:ext>
            </a:extLst>
          </p:cNvPr>
          <p:cNvPicPr>
            <a:picLocks/>
          </p:cNvPicPr>
          <p:nvPr userDrawn="1"/>
        </p:nvPicPr>
        <p:blipFill>
          <a:blip r:embed="rId2" cstate="hqprint">
            <a:extLst>
              <a:ext uri="{28A0092B-C50C-407E-A947-70E740481C1C}">
                <a14:useLocalDpi xmlns:a14="http://schemas.microsoft.com/office/drawing/2010/main"/>
              </a:ext>
            </a:extLst>
          </a:blip>
          <a:srcRect/>
          <a:stretch>
            <a:fillRect/>
          </a:stretch>
        </p:blipFill>
        <p:spPr>
          <a:xfrm>
            <a:off x="0" y="0"/>
            <a:ext cx="9144000" cy="5143500"/>
          </a:xfrm>
          <a:prstGeom prst="rect">
            <a:avLst/>
          </a:prstGeom>
        </p:spPr>
      </p:pic>
      <p:sp>
        <p:nvSpPr>
          <p:cNvPr id="13" name="Black Box">
            <a:extLst>
              <a:ext uri="{FF2B5EF4-FFF2-40B4-BE49-F238E27FC236}">
                <a16:creationId xmlns:a16="http://schemas.microsoft.com/office/drawing/2014/main" id="{E18D3D07-3ABC-4C45-BBF1-E1A1B730FBB5}"/>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215054F5-BFE8-4A44-B067-46F7638B04D1}"/>
              </a:ext>
            </a:extLst>
          </p:cNvPr>
          <p:cNvSpPr>
            <a:spLocks noGrp="1"/>
          </p:cNvSpPr>
          <p:nvPr>
            <p:ph type="ctrTitle"/>
          </p:nvPr>
        </p:nvSpPr>
        <p:spPr>
          <a:xfrm>
            <a:off x="3888720" y="2221200"/>
            <a:ext cx="4967280" cy="1242000"/>
          </a:xfrm>
          <a:solidFill>
            <a:srgbClr val="006EF5"/>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4" name="Subtitle 1">
            <a:extLst>
              <a:ext uri="{FF2B5EF4-FFF2-40B4-BE49-F238E27FC236}">
                <a16:creationId xmlns:a16="http://schemas.microsoft.com/office/drawing/2014/main" id="{56BA5850-81E6-FA4D-BC51-C2DE08F91112}"/>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BAB0FF8B-A1F1-C748-9080-B70EAF031BB8}"/>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B8105959-FDE8-4440-A351-E1465E257561}"/>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1" y="288833"/>
            <a:ext cx="892437" cy="472467"/>
          </a:xfrm>
          <a:prstGeom prst="rect">
            <a:avLst/>
          </a:prstGeom>
        </p:spPr>
      </p:pic>
      <p:pic>
        <p:nvPicPr>
          <p:cNvPr id="12" name="CFEM WORDING LOGO" descr="Centres for Excellence in Maths">
            <a:extLst>
              <a:ext uri="{FF2B5EF4-FFF2-40B4-BE49-F238E27FC236}">
                <a16:creationId xmlns:a16="http://schemas.microsoft.com/office/drawing/2014/main" id="{DF140582-D7AA-2A4D-BE03-1E29E195588A}"/>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19" name="Rectangle 18">
            <a:extLst>
              <a:ext uri="{FF2B5EF4-FFF2-40B4-BE49-F238E27FC236}">
                <a16:creationId xmlns:a16="http://schemas.microsoft.com/office/drawing/2014/main" id="{0369004E-7A67-C540-B0C8-2F781E30F0E3}"/>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spTree>
    <p:extLst>
      <p:ext uri="{BB962C8B-B14F-4D97-AF65-F5344CB8AC3E}">
        <p14:creationId xmlns:p14="http://schemas.microsoft.com/office/powerpoint/2010/main" val="275752328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Slide Option 2 Gree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2A8F1A-D94B-374A-A21A-09ED4F19DB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226" y="17903"/>
            <a:ext cx="9112774" cy="5214010"/>
          </a:xfrm>
          <a:prstGeom prst="rect">
            <a:avLst/>
          </a:prstGeom>
        </p:spPr>
      </p:pic>
      <p:sp>
        <p:nvSpPr>
          <p:cNvPr id="13" name="Black Box">
            <a:extLst>
              <a:ext uri="{FF2B5EF4-FFF2-40B4-BE49-F238E27FC236}">
                <a16:creationId xmlns:a16="http://schemas.microsoft.com/office/drawing/2014/main" id="{C0A2ECBF-9E98-974F-AD7B-2EE0AA9900D8}"/>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DA9E477A-02EF-8A47-BC78-3AC66B5A6613}"/>
              </a:ext>
            </a:extLst>
          </p:cNvPr>
          <p:cNvSpPr>
            <a:spLocks noGrp="1"/>
          </p:cNvSpPr>
          <p:nvPr>
            <p:ph type="ctrTitle"/>
          </p:nvPr>
        </p:nvSpPr>
        <p:spPr>
          <a:xfrm>
            <a:off x="3888720" y="2221200"/>
            <a:ext cx="4967280" cy="1242000"/>
          </a:xfrm>
          <a:solidFill>
            <a:srgbClr val="008556"/>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4" name="Subtitle 1">
            <a:extLst>
              <a:ext uri="{FF2B5EF4-FFF2-40B4-BE49-F238E27FC236}">
                <a16:creationId xmlns:a16="http://schemas.microsoft.com/office/drawing/2014/main" id="{0A71B81D-F16B-1848-A931-137EDC9FB7B7}"/>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DA3DD3E3-A42A-8441-A28E-169B96E58BFB}"/>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5381BA70-BB87-DB49-AB51-FD636F3F49A2}"/>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19096" y="4403539"/>
            <a:ext cx="892437" cy="472467"/>
          </a:xfrm>
          <a:prstGeom prst="rect">
            <a:avLst/>
          </a:prstGeom>
        </p:spPr>
      </p:pic>
      <p:pic>
        <p:nvPicPr>
          <p:cNvPr id="12" name="CFEM WORDING LOGO" descr="Centres for Excellence in Maths">
            <a:extLst>
              <a:ext uri="{FF2B5EF4-FFF2-40B4-BE49-F238E27FC236}">
                <a16:creationId xmlns:a16="http://schemas.microsoft.com/office/drawing/2014/main" id="{8B244232-2B6E-3C4A-BCB9-7DBFE86604AC}"/>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172407" y="4403539"/>
            <a:ext cx="2008826" cy="474133"/>
          </a:xfrm>
          <a:prstGeom prst="rect">
            <a:avLst/>
          </a:prstGeom>
        </p:spPr>
      </p:pic>
    </p:spTree>
    <p:extLst>
      <p:ext uri="{BB962C8B-B14F-4D97-AF65-F5344CB8AC3E}">
        <p14:creationId xmlns:p14="http://schemas.microsoft.com/office/powerpoint/2010/main" val="114170423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Slide Unlocked">
    <p:spTree>
      <p:nvGrpSpPr>
        <p:cNvPr id="1" name=""/>
        <p:cNvGrpSpPr/>
        <p:nvPr/>
      </p:nvGrpSpPr>
      <p:grpSpPr>
        <a:xfrm>
          <a:off x="0" y="0"/>
          <a:ext cx="0" cy="0"/>
          <a:chOff x="0" y="0"/>
          <a:chExt cx="0" cy="0"/>
        </a:xfrm>
      </p:grpSpPr>
      <p:sp>
        <p:nvSpPr>
          <p:cNvPr id="5" name="Picture Placeholder 4"/>
          <p:cNvSpPr>
            <a:spLocks noGrp="1"/>
          </p:cNvSpPr>
          <p:nvPr>
            <p:ph type="pic" sz="quarter" idx="16"/>
          </p:nvPr>
        </p:nvSpPr>
        <p:spPr>
          <a:xfrm>
            <a:off x="0" y="0"/>
            <a:ext cx="9144000" cy="5143500"/>
          </a:xfrm>
          <a:solidFill>
            <a:schemeClr val="bg2"/>
          </a:solidFill>
        </p:spPr>
        <p:txBody>
          <a:bodyPr/>
          <a:lstStyle/>
          <a:p>
            <a:r>
              <a:rPr lang="en-US"/>
              <a:t>Click icon to add picture</a:t>
            </a:r>
            <a:endParaRPr lang="en-GB"/>
          </a:p>
        </p:txBody>
      </p:sp>
      <p:sp>
        <p:nvSpPr>
          <p:cNvPr id="8" name="Black Box">
            <a:extLst>
              <a:ext uri="{FF2B5EF4-FFF2-40B4-BE49-F238E27FC236}">
                <a16:creationId xmlns:a16="http://schemas.microsoft.com/office/drawing/2014/main" id="{DF89CEBF-8DDB-584B-AB45-17DC44A5FED1}"/>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8F41C458-4902-0341-BDFB-9FBCE3A7784E}"/>
              </a:ext>
            </a:extLst>
          </p:cNvPr>
          <p:cNvSpPr>
            <a:spLocks noGrp="1"/>
          </p:cNvSpPr>
          <p:nvPr>
            <p:ph type="ctrTitle"/>
          </p:nvPr>
        </p:nvSpPr>
        <p:spPr>
          <a:xfrm>
            <a:off x="3888720" y="2221200"/>
            <a:ext cx="4967280" cy="1242000"/>
          </a:xfrm>
          <a:solidFill>
            <a:srgbClr val="E51C41"/>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9" name="Subtitle 1">
            <a:extLst>
              <a:ext uri="{FF2B5EF4-FFF2-40B4-BE49-F238E27FC236}">
                <a16:creationId xmlns:a16="http://schemas.microsoft.com/office/drawing/2014/main" id="{C093796F-CDB1-D348-B1F0-9617A8EAEF35}"/>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0" name="Subtitle 2">
            <a:extLst>
              <a:ext uri="{FF2B5EF4-FFF2-40B4-BE49-F238E27FC236}">
                <a16:creationId xmlns:a16="http://schemas.microsoft.com/office/drawing/2014/main" id="{B1A20097-0159-9E41-A93C-5431A58F804B}"/>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1" name="Subtitle 3">
            <a:extLst>
              <a:ext uri="{FF2B5EF4-FFF2-40B4-BE49-F238E27FC236}">
                <a16:creationId xmlns:a16="http://schemas.microsoft.com/office/drawing/2014/main" id="{826CE89A-73E9-B24B-9078-4104E0E8B925}"/>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332536358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4_Title Slide Option 2">
    <p:bg>
      <p:bgPr>
        <a:solidFill>
          <a:srgbClr val="FDB913"/>
        </a:solidFill>
        <a:effectLst/>
      </p:bgPr>
    </p:bg>
    <p:spTree>
      <p:nvGrpSpPr>
        <p:cNvPr id="1" name=""/>
        <p:cNvGrpSpPr/>
        <p:nvPr/>
      </p:nvGrpSpPr>
      <p:grpSpPr>
        <a:xfrm>
          <a:off x="0" y="0"/>
          <a:ext cx="0" cy="0"/>
          <a:chOff x="0" y="0"/>
          <a:chExt cx="0" cy="0"/>
        </a:xfrm>
      </p:grpSpPr>
      <p:sp>
        <p:nvSpPr>
          <p:cNvPr id="12" name="Black Box">
            <a:extLst>
              <a:ext uri="{FF2B5EF4-FFF2-40B4-BE49-F238E27FC236}">
                <a16:creationId xmlns:a16="http://schemas.microsoft.com/office/drawing/2014/main" id="{EBED1B9B-0A6E-A54B-B172-4DEE060EA9F3}"/>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5313DC36-E457-6143-9033-DA9500DC73E9}"/>
              </a:ext>
            </a:extLst>
          </p:cNvPr>
          <p:cNvSpPr>
            <a:spLocks noGrp="1"/>
          </p:cNvSpPr>
          <p:nvPr>
            <p:ph type="ctrTitle"/>
          </p:nvPr>
        </p:nvSpPr>
        <p:spPr>
          <a:xfrm>
            <a:off x="3888720" y="2221200"/>
            <a:ext cx="4967280" cy="1242000"/>
          </a:xfrm>
          <a:solidFill>
            <a:schemeClr val="bg1"/>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13" name="Subtitle 1">
            <a:extLst>
              <a:ext uri="{FF2B5EF4-FFF2-40B4-BE49-F238E27FC236}">
                <a16:creationId xmlns:a16="http://schemas.microsoft.com/office/drawing/2014/main" id="{1248083E-C5D2-5345-8A8E-22F3D625504A}"/>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AB001CCC-F82B-4E4C-8FD3-D1EBA11F8D56}"/>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6" name="Subtitle 3">
            <a:extLst>
              <a:ext uri="{FF2B5EF4-FFF2-40B4-BE49-F238E27FC236}">
                <a16:creationId xmlns:a16="http://schemas.microsoft.com/office/drawing/2014/main" id="{B6AE49EF-13C0-7B41-B858-5E194465B4A8}"/>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10" name="CFEM WORDING LOGO" descr="Centres for Excellence in Maths">
            <a:extLst>
              <a:ext uri="{FF2B5EF4-FFF2-40B4-BE49-F238E27FC236}">
                <a16:creationId xmlns:a16="http://schemas.microsoft.com/office/drawing/2014/main" id="{97F80D41-AAA6-0B42-926B-F08FD89CCED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11" name="Rectangle 10">
            <a:extLst>
              <a:ext uri="{FF2B5EF4-FFF2-40B4-BE49-F238E27FC236}">
                <a16:creationId xmlns:a16="http://schemas.microsoft.com/office/drawing/2014/main" id="{43BEC6EC-DC68-CE45-B459-2FCE7F7C66D2}"/>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pic>
        <p:nvPicPr>
          <p:cNvPr id="17" name="ETF LOGO">
            <a:extLst>
              <a:ext uri="{FF2B5EF4-FFF2-40B4-BE49-F238E27FC236}">
                <a16:creationId xmlns:a16="http://schemas.microsoft.com/office/drawing/2014/main" id="{ABEE80CB-5440-E142-BBBB-C5BF311EAE2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1" y="297622"/>
            <a:ext cx="892435" cy="472466"/>
          </a:xfrm>
          <a:prstGeom prst="rect">
            <a:avLst/>
          </a:prstGeom>
        </p:spPr>
      </p:pic>
    </p:spTree>
    <p:extLst>
      <p:ext uri="{BB962C8B-B14F-4D97-AF65-F5344CB8AC3E}">
        <p14:creationId xmlns:p14="http://schemas.microsoft.com/office/powerpoint/2010/main" val="267214547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itle Slide Option 2">
    <p:bg>
      <p:bgPr>
        <a:solidFill>
          <a:srgbClr val="BE0064"/>
        </a:solidFill>
        <a:effectLst/>
      </p:bgPr>
    </p:bg>
    <p:spTree>
      <p:nvGrpSpPr>
        <p:cNvPr id="1" name=""/>
        <p:cNvGrpSpPr/>
        <p:nvPr/>
      </p:nvGrpSpPr>
      <p:grpSpPr>
        <a:xfrm>
          <a:off x="0" y="0"/>
          <a:ext cx="0" cy="0"/>
          <a:chOff x="0" y="0"/>
          <a:chExt cx="0" cy="0"/>
        </a:xfrm>
      </p:grpSpPr>
      <p:sp>
        <p:nvSpPr>
          <p:cNvPr id="12" name="Black Box">
            <a:extLst>
              <a:ext uri="{FF2B5EF4-FFF2-40B4-BE49-F238E27FC236}">
                <a16:creationId xmlns:a16="http://schemas.microsoft.com/office/drawing/2014/main" id="{61F1B003-6273-F546-86AC-FEB4DB7CA121}"/>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06D77190-E00E-FF44-B20D-54BC35DB7A6E}"/>
              </a:ext>
            </a:extLst>
          </p:cNvPr>
          <p:cNvSpPr>
            <a:spLocks noGrp="1"/>
          </p:cNvSpPr>
          <p:nvPr>
            <p:ph type="ctrTitle"/>
          </p:nvPr>
        </p:nvSpPr>
        <p:spPr>
          <a:xfrm>
            <a:off x="3888720" y="2221200"/>
            <a:ext cx="4967280" cy="1242000"/>
          </a:xfrm>
          <a:solidFill>
            <a:schemeClr val="bg1"/>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13" name="Subtitle 1">
            <a:extLst>
              <a:ext uri="{FF2B5EF4-FFF2-40B4-BE49-F238E27FC236}">
                <a16:creationId xmlns:a16="http://schemas.microsoft.com/office/drawing/2014/main" id="{5FBE1DCA-D8B6-FE48-9937-B6A2AA9F81FD}"/>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C756CB08-70E7-A44D-BD0E-86C2D1900D64}"/>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6" name="Subtitle 3">
            <a:extLst>
              <a:ext uri="{FF2B5EF4-FFF2-40B4-BE49-F238E27FC236}">
                <a16:creationId xmlns:a16="http://schemas.microsoft.com/office/drawing/2014/main" id="{67097E92-A4F7-5D4F-A639-9669B932939B}"/>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a:extLst>
              <a:ext uri="{FF2B5EF4-FFF2-40B4-BE49-F238E27FC236}">
                <a16:creationId xmlns:a16="http://schemas.microsoft.com/office/drawing/2014/main" id="{A93A09AD-0614-AC4F-A771-7C91DF29135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1521" y="288833"/>
            <a:ext cx="892437" cy="472467"/>
          </a:xfrm>
          <a:prstGeom prst="rect">
            <a:avLst/>
          </a:prstGeom>
        </p:spPr>
      </p:pic>
      <p:pic>
        <p:nvPicPr>
          <p:cNvPr id="10" name="CFEM WORDING LOGO" descr="Centres for Excellence in Maths">
            <a:extLst>
              <a:ext uri="{FF2B5EF4-FFF2-40B4-BE49-F238E27FC236}">
                <a16:creationId xmlns:a16="http://schemas.microsoft.com/office/drawing/2014/main" id="{14A86423-2196-5E4A-87B2-45A63D90C0E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11" name="Rectangle 10">
            <a:extLst>
              <a:ext uri="{FF2B5EF4-FFF2-40B4-BE49-F238E27FC236}">
                <a16:creationId xmlns:a16="http://schemas.microsoft.com/office/drawing/2014/main" id="{6AFC37C2-8CDC-1940-8E01-5DE13DA80F3D}"/>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spTree>
    <p:extLst>
      <p:ext uri="{BB962C8B-B14F-4D97-AF65-F5344CB8AC3E}">
        <p14:creationId xmlns:p14="http://schemas.microsoft.com/office/powerpoint/2010/main" val="89312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Option 2 Yellow ">
    <p:spTree>
      <p:nvGrpSpPr>
        <p:cNvPr id="1" name=""/>
        <p:cNvGrpSpPr/>
        <p:nvPr/>
      </p:nvGrpSpPr>
      <p:grpSpPr>
        <a:xfrm>
          <a:off x="0" y="0"/>
          <a:ext cx="0" cy="0"/>
          <a:chOff x="0" y="0"/>
          <a:chExt cx="0" cy="0"/>
        </a:xfrm>
      </p:grpSpPr>
      <p:pic>
        <p:nvPicPr>
          <p:cNvPr id="16" name="Picture Placeholder 1070">
            <a:extLst>
              <a:ext uri="{FF2B5EF4-FFF2-40B4-BE49-F238E27FC236}">
                <a16:creationId xmlns:a16="http://schemas.microsoft.com/office/drawing/2014/main" id="{ABFAFD50-160F-7E4D-8DAD-1FFC1E0E1EF2}"/>
              </a:ext>
              <a:ext uri="{C183D7F6-B498-43B3-948B-1728B52AA6E4}">
                <adec:decorative xmlns:adec="http://schemas.microsoft.com/office/drawing/2017/decorative" val="1"/>
              </a:ext>
            </a:extLst>
          </p:cNvPr>
          <p:cNvPicPr>
            <a:picLocks/>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9" name="Black Box">
            <a:extLst>
              <a:ext uri="{FF2B5EF4-FFF2-40B4-BE49-F238E27FC236}">
                <a16:creationId xmlns:a16="http://schemas.microsoft.com/office/drawing/2014/main" id="{F6C77ADD-9A69-8E4D-8403-40AD9B72B747}"/>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07FD895E-2F88-5247-84AD-BEE64518ED1C}"/>
              </a:ext>
            </a:extLst>
          </p:cNvPr>
          <p:cNvSpPr>
            <a:spLocks noGrp="1"/>
          </p:cNvSpPr>
          <p:nvPr>
            <p:ph type="ctrTitle"/>
          </p:nvPr>
        </p:nvSpPr>
        <p:spPr>
          <a:xfrm>
            <a:off x="3888720" y="2221200"/>
            <a:ext cx="4967280" cy="1242000"/>
          </a:xfrm>
          <a:solidFill>
            <a:srgbClr val="FDB913"/>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11" name="Subtitle 1">
            <a:extLst>
              <a:ext uri="{FF2B5EF4-FFF2-40B4-BE49-F238E27FC236}">
                <a16:creationId xmlns:a16="http://schemas.microsoft.com/office/drawing/2014/main" id="{95DB6D55-4EB2-1846-9583-EB3000A577A4}"/>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2" name="Subtitle 2">
            <a:extLst>
              <a:ext uri="{FF2B5EF4-FFF2-40B4-BE49-F238E27FC236}">
                <a16:creationId xmlns:a16="http://schemas.microsoft.com/office/drawing/2014/main" id="{37FAF552-E190-E34E-B11B-C4F906838127}"/>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3" name="Subtitle 3">
            <a:extLst>
              <a:ext uri="{FF2B5EF4-FFF2-40B4-BE49-F238E27FC236}">
                <a16:creationId xmlns:a16="http://schemas.microsoft.com/office/drawing/2014/main" id="{F3BA9B04-1162-E349-9A13-9221FDEE36D9}"/>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963561" y="288833"/>
            <a:ext cx="892437" cy="472467"/>
          </a:xfrm>
          <a:prstGeom prst="rect">
            <a:avLst/>
          </a:prstGeom>
        </p:spPr>
      </p:pic>
    </p:spTree>
    <p:extLst>
      <p:ext uri="{BB962C8B-B14F-4D97-AF65-F5344CB8AC3E}">
        <p14:creationId xmlns:p14="http://schemas.microsoft.com/office/powerpoint/2010/main" val="7268498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Title Slide Option 2">
    <p:bg>
      <p:bgPr>
        <a:solidFill>
          <a:srgbClr val="006EF5"/>
        </a:solidFill>
        <a:effectLst/>
      </p:bgPr>
    </p:bg>
    <p:spTree>
      <p:nvGrpSpPr>
        <p:cNvPr id="1" name=""/>
        <p:cNvGrpSpPr/>
        <p:nvPr/>
      </p:nvGrpSpPr>
      <p:grpSpPr>
        <a:xfrm>
          <a:off x="0" y="0"/>
          <a:ext cx="0" cy="0"/>
          <a:chOff x="0" y="0"/>
          <a:chExt cx="0" cy="0"/>
        </a:xfrm>
      </p:grpSpPr>
      <p:sp>
        <p:nvSpPr>
          <p:cNvPr id="12" name="Black Box">
            <a:extLst>
              <a:ext uri="{FF2B5EF4-FFF2-40B4-BE49-F238E27FC236}">
                <a16:creationId xmlns:a16="http://schemas.microsoft.com/office/drawing/2014/main" id="{FFD88681-7A12-D144-ACBC-42D6F63A3FF8}"/>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48119204-FBC9-B94A-86B9-7775C3F96BBA}"/>
              </a:ext>
            </a:extLst>
          </p:cNvPr>
          <p:cNvSpPr>
            <a:spLocks noGrp="1"/>
          </p:cNvSpPr>
          <p:nvPr>
            <p:ph type="ctrTitle"/>
          </p:nvPr>
        </p:nvSpPr>
        <p:spPr>
          <a:xfrm>
            <a:off x="3888720" y="2221200"/>
            <a:ext cx="4967280" cy="1242000"/>
          </a:xfrm>
          <a:solidFill>
            <a:schemeClr val="bg1"/>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13" name="Subtitle 1">
            <a:extLst>
              <a:ext uri="{FF2B5EF4-FFF2-40B4-BE49-F238E27FC236}">
                <a16:creationId xmlns:a16="http://schemas.microsoft.com/office/drawing/2014/main" id="{EF925A02-0271-4142-B01E-0B08F117F886}"/>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4C739F3A-1D09-D94D-8E35-21E9F4DD5EE8}"/>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6" name="Subtitle 3">
            <a:extLst>
              <a:ext uri="{FF2B5EF4-FFF2-40B4-BE49-F238E27FC236}">
                <a16:creationId xmlns:a16="http://schemas.microsoft.com/office/drawing/2014/main" id="{03857983-908D-2B43-BBE8-9B01F801C9A0}"/>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10" name="CFEM WORDING LOGO" descr="Centres for Excellence in Maths">
            <a:extLst>
              <a:ext uri="{FF2B5EF4-FFF2-40B4-BE49-F238E27FC236}">
                <a16:creationId xmlns:a16="http://schemas.microsoft.com/office/drawing/2014/main" id="{DD655A75-024B-CB42-898E-777227098CC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17" name="Rectangle 16">
            <a:extLst>
              <a:ext uri="{FF2B5EF4-FFF2-40B4-BE49-F238E27FC236}">
                <a16:creationId xmlns:a16="http://schemas.microsoft.com/office/drawing/2014/main" id="{1A8F8E7B-754A-9248-B035-5672A849E7AA}"/>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pic>
        <p:nvPicPr>
          <p:cNvPr id="11" name="Logo">
            <a:extLst>
              <a:ext uri="{FF2B5EF4-FFF2-40B4-BE49-F238E27FC236}">
                <a16:creationId xmlns:a16="http://schemas.microsoft.com/office/drawing/2014/main" id="{C4852BB8-1F3E-4D40-8F63-4B5729D8F92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1" y="288833"/>
            <a:ext cx="892437" cy="472466"/>
          </a:xfrm>
          <a:prstGeom prst="rect">
            <a:avLst/>
          </a:prstGeom>
        </p:spPr>
      </p:pic>
    </p:spTree>
    <p:extLst>
      <p:ext uri="{BB962C8B-B14F-4D97-AF65-F5344CB8AC3E}">
        <p14:creationId xmlns:p14="http://schemas.microsoft.com/office/powerpoint/2010/main" val="26320613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Slide Option 2">
    <p:bg>
      <p:bgPr>
        <a:solidFill>
          <a:srgbClr val="008556"/>
        </a:solidFill>
        <a:effectLst/>
      </p:bgPr>
    </p:bg>
    <p:spTree>
      <p:nvGrpSpPr>
        <p:cNvPr id="1" name=""/>
        <p:cNvGrpSpPr/>
        <p:nvPr/>
      </p:nvGrpSpPr>
      <p:grpSpPr>
        <a:xfrm>
          <a:off x="0" y="0"/>
          <a:ext cx="0" cy="0"/>
          <a:chOff x="0" y="0"/>
          <a:chExt cx="0" cy="0"/>
        </a:xfrm>
      </p:grpSpPr>
      <p:sp>
        <p:nvSpPr>
          <p:cNvPr id="12" name="Black Box">
            <a:extLst>
              <a:ext uri="{FF2B5EF4-FFF2-40B4-BE49-F238E27FC236}">
                <a16:creationId xmlns:a16="http://schemas.microsoft.com/office/drawing/2014/main" id="{113ABC99-B7D1-FB42-B418-1D85203F47CB}"/>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84A128B5-1853-0442-B035-3088E4C9B61B}"/>
              </a:ext>
            </a:extLst>
          </p:cNvPr>
          <p:cNvSpPr>
            <a:spLocks noGrp="1"/>
          </p:cNvSpPr>
          <p:nvPr>
            <p:ph type="ctrTitle"/>
          </p:nvPr>
        </p:nvSpPr>
        <p:spPr>
          <a:xfrm>
            <a:off x="3888720" y="2221200"/>
            <a:ext cx="4967280" cy="1242000"/>
          </a:xfrm>
          <a:solidFill>
            <a:schemeClr val="bg1"/>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13" name="Subtitle 1">
            <a:extLst>
              <a:ext uri="{FF2B5EF4-FFF2-40B4-BE49-F238E27FC236}">
                <a16:creationId xmlns:a16="http://schemas.microsoft.com/office/drawing/2014/main" id="{65CE4755-00FA-3641-B52A-4E4589B540C3}"/>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C0CD1475-8388-5042-8ECB-B897D6426CAF}"/>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6" name="Subtitle 3">
            <a:extLst>
              <a:ext uri="{FF2B5EF4-FFF2-40B4-BE49-F238E27FC236}">
                <a16:creationId xmlns:a16="http://schemas.microsoft.com/office/drawing/2014/main" id="{9D5F53B3-540D-2A4A-9215-E6AE82091B50}"/>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10" name="CFEM WORDING LOGO" descr="Centres for Excellence in Maths">
            <a:extLst>
              <a:ext uri="{FF2B5EF4-FFF2-40B4-BE49-F238E27FC236}">
                <a16:creationId xmlns:a16="http://schemas.microsoft.com/office/drawing/2014/main" id="{C7991E58-0F3D-AA47-9008-329BBD2AE1E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11" name="Rectangle 10">
            <a:extLst>
              <a:ext uri="{FF2B5EF4-FFF2-40B4-BE49-F238E27FC236}">
                <a16:creationId xmlns:a16="http://schemas.microsoft.com/office/drawing/2014/main" id="{5BFC4DC7-AE48-7544-B023-05656FA27272}"/>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pic>
        <p:nvPicPr>
          <p:cNvPr id="17" name="ETF LOGO">
            <a:extLst>
              <a:ext uri="{FF2B5EF4-FFF2-40B4-BE49-F238E27FC236}">
                <a16:creationId xmlns:a16="http://schemas.microsoft.com/office/drawing/2014/main" id="{0467C0DF-316D-C545-A53F-EDB164CA90A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2" y="288833"/>
            <a:ext cx="892435" cy="472466"/>
          </a:xfrm>
          <a:prstGeom prst="rect">
            <a:avLst/>
          </a:prstGeom>
        </p:spPr>
      </p:pic>
    </p:spTree>
    <p:extLst>
      <p:ext uri="{BB962C8B-B14F-4D97-AF65-F5344CB8AC3E}">
        <p14:creationId xmlns:p14="http://schemas.microsoft.com/office/powerpoint/2010/main" val="302234901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F7BC3F4-A560-6244-B6D7-E1099F3BF5E6}"/>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0" name="Text Placeholder 8"/>
          <p:cNvSpPr>
            <a:spLocks noGrp="1"/>
          </p:cNvSpPr>
          <p:nvPr>
            <p:ph type="body" sz="quarter" idx="14"/>
          </p:nvPr>
        </p:nvSpPr>
        <p:spPr>
          <a:xfrm>
            <a:off x="251520" y="986400"/>
            <a:ext cx="7200900" cy="3459831"/>
          </a:xfrm>
        </p:spPr>
        <p:txBody>
          <a:bodyPr lIns="0" tIns="0" rIns="0" bIns="0">
            <a:normAutofit/>
          </a:bodyPr>
          <a:lstStyle>
            <a:lvl1pPr marL="0" indent="0">
              <a:lnSpc>
                <a:spcPts val="4500"/>
              </a:lnSpc>
              <a:spcBef>
                <a:spcPts val="0"/>
              </a:spcBef>
              <a:buNone/>
              <a:defRPr lang="en-US" sz="4500" b="1" kern="1200" cap="none" baseline="0" dirty="0" smtClean="0">
                <a:solidFill>
                  <a:srgbClr val="005AC5"/>
                </a:solidFill>
                <a:latin typeface="+mn-lt"/>
                <a:ea typeface="+mn-ea"/>
                <a:cs typeface="+mn-cs"/>
              </a:defRPr>
            </a:lvl1pPr>
          </a:lstStyle>
          <a:p>
            <a:pPr marL="0" lvl="0" indent="0" algn="l" defTabSz="914400" rtl="0" eaLnBrk="1" latinLnBrk="0" hangingPunct="1">
              <a:spcBef>
                <a:spcPct val="20000"/>
              </a:spcBef>
              <a:buFont typeface="+mj-lt"/>
              <a:buNone/>
            </a:pPr>
            <a:r>
              <a:rPr lang="en-US"/>
              <a:t>Click to edit Master text styles</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2C159E-F13C-4A85-9A41-E7669D3E0D70}" type="slidenum">
              <a:rPr lang="en-GB" smtClean="0"/>
              <a:t>‹#›</a:t>
            </a:fld>
            <a:endParaRPr lang="en-GB"/>
          </a:p>
        </p:txBody>
      </p:sp>
    </p:spTree>
    <p:extLst>
      <p:ext uri="{BB962C8B-B14F-4D97-AF65-F5344CB8AC3E}">
        <p14:creationId xmlns:p14="http://schemas.microsoft.com/office/powerpoint/2010/main" val="377659411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7" name="Text Placeholder 6"/>
          <p:cNvSpPr>
            <a:spLocks noGrp="1"/>
          </p:cNvSpPr>
          <p:nvPr>
            <p:ph type="body" sz="quarter" idx="13"/>
          </p:nvPr>
        </p:nvSpPr>
        <p:spPr>
          <a:xfrm>
            <a:off x="234000" y="986399"/>
            <a:ext cx="8441688" cy="3601475"/>
          </a:xfrm>
        </p:spPr>
        <p:txBody>
          <a:bodyPr>
            <a:normAutofit/>
          </a:bodyPr>
          <a:lstStyle>
            <a:lvl1pPr marL="0" indent="0">
              <a:lnSpc>
                <a:spcPts val="3600"/>
              </a:lnSpc>
              <a:spcBef>
                <a:spcPts val="0"/>
              </a:spcBef>
              <a:buNone/>
              <a:defRPr sz="3600" b="1">
                <a:solidFill>
                  <a:srgbClr val="BE0064"/>
                </a:solidFill>
              </a:defRPr>
            </a:lvl1pPr>
            <a:lvl2pPr marL="0" indent="0">
              <a:lnSpc>
                <a:spcPts val="3600"/>
              </a:lnSpc>
              <a:spcBef>
                <a:spcPts val="0"/>
              </a:spcBef>
              <a:buNone/>
              <a:defRPr sz="3600"/>
            </a:lvl2pPr>
            <a:lvl3pPr marL="0" indent="0">
              <a:lnSpc>
                <a:spcPts val="3600"/>
              </a:lnSpc>
              <a:spcBef>
                <a:spcPts val="0"/>
              </a:spcBef>
              <a:buNone/>
              <a:defRPr sz="3600"/>
            </a:lvl3pPr>
            <a:lvl4pPr marL="0" indent="0">
              <a:lnSpc>
                <a:spcPts val="3600"/>
              </a:lnSpc>
              <a:spcBef>
                <a:spcPts val="0"/>
              </a:spcBef>
              <a:buNone/>
              <a:defRPr sz="3600"/>
            </a:lvl4pPr>
            <a:lvl5pPr marL="0" indent="0">
              <a:lnSpc>
                <a:spcPts val="3600"/>
              </a:lnSpc>
              <a:spcBef>
                <a:spcPts val="0"/>
              </a:spcBef>
              <a:buNone/>
              <a:defRPr sz="3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Footer Placeholder 1"/>
          <p:cNvSpPr>
            <a:spLocks noGrp="1"/>
          </p:cNvSpPr>
          <p:nvPr>
            <p:ph type="ftr" sz="quarter" idx="14"/>
          </p:nvPr>
        </p:nvSpPr>
        <p:spPr/>
        <p:txBody>
          <a:bodyPr/>
          <a:lstStyle/>
          <a:p>
            <a:endParaRPr lang="en-GB"/>
          </a:p>
        </p:txBody>
      </p:sp>
      <p:sp>
        <p:nvSpPr>
          <p:cNvPr id="6" name="Slide Number Placeholder 5"/>
          <p:cNvSpPr>
            <a:spLocks noGrp="1"/>
          </p:cNvSpPr>
          <p:nvPr>
            <p:ph type="sldNum" sz="quarter" idx="12"/>
          </p:nvPr>
        </p:nvSpPr>
        <p:spPr/>
        <p:txBody>
          <a:bodyPr/>
          <a:lstStyle/>
          <a:p>
            <a:fld id="{DA2C159E-F13C-4A85-9A41-E7669D3E0D70}" type="slidenum">
              <a:rPr lang="en-GB" smtClean="0"/>
              <a:t>‹#›</a:t>
            </a:fld>
            <a:endParaRPr lang="en-GB"/>
          </a:p>
        </p:txBody>
      </p:sp>
    </p:spTree>
    <p:extLst>
      <p:ext uri="{BB962C8B-B14F-4D97-AF65-F5344CB8AC3E}">
        <p14:creationId xmlns:p14="http://schemas.microsoft.com/office/powerpoint/2010/main" val="48656016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_Divider 1">
    <p:bg>
      <p:bgPr>
        <a:solidFill>
          <a:srgbClr val="E51C4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47280" y="1455480"/>
            <a:ext cx="6408720" cy="1602360"/>
          </a:xfrm>
          <a:solidFill>
            <a:schemeClr val="bg1"/>
          </a:solidFill>
        </p:spPr>
        <p:txBody>
          <a:bodyPr lIns="108000" tIns="144000" rIns="0" bIns="0">
            <a:noAutofit/>
          </a:bodyPr>
          <a:lstStyle>
            <a:lvl1pPr algn="l">
              <a:lnSpc>
                <a:spcPts val="9000"/>
              </a:lnSpc>
              <a:defRPr sz="9000" b="1" cap="none" baseline="0">
                <a:solidFill>
                  <a:schemeClr val="tx1"/>
                </a:solidFill>
              </a:defRPr>
            </a:lvl1pPr>
          </a:lstStyle>
          <a:p>
            <a:r>
              <a:rPr lang="en-US"/>
              <a:t>Click to edit Master title style</a:t>
            </a:r>
            <a:endParaRPr lang="en-GB"/>
          </a:p>
        </p:txBody>
      </p:sp>
      <p:sp>
        <p:nvSpPr>
          <p:cNvPr id="3" name="Subtitle 1"/>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ts val="4500"/>
              </a:lnSpc>
              <a:spcBef>
                <a:spcPts val="0"/>
              </a:spcBef>
              <a:buNone/>
              <a:defRPr sz="45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6" name="CFEM WORDING LOGO" descr="Centres for Excellence in Maths">
            <a:extLst>
              <a:ext uri="{FF2B5EF4-FFF2-40B4-BE49-F238E27FC236}">
                <a16:creationId xmlns:a16="http://schemas.microsoft.com/office/drawing/2014/main" id="{E35DD9B6-C4E1-7341-849D-EC3314A0633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pic>
        <p:nvPicPr>
          <p:cNvPr id="8" name="LOGO">
            <a:extLst>
              <a:ext uri="{FF2B5EF4-FFF2-40B4-BE49-F238E27FC236}">
                <a16:creationId xmlns:a16="http://schemas.microsoft.com/office/drawing/2014/main" id="{D5CD87E7-D21B-C140-910F-C18A3AD1091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1" y="288833"/>
            <a:ext cx="892437" cy="472467"/>
          </a:xfrm>
          <a:prstGeom prst="rect">
            <a:avLst/>
          </a:prstGeom>
        </p:spPr>
      </p:pic>
    </p:spTree>
    <p:extLst>
      <p:ext uri="{BB962C8B-B14F-4D97-AF65-F5344CB8AC3E}">
        <p14:creationId xmlns:p14="http://schemas.microsoft.com/office/powerpoint/2010/main" val="209278108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rgbClr val="FDB91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1282837-AA43-2B49-9719-CBE16BA3622F}"/>
              </a:ext>
            </a:extLst>
          </p:cNvPr>
          <p:cNvSpPr>
            <a:spLocks noGrp="1"/>
          </p:cNvSpPr>
          <p:nvPr>
            <p:ph type="ctrTitle"/>
          </p:nvPr>
        </p:nvSpPr>
        <p:spPr>
          <a:xfrm>
            <a:off x="2447280" y="1455480"/>
            <a:ext cx="6408720" cy="1602360"/>
          </a:xfrm>
          <a:solidFill>
            <a:schemeClr val="bg1"/>
          </a:solidFill>
        </p:spPr>
        <p:txBody>
          <a:bodyPr lIns="108000" tIns="144000" rIns="0" bIns="0">
            <a:noAutofit/>
          </a:bodyPr>
          <a:lstStyle>
            <a:lvl1pPr algn="l">
              <a:lnSpc>
                <a:spcPts val="9000"/>
              </a:lnSpc>
              <a:defRPr sz="9000" b="1" cap="none" baseline="0">
                <a:solidFill>
                  <a:schemeClr val="tx1"/>
                </a:solidFill>
              </a:defRPr>
            </a:lvl1pPr>
          </a:lstStyle>
          <a:p>
            <a:r>
              <a:rPr lang="en-US"/>
              <a:t>Click to edit Master title style</a:t>
            </a:r>
            <a:endParaRPr lang="en-GB"/>
          </a:p>
        </p:txBody>
      </p:sp>
      <p:sp>
        <p:nvSpPr>
          <p:cNvPr id="7" name="Subtitle 1">
            <a:extLst>
              <a:ext uri="{FF2B5EF4-FFF2-40B4-BE49-F238E27FC236}">
                <a16:creationId xmlns:a16="http://schemas.microsoft.com/office/drawing/2014/main" id="{6A42809A-0C44-5647-B234-70CCA1B7A78F}"/>
              </a:ext>
            </a:extLst>
          </p:cNvPr>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ts val="4500"/>
              </a:lnSpc>
              <a:spcBef>
                <a:spcPts val="0"/>
              </a:spcBef>
              <a:buNone/>
              <a:defRPr sz="45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8" name="CFEM WORDING LOGO" descr="Centres for Excellence in Maths">
            <a:extLst>
              <a:ext uri="{FF2B5EF4-FFF2-40B4-BE49-F238E27FC236}">
                <a16:creationId xmlns:a16="http://schemas.microsoft.com/office/drawing/2014/main" id="{558FB91B-95A6-A446-9106-D043A27E9A8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pic>
        <p:nvPicPr>
          <p:cNvPr id="9" name="ETF LOGO">
            <a:extLst>
              <a:ext uri="{FF2B5EF4-FFF2-40B4-BE49-F238E27FC236}">
                <a16:creationId xmlns:a16="http://schemas.microsoft.com/office/drawing/2014/main" id="{A1B5F9F8-AC1C-B543-9B0C-153C4031BA2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1" y="297622"/>
            <a:ext cx="892435" cy="472466"/>
          </a:xfrm>
          <a:prstGeom prst="rect">
            <a:avLst/>
          </a:prstGeom>
        </p:spPr>
      </p:pic>
    </p:spTree>
    <p:extLst>
      <p:ext uri="{BB962C8B-B14F-4D97-AF65-F5344CB8AC3E}">
        <p14:creationId xmlns:p14="http://schemas.microsoft.com/office/powerpoint/2010/main" val="324202634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5"/>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224CD90-F3BD-A44D-9DC2-F84956FBFBFC}"/>
              </a:ext>
            </a:extLst>
          </p:cNvPr>
          <p:cNvSpPr>
            <a:spLocks noGrp="1"/>
          </p:cNvSpPr>
          <p:nvPr>
            <p:ph type="ctrTitle"/>
          </p:nvPr>
        </p:nvSpPr>
        <p:spPr>
          <a:xfrm>
            <a:off x="2447280" y="1455480"/>
            <a:ext cx="6408720" cy="1602360"/>
          </a:xfrm>
          <a:solidFill>
            <a:schemeClr val="bg1"/>
          </a:solidFill>
        </p:spPr>
        <p:txBody>
          <a:bodyPr lIns="108000" tIns="144000" rIns="0" bIns="0">
            <a:noAutofit/>
          </a:bodyPr>
          <a:lstStyle>
            <a:lvl1pPr algn="l">
              <a:lnSpc>
                <a:spcPts val="9000"/>
              </a:lnSpc>
              <a:defRPr sz="9000" b="1" cap="none" baseline="0">
                <a:solidFill>
                  <a:schemeClr val="tx1"/>
                </a:solidFill>
              </a:defRPr>
            </a:lvl1pPr>
          </a:lstStyle>
          <a:p>
            <a:r>
              <a:rPr lang="en-US"/>
              <a:t>Click to edit Master title style</a:t>
            </a:r>
            <a:endParaRPr lang="en-GB"/>
          </a:p>
        </p:txBody>
      </p:sp>
      <p:sp>
        <p:nvSpPr>
          <p:cNvPr id="8" name="Subtitle 1">
            <a:extLst>
              <a:ext uri="{FF2B5EF4-FFF2-40B4-BE49-F238E27FC236}">
                <a16:creationId xmlns:a16="http://schemas.microsoft.com/office/drawing/2014/main" id="{85DCD33C-489F-C44D-A742-83F6B7169F72}"/>
              </a:ext>
            </a:extLst>
          </p:cNvPr>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ts val="4500"/>
              </a:lnSpc>
              <a:spcBef>
                <a:spcPts val="0"/>
              </a:spcBef>
              <a:buNone/>
              <a:defRPr sz="45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5" name="Logo">
            <a:extLst>
              <a:ext uri="{FF2B5EF4-FFF2-40B4-BE49-F238E27FC236}">
                <a16:creationId xmlns:a16="http://schemas.microsoft.com/office/drawing/2014/main" id="{CAD85F09-4313-9E4B-AC34-B9518107955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1521" y="288833"/>
            <a:ext cx="892437" cy="472467"/>
          </a:xfrm>
          <a:prstGeom prst="rect">
            <a:avLst/>
          </a:prstGeom>
        </p:spPr>
      </p:pic>
      <p:pic>
        <p:nvPicPr>
          <p:cNvPr id="6" name="CFEM WORDING LOGO" descr="Centres for Excellence in Maths">
            <a:extLst>
              <a:ext uri="{FF2B5EF4-FFF2-40B4-BE49-F238E27FC236}">
                <a16:creationId xmlns:a16="http://schemas.microsoft.com/office/drawing/2014/main" id="{80DB9195-67F0-874B-B073-A80AFF4560C8}"/>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Tree>
    <p:extLst>
      <p:ext uri="{BB962C8B-B14F-4D97-AF65-F5344CB8AC3E}">
        <p14:creationId xmlns:p14="http://schemas.microsoft.com/office/powerpoint/2010/main" val="201913753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Divider 1">
    <p:bg>
      <p:bgPr>
        <a:solidFill>
          <a:srgbClr val="006EF5"/>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182004C-DBA4-0E4C-9AA6-3DDE7AECD338}"/>
              </a:ext>
            </a:extLst>
          </p:cNvPr>
          <p:cNvSpPr>
            <a:spLocks noGrp="1"/>
          </p:cNvSpPr>
          <p:nvPr>
            <p:ph type="ctrTitle"/>
          </p:nvPr>
        </p:nvSpPr>
        <p:spPr>
          <a:xfrm>
            <a:off x="2447280" y="1455480"/>
            <a:ext cx="6408720" cy="1602360"/>
          </a:xfrm>
          <a:solidFill>
            <a:schemeClr val="bg1"/>
          </a:solidFill>
        </p:spPr>
        <p:txBody>
          <a:bodyPr lIns="108000" tIns="144000" rIns="0" bIns="0">
            <a:noAutofit/>
          </a:bodyPr>
          <a:lstStyle>
            <a:lvl1pPr algn="l">
              <a:lnSpc>
                <a:spcPts val="9000"/>
              </a:lnSpc>
              <a:defRPr sz="9000" b="1" cap="none" baseline="0">
                <a:solidFill>
                  <a:schemeClr val="tx1"/>
                </a:solidFill>
              </a:defRPr>
            </a:lvl1pPr>
          </a:lstStyle>
          <a:p>
            <a:r>
              <a:rPr lang="en-US"/>
              <a:t>Click to edit Master title style</a:t>
            </a:r>
            <a:endParaRPr lang="en-GB"/>
          </a:p>
        </p:txBody>
      </p:sp>
      <p:sp>
        <p:nvSpPr>
          <p:cNvPr id="8" name="Subtitle 1">
            <a:extLst>
              <a:ext uri="{FF2B5EF4-FFF2-40B4-BE49-F238E27FC236}">
                <a16:creationId xmlns:a16="http://schemas.microsoft.com/office/drawing/2014/main" id="{EFD4626C-D111-7348-A258-D06D96A03D4F}"/>
              </a:ext>
            </a:extLst>
          </p:cNvPr>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ts val="4500"/>
              </a:lnSpc>
              <a:spcBef>
                <a:spcPts val="0"/>
              </a:spcBef>
              <a:buNone/>
              <a:defRPr sz="45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6" name="CFEM WORDING LOGO" descr="Centres for Excellence in Maths">
            <a:extLst>
              <a:ext uri="{FF2B5EF4-FFF2-40B4-BE49-F238E27FC236}">
                <a16:creationId xmlns:a16="http://schemas.microsoft.com/office/drawing/2014/main" id="{542698F0-FC7F-9348-93A8-C45B2133827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pic>
        <p:nvPicPr>
          <p:cNvPr id="9" name="Logo">
            <a:extLst>
              <a:ext uri="{FF2B5EF4-FFF2-40B4-BE49-F238E27FC236}">
                <a16:creationId xmlns:a16="http://schemas.microsoft.com/office/drawing/2014/main" id="{26DBAFC9-5D9F-2943-9856-FFE73B60B53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1" y="288833"/>
            <a:ext cx="892437" cy="472466"/>
          </a:xfrm>
          <a:prstGeom prst="rect">
            <a:avLst/>
          </a:prstGeom>
        </p:spPr>
      </p:pic>
    </p:spTree>
    <p:extLst>
      <p:ext uri="{BB962C8B-B14F-4D97-AF65-F5344CB8AC3E}">
        <p14:creationId xmlns:p14="http://schemas.microsoft.com/office/powerpoint/2010/main" val="136002353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Divider 2">
    <p:bg>
      <p:bgPr>
        <a:solidFill>
          <a:srgbClr val="008556"/>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8AC6BDB-3112-B24C-8DA2-713E005348CA}"/>
              </a:ext>
            </a:extLst>
          </p:cNvPr>
          <p:cNvSpPr>
            <a:spLocks noGrp="1"/>
          </p:cNvSpPr>
          <p:nvPr>
            <p:ph type="ctrTitle"/>
          </p:nvPr>
        </p:nvSpPr>
        <p:spPr>
          <a:xfrm>
            <a:off x="2447280" y="1455480"/>
            <a:ext cx="6408720" cy="1602360"/>
          </a:xfrm>
          <a:solidFill>
            <a:schemeClr val="bg1"/>
          </a:solidFill>
        </p:spPr>
        <p:txBody>
          <a:bodyPr lIns="108000" tIns="144000" rIns="0" bIns="0">
            <a:noAutofit/>
          </a:bodyPr>
          <a:lstStyle>
            <a:lvl1pPr algn="l">
              <a:lnSpc>
                <a:spcPts val="9000"/>
              </a:lnSpc>
              <a:defRPr sz="9000" b="1" cap="none" baseline="0">
                <a:solidFill>
                  <a:schemeClr val="tx1"/>
                </a:solidFill>
              </a:defRPr>
            </a:lvl1pPr>
          </a:lstStyle>
          <a:p>
            <a:r>
              <a:rPr lang="en-US"/>
              <a:t>Click to edit Master title style</a:t>
            </a:r>
            <a:endParaRPr lang="en-GB"/>
          </a:p>
        </p:txBody>
      </p:sp>
      <p:sp>
        <p:nvSpPr>
          <p:cNvPr id="6" name="Subtitle 1">
            <a:extLst>
              <a:ext uri="{FF2B5EF4-FFF2-40B4-BE49-F238E27FC236}">
                <a16:creationId xmlns:a16="http://schemas.microsoft.com/office/drawing/2014/main" id="{2C7784E4-A553-854B-A891-D1209DBDD159}"/>
              </a:ext>
            </a:extLst>
          </p:cNvPr>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ts val="4500"/>
              </a:lnSpc>
              <a:spcBef>
                <a:spcPts val="0"/>
              </a:spcBef>
              <a:buNone/>
              <a:defRPr sz="45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8" name="CFEM WORDING LOGO" descr="Centres for Excellence in Maths">
            <a:extLst>
              <a:ext uri="{FF2B5EF4-FFF2-40B4-BE49-F238E27FC236}">
                <a16:creationId xmlns:a16="http://schemas.microsoft.com/office/drawing/2014/main" id="{DFE51170-8ACC-C64A-98EE-297DA699EC7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pic>
        <p:nvPicPr>
          <p:cNvPr id="9" name="ETF LOGO">
            <a:extLst>
              <a:ext uri="{FF2B5EF4-FFF2-40B4-BE49-F238E27FC236}">
                <a16:creationId xmlns:a16="http://schemas.microsoft.com/office/drawing/2014/main" id="{F3294211-6EE9-9541-9DF4-FBA3A827AC0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2" y="288833"/>
            <a:ext cx="892435" cy="472466"/>
          </a:xfrm>
          <a:prstGeom prst="rect">
            <a:avLst/>
          </a:prstGeom>
        </p:spPr>
      </p:pic>
    </p:spTree>
    <p:extLst>
      <p:ext uri="{BB962C8B-B14F-4D97-AF65-F5344CB8AC3E}">
        <p14:creationId xmlns:p14="http://schemas.microsoft.com/office/powerpoint/2010/main" val="69737146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Large Text and Supporting Tex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17FABA6-57B8-9148-99A9-C72DFAAECE0A}"/>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9" name="Text Placeholder 8"/>
          <p:cNvSpPr>
            <a:spLocks noGrp="1"/>
          </p:cNvSpPr>
          <p:nvPr>
            <p:ph type="body" sz="quarter" idx="12"/>
          </p:nvPr>
        </p:nvSpPr>
        <p:spPr>
          <a:xfrm>
            <a:off x="234000" y="986400"/>
            <a:ext cx="3960000" cy="3601574"/>
          </a:xfrm>
        </p:spPr>
        <p:txBody>
          <a:bodyPr>
            <a:noAutofit/>
          </a:bodyPr>
          <a:lstStyle>
            <a:lvl1pPr marL="0" indent="0">
              <a:lnSpc>
                <a:spcPts val="2800"/>
              </a:lnSpc>
              <a:buNone/>
              <a:defRPr sz="2700" b="1"/>
            </a:lvl1pPr>
            <a:lvl2pPr marL="270000" indent="-270000">
              <a:lnSpc>
                <a:spcPts val="2800"/>
              </a:lnSpc>
              <a:spcBef>
                <a:spcPts val="0"/>
              </a:spcBef>
              <a:buFont typeface="Calibri" panose="020F0502020204030204" pitchFamily="34" charset="0"/>
              <a:buChar char="–"/>
              <a:defRPr sz="2700" b="1"/>
            </a:lvl2pPr>
            <a:lvl3pPr marL="612000" indent="-270000">
              <a:lnSpc>
                <a:spcPts val="2800"/>
              </a:lnSpc>
              <a:buFont typeface="Calibri" panose="020F0502020204030204" pitchFamily="34" charset="0"/>
              <a:buChar char="–"/>
              <a:defRPr sz="2700" b="1"/>
            </a:lvl3pPr>
            <a:lvl4pPr marL="990000" indent="-270000">
              <a:lnSpc>
                <a:spcPts val="2800"/>
              </a:lnSpc>
              <a:buFont typeface="Calibri" panose="020F0502020204030204" pitchFamily="34" charset="0"/>
              <a:buChar char="–"/>
              <a:defRPr sz="2700" b="1"/>
            </a:lvl4pPr>
            <a:lvl5pPr marL="1260000" indent="-270000">
              <a:lnSpc>
                <a:spcPts val="2800"/>
              </a:lnSpc>
              <a:buFont typeface="Calibri" panose="020F0502020204030204" pitchFamily="34" charset="0"/>
              <a:buChar char="–"/>
              <a:defRPr sz="270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p:cNvSpPr>
            <a:spLocks noGrp="1"/>
          </p:cNvSpPr>
          <p:nvPr>
            <p:ph sz="quarter" idx="13"/>
          </p:nvPr>
        </p:nvSpPr>
        <p:spPr>
          <a:xfrm>
            <a:off x="4572000" y="987425"/>
            <a:ext cx="3384550" cy="3600450"/>
          </a:xfrm>
        </p:spPr>
        <p:txBody>
          <a:bodyPr/>
          <a:lstStyle>
            <a:lvl1pPr marL="0" indent="0">
              <a:lnSpc>
                <a:spcPts val="1600"/>
              </a:lnSpc>
              <a:buNone/>
              <a:defRPr sz="1350"/>
            </a:lvl1pPr>
            <a:lvl2pPr marL="180000" indent="-180000">
              <a:lnSpc>
                <a:spcPts val="1600"/>
              </a:lnSpc>
              <a:buFont typeface="Calibri" panose="020F0502020204030204" pitchFamily="34" charset="0"/>
              <a:buChar char="–"/>
              <a:defRPr sz="1350"/>
            </a:lvl2pPr>
            <a:lvl3pPr marL="432000" indent="-180000">
              <a:lnSpc>
                <a:spcPts val="1600"/>
              </a:lnSpc>
              <a:buFont typeface="Calibri" panose="020F0502020204030204" pitchFamily="34" charset="0"/>
              <a:buChar char="–"/>
              <a:defRPr sz="1350"/>
            </a:lvl3pPr>
            <a:lvl4pPr marL="648000" indent="-180000">
              <a:lnSpc>
                <a:spcPts val="1600"/>
              </a:lnSpc>
              <a:buFont typeface="Calibri" panose="020F0502020204030204" pitchFamily="34" charset="0"/>
              <a:buChar char="–"/>
              <a:defRPr sz="1350"/>
            </a:lvl4pPr>
            <a:lvl5pPr marL="828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p:txBody>
          <a:bodyPr/>
          <a:lstStyle/>
          <a:p>
            <a:endParaRPr lang="en-GB"/>
          </a:p>
        </p:txBody>
      </p:sp>
    </p:spTree>
    <p:extLst>
      <p:ext uri="{BB962C8B-B14F-4D97-AF65-F5344CB8AC3E}">
        <p14:creationId xmlns:p14="http://schemas.microsoft.com/office/powerpoint/2010/main" val="2296861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Option 2 Purple ">
    <p:spTree>
      <p:nvGrpSpPr>
        <p:cNvPr id="1" name=""/>
        <p:cNvGrpSpPr/>
        <p:nvPr/>
      </p:nvGrpSpPr>
      <p:grpSpPr>
        <a:xfrm>
          <a:off x="0" y="0"/>
          <a:ext cx="0" cy="0"/>
          <a:chOff x="0" y="0"/>
          <a:chExt cx="0" cy="0"/>
        </a:xfrm>
      </p:grpSpPr>
      <p:pic>
        <p:nvPicPr>
          <p:cNvPr id="16" name="Picture Placeholder 1070">
            <a:extLst>
              <a:ext uri="{FF2B5EF4-FFF2-40B4-BE49-F238E27FC236}">
                <a16:creationId xmlns:a16="http://schemas.microsoft.com/office/drawing/2014/main" id="{664B982A-C4B9-BD40-A1B7-00E23ECF7296}"/>
              </a:ext>
              <a:ext uri="{C183D7F6-B498-43B3-948B-1728B52AA6E4}">
                <adec:decorative xmlns:adec="http://schemas.microsoft.com/office/drawing/2017/decorative" val="1"/>
              </a:ext>
            </a:extLst>
          </p:cNvPr>
          <p:cNvPicPr>
            <a:picLocks/>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0" name="Black Box">
            <a:extLst>
              <a:ext uri="{FF2B5EF4-FFF2-40B4-BE49-F238E27FC236}">
                <a16:creationId xmlns:a16="http://schemas.microsoft.com/office/drawing/2014/main" id="{A86DCC05-7184-3040-AD53-5AD2DB5DD563}"/>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DD920918-4BA9-8849-9D85-BF4E20776D40}"/>
              </a:ext>
            </a:extLst>
          </p:cNvPr>
          <p:cNvSpPr>
            <a:spLocks noGrp="1"/>
          </p:cNvSpPr>
          <p:nvPr>
            <p:ph type="ctrTitle"/>
          </p:nvPr>
        </p:nvSpPr>
        <p:spPr>
          <a:xfrm>
            <a:off x="3888720" y="2221200"/>
            <a:ext cx="4967280" cy="1242000"/>
          </a:xfrm>
          <a:solidFill>
            <a:srgbClr val="BE0064"/>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4" name="Subtitle 1">
            <a:extLst>
              <a:ext uri="{FF2B5EF4-FFF2-40B4-BE49-F238E27FC236}">
                <a16:creationId xmlns:a16="http://schemas.microsoft.com/office/drawing/2014/main" id="{FFC618B4-4E9C-1941-A4D7-96259945E923}"/>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2473B12C-809E-174C-9940-284969BE9727}"/>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C41143CD-3EFB-A945-9EBD-3A971A332E36}"/>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9" name="Logo" descr="Education and Training Foundation 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963560" y="288833"/>
            <a:ext cx="892439" cy="472467"/>
          </a:xfrm>
          <a:prstGeom prst="rect">
            <a:avLst/>
          </a:prstGeom>
        </p:spPr>
      </p:pic>
    </p:spTree>
    <p:extLst>
      <p:ext uri="{BB962C8B-B14F-4D97-AF65-F5344CB8AC3E}">
        <p14:creationId xmlns:p14="http://schemas.microsoft.com/office/powerpoint/2010/main" val="245402796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ext and Bullets">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8" name="Title 1">
            <a:extLst>
              <a:ext uri="{FF2B5EF4-FFF2-40B4-BE49-F238E27FC236}">
                <a16:creationId xmlns:a16="http://schemas.microsoft.com/office/drawing/2014/main" id="{677BB2F1-AFF0-C64C-83D0-3B465EE13985}"/>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9" name="Text Placeholder 8"/>
          <p:cNvSpPr>
            <a:spLocks noGrp="1"/>
          </p:cNvSpPr>
          <p:nvPr>
            <p:ph type="body" sz="quarter" idx="12"/>
          </p:nvPr>
        </p:nvSpPr>
        <p:spPr>
          <a:xfrm>
            <a:off x="234000" y="986400"/>
            <a:ext cx="7667625" cy="3601574"/>
          </a:xfrm>
        </p:spPr>
        <p:txBody>
          <a:bodyPr>
            <a:noAutofit/>
          </a:bodyPr>
          <a:lstStyle>
            <a:lvl1pPr marL="0" indent="0">
              <a:lnSpc>
                <a:spcPts val="2800"/>
              </a:lnSpc>
              <a:spcBef>
                <a:spcPts val="0"/>
              </a:spcBef>
              <a:buNone/>
              <a:defRPr sz="2700"/>
            </a:lvl1pPr>
            <a:lvl2pPr marL="270000" indent="-270000">
              <a:lnSpc>
                <a:spcPts val="2800"/>
              </a:lnSpc>
              <a:spcBef>
                <a:spcPts val="0"/>
              </a:spcBef>
              <a:defRPr sz="2700"/>
            </a:lvl2pPr>
            <a:lvl3pPr marL="540000" indent="-270000">
              <a:lnSpc>
                <a:spcPts val="2800"/>
              </a:lnSpc>
              <a:defRPr sz="2700"/>
            </a:lvl3pPr>
            <a:lvl4pPr marL="810000" indent="-270000">
              <a:lnSpc>
                <a:spcPts val="2800"/>
              </a:lnSpc>
              <a:defRPr sz="2700"/>
            </a:lvl4pPr>
            <a:lvl5pPr marL="1080000" indent="-270000">
              <a:lnSpc>
                <a:spcPts val="2800"/>
              </a:lnSpc>
              <a:defRPr sz="2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2">
            <a:extLst>
              <a:ext uri="{FF2B5EF4-FFF2-40B4-BE49-F238E27FC236}">
                <a16:creationId xmlns:a16="http://schemas.microsoft.com/office/drawing/2014/main" id="{FC25F548-F1B7-1942-BFC2-C7EF39D09D2E}"/>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endParaRPr lang="en-GB"/>
          </a:p>
        </p:txBody>
      </p:sp>
    </p:spTree>
    <p:extLst>
      <p:ext uri="{BB962C8B-B14F-4D97-AF65-F5344CB8AC3E}">
        <p14:creationId xmlns:p14="http://schemas.microsoft.com/office/powerpoint/2010/main" val="247235741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3" name="Text Placeholder 12"/>
          <p:cNvSpPr>
            <a:spLocks noGrp="1"/>
          </p:cNvSpPr>
          <p:nvPr>
            <p:ph type="body" sz="quarter" idx="13"/>
          </p:nvPr>
        </p:nvSpPr>
        <p:spPr>
          <a:xfrm>
            <a:off x="233363" y="1438717"/>
            <a:ext cx="4122737" cy="3293274"/>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Picture Placeholder 5"/>
          <p:cNvSpPr>
            <a:spLocks noGrp="1"/>
          </p:cNvSpPr>
          <p:nvPr>
            <p:ph type="pic" sz="quarter" idx="12"/>
          </p:nvPr>
        </p:nvSpPr>
        <p:spPr>
          <a:xfrm>
            <a:off x="4500564" y="1059582"/>
            <a:ext cx="4362450" cy="3672409"/>
          </a:xfrm>
        </p:spPr>
        <p:txBody>
          <a:bodyPr/>
          <a:lstStyle/>
          <a:p>
            <a:r>
              <a:rPr lang="en-US"/>
              <a:t>Click icon to add picture</a:t>
            </a:r>
            <a:endParaRPr lang="en-GB"/>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13492" y="1059582"/>
            <a:ext cx="4142608" cy="273844"/>
          </a:xfrm>
          <a:prstGeom prst="rect">
            <a:avLst/>
          </a:prstGeom>
        </p:spPr>
      </p:pic>
      <p:sp>
        <p:nvSpPr>
          <p:cNvPr id="10" name="Footer Placeholder 2">
            <a:extLst>
              <a:ext uri="{FF2B5EF4-FFF2-40B4-BE49-F238E27FC236}">
                <a16:creationId xmlns:a16="http://schemas.microsoft.com/office/drawing/2014/main" id="{14A703AD-9E38-C941-B631-ABE77D2BB87D}"/>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68682541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4_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3" name="Text Placeholder 12"/>
          <p:cNvSpPr>
            <a:spLocks noGrp="1"/>
          </p:cNvSpPr>
          <p:nvPr>
            <p:ph type="body" sz="quarter" idx="13"/>
          </p:nvPr>
        </p:nvSpPr>
        <p:spPr>
          <a:xfrm>
            <a:off x="233363" y="1438717"/>
            <a:ext cx="4122737" cy="3293274"/>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Picture Placeholder 5"/>
          <p:cNvSpPr>
            <a:spLocks noGrp="1"/>
          </p:cNvSpPr>
          <p:nvPr>
            <p:ph type="pic" sz="quarter" idx="12"/>
          </p:nvPr>
        </p:nvSpPr>
        <p:spPr>
          <a:xfrm>
            <a:off x="4500564" y="1059582"/>
            <a:ext cx="4362450" cy="3672409"/>
          </a:xfrm>
        </p:spPr>
        <p:txBody>
          <a:bodyPr/>
          <a:lstStyle/>
          <a:p>
            <a:r>
              <a:rPr lang="en-US"/>
              <a:t>Click icon to add picture</a:t>
            </a:r>
            <a:endParaRPr lang="en-GB"/>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32949" y="1057098"/>
            <a:ext cx="4122737" cy="274223"/>
          </a:xfrm>
          <a:prstGeom prst="rect">
            <a:avLst/>
          </a:prstGeom>
        </p:spPr>
      </p:pic>
      <p:sp>
        <p:nvSpPr>
          <p:cNvPr id="10" name="Footer Placeholder 2">
            <a:extLst>
              <a:ext uri="{FF2B5EF4-FFF2-40B4-BE49-F238E27FC236}">
                <a16:creationId xmlns:a16="http://schemas.microsoft.com/office/drawing/2014/main" id="{425EDCA8-C39F-0A47-918D-C38807C3023A}"/>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3178362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3" name="Text Placeholder 12"/>
          <p:cNvSpPr>
            <a:spLocks noGrp="1"/>
          </p:cNvSpPr>
          <p:nvPr>
            <p:ph type="body" sz="quarter" idx="13"/>
          </p:nvPr>
        </p:nvSpPr>
        <p:spPr>
          <a:xfrm>
            <a:off x="233363" y="1438717"/>
            <a:ext cx="4122737" cy="3293274"/>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Picture Placeholder 5"/>
          <p:cNvSpPr>
            <a:spLocks noGrp="1"/>
          </p:cNvSpPr>
          <p:nvPr>
            <p:ph type="pic" sz="quarter" idx="12"/>
          </p:nvPr>
        </p:nvSpPr>
        <p:spPr>
          <a:xfrm>
            <a:off x="4500564" y="1059582"/>
            <a:ext cx="4362450" cy="3672409"/>
          </a:xfrm>
        </p:spPr>
        <p:txBody>
          <a:bodyPr/>
          <a:lstStyle/>
          <a:p>
            <a:r>
              <a:rPr lang="en-US"/>
              <a:t>Click icon to add picture</a:t>
            </a:r>
            <a:endParaRPr lang="en-GB"/>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32949" y="1059582"/>
            <a:ext cx="4122737" cy="279078"/>
          </a:xfrm>
          <a:prstGeom prst="rect">
            <a:avLst/>
          </a:prstGeom>
        </p:spPr>
      </p:pic>
      <p:sp>
        <p:nvSpPr>
          <p:cNvPr id="10" name="Footer Placeholder 2">
            <a:extLst>
              <a:ext uri="{FF2B5EF4-FFF2-40B4-BE49-F238E27FC236}">
                <a16:creationId xmlns:a16="http://schemas.microsoft.com/office/drawing/2014/main" id="{976E5675-51D7-3D40-A986-781F0BAAB175}"/>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153696901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_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3" name="Text Placeholder 12"/>
          <p:cNvSpPr>
            <a:spLocks noGrp="1"/>
          </p:cNvSpPr>
          <p:nvPr>
            <p:ph type="body" sz="quarter" idx="13"/>
          </p:nvPr>
        </p:nvSpPr>
        <p:spPr>
          <a:xfrm>
            <a:off x="233363" y="1438717"/>
            <a:ext cx="4122737" cy="3293274"/>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Picture Placeholder 5"/>
          <p:cNvSpPr>
            <a:spLocks noGrp="1"/>
          </p:cNvSpPr>
          <p:nvPr>
            <p:ph type="pic" sz="quarter" idx="12"/>
          </p:nvPr>
        </p:nvSpPr>
        <p:spPr>
          <a:xfrm>
            <a:off x="4500564" y="1059582"/>
            <a:ext cx="4362450" cy="3672409"/>
          </a:xfrm>
        </p:spPr>
        <p:txBody>
          <a:bodyPr/>
          <a:lstStyle/>
          <a:p>
            <a:r>
              <a:rPr lang="en-US"/>
              <a:t>Click icon to add picture</a:t>
            </a:r>
            <a:endParaRPr lang="en-GB"/>
          </a:p>
        </p:txBody>
      </p:sp>
      <p:pic>
        <p:nvPicPr>
          <p:cNvPr id="8" name="Picture 7" descr="Quote mark Graphic">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32950" y="1059582"/>
            <a:ext cx="4122736" cy="279078"/>
          </a:xfrm>
          <a:prstGeom prst="rect">
            <a:avLst/>
          </a:prstGeom>
        </p:spPr>
      </p:pic>
      <p:sp>
        <p:nvSpPr>
          <p:cNvPr id="10" name="Footer Placeholder 2">
            <a:extLst>
              <a:ext uri="{FF2B5EF4-FFF2-40B4-BE49-F238E27FC236}">
                <a16:creationId xmlns:a16="http://schemas.microsoft.com/office/drawing/2014/main" id="{FBF5C345-1F80-854D-8834-8C51A1F8B39B}"/>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371650873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3_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3" name="Text Placeholder 12"/>
          <p:cNvSpPr>
            <a:spLocks noGrp="1"/>
          </p:cNvSpPr>
          <p:nvPr>
            <p:ph type="body" sz="quarter" idx="13"/>
          </p:nvPr>
        </p:nvSpPr>
        <p:spPr>
          <a:xfrm>
            <a:off x="233363" y="1438717"/>
            <a:ext cx="4122737" cy="3293274"/>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Picture Placeholder 5"/>
          <p:cNvSpPr>
            <a:spLocks noGrp="1"/>
          </p:cNvSpPr>
          <p:nvPr>
            <p:ph type="pic" sz="quarter" idx="12"/>
          </p:nvPr>
        </p:nvSpPr>
        <p:spPr>
          <a:xfrm>
            <a:off x="4500564" y="1059582"/>
            <a:ext cx="4362450" cy="3672409"/>
          </a:xfrm>
        </p:spPr>
        <p:txBody>
          <a:bodyPr/>
          <a:lstStyle/>
          <a:p>
            <a:r>
              <a:rPr lang="en-US"/>
              <a:t>Click icon to add picture</a:t>
            </a:r>
            <a:endParaRPr lang="en-GB"/>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32950" y="1072208"/>
            <a:ext cx="4122738" cy="288032"/>
          </a:xfrm>
          <a:prstGeom prst="rect">
            <a:avLst/>
          </a:prstGeom>
        </p:spPr>
      </p:pic>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153302896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5_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3" name="Text Placeholder 12"/>
          <p:cNvSpPr>
            <a:spLocks noGrp="1"/>
          </p:cNvSpPr>
          <p:nvPr>
            <p:ph type="body" sz="quarter" idx="13"/>
          </p:nvPr>
        </p:nvSpPr>
        <p:spPr>
          <a:xfrm>
            <a:off x="233363" y="1438717"/>
            <a:ext cx="4122737" cy="3293274"/>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Picture Placeholder 5"/>
          <p:cNvSpPr>
            <a:spLocks noGrp="1"/>
          </p:cNvSpPr>
          <p:nvPr>
            <p:ph type="pic" sz="quarter" idx="12"/>
          </p:nvPr>
        </p:nvSpPr>
        <p:spPr>
          <a:xfrm>
            <a:off x="4500564" y="1059582"/>
            <a:ext cx="4362450" cy="3672409"/>
          </a:xfrm>
        </p:spPr>
        <p:txBody>
          <a:bodyPr/>
          <a:lstStyle/>
          <a:p>
            <a:r>
              <a:rPr lang="en-US"/>
              <a:t>Click icon to add picture</a:t>
            </a:r>
            <a:endParaRPr lang="en-GB"/>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32950" y="1076685"/>
            <a:ext cx="4122738" cy="279077"/>
          </a:xfrm>
          <a:prstGeom prst="rect">
            <a:avLst/>
          </a:prstGeom>
        </p:spPr>
      </p:pic>
      <p:sp>
        <p:nvSpPr>
          <p:cNvPr id="10" name="Footer Placeholder 2">
            <a:extLst>
              <a:ext uri="{FF2B5EF4-FFF2-40B4-BE49-F238E27FC236}">
                <a16:creationId xmlns:a16="http://schemas.microsoft.com/office/drawing/2014/main" id="{94FAF4B1-A891-9345-87E4-874AEEFCC34F}"/>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124766694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Body Text, Content with Imag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8E20B0E-3DA9-F94B-ADD5-CF8D4CF09450}"/>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0" name="Content Placeholder 13"/>
          <p:cNvSpPr>
            <a:spLocks noGrp="1"/>
          </p:cNvSpPr>
          <p:nvPr>
            <p:ph sz="quarter" idx="18"/>
          </p:nvPr>
        </p:nvSpPr>
        <p:spPr>
          <a:xfrm>
            <a:off x="234000" y="1059582"/>
            <a:ext cx="4105275" cy="3528292"/>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Picture Placeholder 5"/>
          <p:cNvSpPr>
            <a:spLocks noGrp="1"/>
          </p:cNvSpPr>
          <p:nvPr>
            <p:ph type="pic" sz="quarter" idx="12"/>
          </p:nvPr>
        </p:nvSpPr>
        <p:spPr>
          <a:xfrm>
            <a:off x="4500564" y="1059582"/>
            <a:ext cx="4362450" cy="3508405"/>
          </a:xfrm>
        </p:spPr>
        <p:txBody>
          <a:bodyPr/>
          <a:lstStyle/>
          <a:p>
            <a:r>
              <a:rPr lang="en-US"/>
              <a:t>Click icon to add picture</a:t>
            </a:r>
            <a:endParaRPr lang="en-GB"/>
          </a:p>
        </p:txBody>
      </p:sp>
      <p:sp>
        <p:nvSpPr>
          <p:cNvPr id="9" name="Footer Placeholder 2">
            <a:extLst>
              <a:ext uri="{FF2B5EF4-FFF2-40B4-BE49-F238E27FC236}">
                <a16:creationId xmlns:a16="http://schemas.microsoft.com/office/drawing/2014/main" id="{37AC88C8-6C7D-3E4E-91BC-2525DB6F766C}"/>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12028276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Images and Text ">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3" name="Content Placeholder 13"/>
          <p:cNvSpPr>
            <a:spLocks noGrp="1"/>
          </p:cNvSpPr>
          <p:nvPr>
            <p:ph sz="quarter" idx="18"/>
          </p:nvPr>
        </p:nvSpPr>
        <p:spPr>
          <a:xfrm>
            <a:off x="234000" y="986400"/>
            <a:ext cx="4122100" cy="1584076"/>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13"/>
          <p:cNvSpPr>
            <a:spLocks noGrp="1"/>
          </p:cNvSpPr>
          <p:nvPr>
            <p:ph sz="quarter" idx="19"/>
          </p:nvPr>
        </p:nvSpPr>
        <p:spPr>
          <a:xfrm>
            <a:off x="4499992" y="986400"/>
            <a:ext cx="4175696" cy="1584076"/>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13"/>
          <p:cNvSpPr>
            <a:spLocks noGrp="1"/>
          </p:cNvSpPr>
          <p:nvPr>
            <p:ph sz="quarter" idx="14"/>
          </p:nvPr>
        </p:nvSpPr>
        <p:spPr>
          <a:xfrm>
            <a:off x="234000" y="2825999"/>
            <a:ext cx="4122100"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3"/>
          <p:cNvSpPr>
            <a:spLocks noGrp="1"/>
          </p:cNvSpPr>
          <p:nvPr>
            <p:ph sz="quarter" idx="17"/>
          </p:nvPr>
        </p:nvSpPr>
        <p:spPr>
          <a:xfrm>
            <a:off x="4499992" y="2825999"/>
            <a:ext cx="4175696"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Footer Placeholder 2">
            <a:extLst>
              <a:ext uri="{FF2B5EF4-FFF2-40B4-BE49-F238E27FC236}">
                <a16:creationId xmlns:a16="http://schemas.microsoft.com/office/drawing/2014/main" id="{86865402-09AB-6E42-B92F-B38A3A35D872}"/>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245395225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4CA9F30-3A0E-AA44-A982-6857E711E6BE}"/>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8" name="Content Placeholder 13"/>
          <p:cNvSpPr>
            <a:spLocks noGrp="1"/>
          </p:cNvSpPr>
          <p:nvPr>
            <p:ph sz="quarter" idx="14"/>
          </p:nvPr>
        </p:nvSpPr>
        <p:spPr>
          <a:xfrm>
            <a:off x="234000" y="987425"/>
            <a:ext cx="4122100" cy="3600449"/>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3"/>
          <p:cNvSpPr>
            <a:spLocks noGrp="1"/>
          </p:cNvSpPr>
          <p:nvPr>
            <p:ph sz="quarter" idx="17"/>
          </p:nvPr>
        </p:nvSpPr>
        <p:spPr>
          <a:xfrm>
            <a:off x="4500563" y="987425"/>
            <a:ext cx="4210497" cy="3600449"/>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Footer Placeholder 2">
            <a:extLst>
              <a:ext uri="{FF2B5EF4-FFF2-40B4-BE49-F238E27FC236}">
                <a16:creationId xmlns:a16="http://schemas.microsoft.com/office/drawing/2014/main" id="{8D4D3896-89DF-784C-8D38-9C4D97F23C39}"/>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429423948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4.xml"/><Relationship Id="rId18" Type="http://schemas.openxmlformats.org/officeDocument/2006/relationships/slideLayout" Target="../slideLayouts/slideLayout19.xml"/><Relationship Id="rId26" Type="http://schemas.openxmlformats.org/officeDocument/2006/relationships/slideLayout" Target="../slideLayouts/slideLayout27.xml"/><Relationship Id="rId39" Type="http://schemas.openxmlformats.org/officeDocument/2006/relationships/slideLayout" Target="../slideLayouts/slideLayout40.xml"/><Relationship Id="rId21" Type="http://schemas.openxmlformats.org/officeDocument/2006/relationships/slideLayout" Target="../slideLayouts/slideLayout22.xml"/><Relationship Id="rId34" Type="http://schemas.openxmlformats.org/officeDocument/2006/relationships/slideLayout" Target="../slideLayouts/slideLayout35.xml"/><Relationship Id="rId42" Type="http://schemas.openxmlformats.org/officeDocument/2006/relationships/slideLayout" Target="../slideLayouts/slideLayout43.xml"/><Relationship Id="rId47" Type="http://schemas.openxmlformats.org/officeDocument/2006/relationships/slideLayout" Target="../slideLayouts/slideLayout48.xml"/><Relationship Id="rId50" Type="http://schemas.openxmlformats.org/officeDocument/2006/relationships/slideLayout" Target="../slideLayouts/slideLayout51.xml"/><Relationship Id="rId55" Type="http://schemas.openxmlformats.org/officeDocument/2006/relationships/slideLayout" Target="../slideLayouts/slideLayout56.xml"/><Relationship Id="rId63" Type="http://schemas.openxmlformats.org/officeDocument/2006/relationships/theme" Target="../theme/theme2.xml"/><Relationship Id="rId7" Type="http://schemas.openxmlformats.org/officeDocument/2006/relationships/slideLayout" Target="../slideLayouts/slideLayout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9" Type="http://schemas.openxmlformats.org/officeDocument/2006/relationships/slideLayout" Target="../slideLayouts/slideLayout30.xml"/><Relationship Id="rId11" Type="http://schemas.openxmlformats.org/officeDocument/2006/relationships/slideLayout" Target="../slideLayouts/slideLayout12.xml"/><Relationship Id="rId24" Type="http://schemas.openxmlformats.org/officeDocument/2006/relationships/slideLayout" Target="../slideLayouts/slideLayout25.xml"/><Relationship Id="rId32" Type="http://schemas.openxmlformats.org/officeDocument/2006/relationships/slideLayout" Target="../slideLayouts/slideLayout33.xml"/><Relationship Id="rId37" Type="http://schemas.openxmlformats.org/officeDocument/2006/relationships/slideLayout" Target="../slideLayouts/slideLayout38.xml"/><Relationship Id="rId40" Type="http://schemas.openxmlformats.org/officeDocument/2006/relationships/slideLayout" Target="../slideLayouts/slideLayout41.xml"/><Relationship Id="rId45" Type="http://schemas.openxmlformats.org/officeDocument/2006/relationships/slideLayout" Target="../slideLayouts/slideLayout46.xml"/><Relationship Id="rId53" Type="http://schemas.openxmlformats.org/officeDocument/2006/relationships/slideLayout" Target="../slideLayouts/slideLayout54.xml"/><Relationship Id="rId58" Type="http://schemas.openxmlformats.org/officeDocument/2006/relationships/slideLayout" Target="../slideLayouts/slideLayout59.xml"/><Relationship Id="rId5" Type="http://schemas.openxmlformats.org/officeDocument/2006/relationships/slideLayout" Target="../slideLayouts/slideLayout6.xml"/><Relationship Id="rId61" Type="http://schemas.openxmlformats.org/officeDocument/2006/relationships/slideLayout" Target="../slideLayouts/slideLayout62.xml"/><Relationship Id="rId19" Type="http://schemas.openxmlformats.org/officeDocument/2006/relationships/slideLayout" Target="../slideLayouts/slideLayout20.xml"/><Relationship Id="rId14" Type="http://schemas.openxmlformats.org/officeDocument/2006/relationships/slideLayout" Target="../slideLayouts/slideLayout15.xml"/><Relationship Id="rId22" Type="http://schemas.openxmlformats.org/officeDocument/2006/relationships/slideLayout" Target="../slideLayouts/slideLayout23.xml"/><Relationship Id="rId27" Type="http://schemas.openxmlformats.org/officeDocument/2006/relationships/slideLayout" Target="../slideLayouts/slideLayout28.xml"/><Relationship Id="rId30" Type="http://schemas.openxmlformats.org/officeDocument/2006/relationships/slideLayout" Target="../slideLayouts/slideLayout31.xml"/><Relationship Id="rId35" Type="http://schemas.openxmlformats.org/officeDocument/2006/relationships/slideLayout" Target="../slideLayouts/slideLayout36.xml"/><Relationship Id="rId43" Type="http://schemas.openxmlformats.org/officeDocument/2006/relationships/slideLayout" Target="../slideLayouts/slideLayout44.xml"/><Relationship Id="rId48" Type="http://schemas.openxmlformats.org/officeDocument/2006/relationships/slideLayout" Target="../slideLayouts/slideLayout49.xml"/><Relationship Id="rId56" Type="http://schemas.openxmlformats.org/officeDocument/2006/relationships/slideLayout" Target="../slideLayouts/slideLayout57.xml"/><Relationship Id="rId8" Type="http://schemas.openxmlformats.org/officeDocument/2006/relationships/slideLayout" Target="../slideLayouts/slideLayout9.xml"/><Relationship Id="rId51" Type="http://schemas.openxmlformats.org/officeDocument/2006/relationships/slideLayout" Target="../slideLayouts/slideLayout52.xml"/><Relationship Id="rId3" Type="http://schemas.openxmlformats.org/officeDocument/2006/relationships/slideLayout" Target="../slideLayouts/slideLayout4.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5" Type="http://schemas.openxmlformats.org/officeDocument/2006/relationships/slideLayout" Target="../slideLayouts/slideLayout26.xml"/><Relationship Id="rId33" Type="http://schemas.openxmlformats.org/officeDocument/2006/relationships/slideLayout" Target="../slideLayouts/slideLayout34.xml"/><Relationship Id="rId38" Type="http://schemas.openxmlformats.org/officeDocument/2006/relationships/slideLayout" Target="../slideLayouts/slideLayout39.xml"/><Relationship Id="rId46" Type="http://schemas.openxmlformats.org/officeDocument/2006/relationships/slideLayout" Target="../slideLayouts/slideLayout47.xml"/><Relationship Id="rId59" Type="http://schemas.openxmlformats.org/officeDocument/2006/relationships/slideLayout" Target="../slideLayouts/slideLayout60.xml"/><Relationship Id="rId20" Type="http://schemas.openxmlformats.org/officeDocument/2006/relationships/slideLayout" Target="../slideLayouts/slideLayout21.xml"/><Relationship Id="rId41" Type="http://schemas.openxmlformats.org/officeDocument/2006/relationships/slideLayout" Target="../slideLayouts/slideLayout42.xml"/><Relationship Id="rId54" Type="http://schemas.openxmlformats.org/officeDocument/2006/relationships/slideLayout" Target="../slideLayouts/slideLayout55.xml"/><Relationship Id="rId62" Type="http://schemas.openxmlformats.org/officeDocument/2006/relationships/slideLayout" Target="../slideLayouts/slideLayout63.xml"/><Relationship Id="rId1" Type="http://schemas.openxmlformats.org/officeDocument/2006/relationships/slideLayout" Target="../slideLayouts/slideLayout2.xml"/><Relationship Id="rId6" Type="http://schemas.openxmlformats.org/officeDocument/2006/relationships/slideLayout" Target="../slideLayouts/slideLayout7.xml"/><Relationship Id="rId15" Type="http://schemas.openxmlformats.org/officeDocument/2006/relationships/slideLayout" Target="../slideLayouts/slideLayout16.xml"/><Relationship Id="rId23" Type="http://schemas.openxmlformats.org/officeDocument/2006/relationships/slideLayout" Target="../slideLayouts/slideLayout24.xml"/><Relationship Id="rId28" Type="http://schemas.openxmlformats.org/officeDocument/2006/relationships/slideLayout" Target="../slideLayouts/slideLayout29.xml"/><Relationship Id="rId36" Type="http://schemas.openxmlformats.org/officeDocument/2006/relationships/slideLayout" Target="../slideLayouts/slideLayout37.xml"/><Relationship Id="rId49" Type="http://schemas.openxmlformats.org/officeDocument/2006/relationships/slideLayout" Target="../slideLayouts/slideLayout50.xml"/><Relationship Id="rId57" Type="http://schemas.openxmlformats.org/officeDocument/2006/relationships/slideLayout" Target="../slideLayouts/slideLayout58.xml"/><Relationship Id="rId10" Type="http://schemas.openxmlformats.org/officeDocument/2006/relationships/slideLayout" Target="../slideLayouts/slideLayout11.xml"/><Relationship Id="rId31" Type="http://schemas.openxmlformats.org/officeDocument/2006/relationships/slideLayout" Target="../slideLayouts/slideLayout32.xml"/><Relationship Id="rId44" Type="http://schemas.openxmlformats.org/officeDocument/2006/relationships/slideLayout" Target="../slideLayouts/slideLayout45.xml"/><Relationship Id="rId52" Type="http://schemas.openxmlformats.org/officeDocument/2006/relationships/slideLayout" Target="../slideLayouts/slideLayout53.xml"/><Relationship Id="rId60" Type="http://schemas.openxmlformats.org/officeDocument/2006/relationships/slideLayout" Target="../slideLayouts/slideLayout6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6.xml"/><Relationship Id="rId18" Type="http://schemas.openxmlformats.org/officeDocument/2006/relationships/slideLayout" Target="../slideLayouts/slideLayout81.xml"/><Relationship Id="rId26" Type="http://schemas.openxmlformats.org/officeDocument/2006/relationships/slideLayout" Target="../slideLayouts/slideLayout89.xml"/><Relationship Id="rId39" Type="http://schemas.openxmlformats.org/officeDocument/2006/relationships/slideLayout" Target="../slideLayouts/slideLayout102.xml"/><Relationship Id="rId21" Type="http://schemas.openxmlformats.org/officeDocument/2006/relationships/slideLayout" Target="../slideLayouts/slideLayout84.xml"/><Relationship Id="rId34" Type="http://schemas.openxmlformats.org/officeDocument/2006/relationships/slideLayout" Target="../slideLayouts/slideLayout97.xml"/><Relationship Id="rId42" Type="http://schemas.openxmlformats.org/officeDocument/2006/relationships/slideLayout" Target="../slideLayouts/slideLayout105.xml"/><Relationship Id="rId7" Type="http://schemas.openxmlformats.org/officeDocument/2006/relationships/slideLayout" Target="../slideLayouts/slideLayout70.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20" Type="http://schemas.openxmlformats.org/officeDocument/2006/relationships/slideLayout" Target="../slideLayouts/slideLayout83.xml"/><Relationship Id="rId29" Type="http://schemas.openxmlformats.org/officeDocument/2006/relationships/slideLayout" Target="../slideLayouts/slideLayout92.xml"/><Relationship Id="rId41" Type="http://schemas.openxmlformats.org/officeDocument/2006/relationships/slideLayout" Target="../slideLayouts/slideLayout104.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24" Type="http://schemas.openxmlformats.org/officeDocument/2006/relationships/slideLayout" Target="../slideLayouts/slideLayout87.xml"/><Relationship Id="rId32" Type="http://schemas.openxmlformats.org/officeDocument/2006/relationships/slideLayout" Target="../slideLayouts/slideLayout95.xml"/><Relationship Id="rId37" Type="http://schemas.openxmlformats.org/officeDocument/2006/relationships/slideLayout" Target="../slideLayouts/slideLayout100.xml"/><Relationship Id="rId40" Type="http://schemas.openxmlformats.org/officeDocument/2006/relationships/slideLayout" Target="../slideLayouts/slideLayout103.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23" Type="http://schemas.openxmlformats.org/officeDocument/2006/relationships/slideLayout" Target="../slideLayouts/slideLayout86.xml"/><Relationship Id="rId28" Type="http://schemas.openxmlformats.org/officeDocument/2006/relationships/slideLayout" Target="../slideLayouts/slideLayout91.xml"/><Relationship Id="rId36" Type="http://schemas.openxmlformats.org/officeDocument/2006/relationships/slideLayout" Target="../slideLayouts/slideLayout99.xml"/><Relationship Id="rId10" Type="http://schemas.openxmlformats.org/officeDocument/2006/relationships/slideLayout" Target="../slideLayouts/slideLayout73.xml"/><Relationship Id="rId19" Type="http://schemas.openxmlformats.org/officeDocument/2006/relationships/slideLayout" Target="../slideLayouts/slideLayout82.xml"/><Relationship Id="rId31" Type="http://schemas.openxmlformats.org/officeDocument/2006/relationships/slideLayout" Target="../slideLayouts/slideLayout94.xml"/><Relationship Id="rId44" Type="http://schemas.openxmlformats.org/officeDocument/2006/relationships/theme" Target="../theme/theme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 Id="rId22" Type="http://schemas.openxmlformats.org/officeDocument/2006/relationships/slideLayout" Target="../slideLayouts/slideLayout85.xml"/><Relationship Id="rId27" Type="http://schemas.openxmlformats.org/officeDocument/2006/relationships/slideLayout" Target="../slideLayouts/slideLayout90.xml"/><Relationship Id="rId30" Type="http://schemas.openxmlformats.org/officeDocument/2006/relationships/slideLayout" Target="../slideLayouts/slideLayout93.xml"/><Relationship Id="rId35" Type="http://schemas.openxmlformats.org/officeDocument/2006/relationships/slideLayout" Target="../slideLayouts/slideLayout98.xml"/><Relationship Id="rId43" Type="http://schemas.openxmlformats.org/officeDocument/2006/relationships/slideLayout" Target="../slideLayouts/slideLayout106.xml"/><Relationship Id="rId8" Type="http://schemas.openxmlformats.org/officeDocument/2006/relationships/slideLayout" Target="../slideLayouts/slideLayout71.xml"/><Relationship Id="rId3" Type="http://schemas.openxmlformats.org/officeDocument/2006/relationships/slideLayout" Target="../slideLayouts/slideLayout66.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5" Type="http://schemas.openxmlformats.org/officeDocument/2006/relationships/slideLayout" Target="../slideLayouts/slideLayout88.xml"/><Relationship Id="rId33" Type="http://schemas.openxmlformats.org/officeDocument/2006/relationships/slideLayout" Target="../slideLayouts/slideLayout96.xml"/><Relationship Id="rId38" Type="http://schemas.openxmlformats.org/officeDocument/2006/relationships/slideLayout" Target="../slideLayouts/slideLayout10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slideLayout" Target="../slideLayouts/slideLayout119.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094" y="205979"/>
            <a:ext cx="8423593" cy="857250"/>
          </a:xfrm>
          <a:prstGeom prst="rect">
            <a:avLst/>
          </a:prstGeom>
        </p:spPr>
        <p:txBody>
          <a:bodyPr vert="horz" lIns="0" tIns="0" rIns="0" bIns="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252094" y="1200151"/>
            <a:ext cx="8423593" cy="339447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3"/>
          </p:nvPr>
        </p:nvSpPr>
        <p:spPr>
          <a:xfrm>
            <a:off x="234000" y="4767263"/>
            <a:ext cx="7686376" cy="273844"/>
          </a:xfrm>
          <a:prstGeom prst="rect">
            <a:avLst/>
          </a:prstGeom>
        </p:spPr>
        <p:txBody>
          <a:bodyPr vert="horz" lIns="0" tIns="0" rIns="0" bIns="0" rtlCol="0" anchor="t" anchorCtr="0"/>
          <a:lstStyle>
            <a:lvl1pPr algn="l">
              <a:defRPr sz="700" b="1" cap="all" baseline="0">
                <a:solidFill>
                  <a:schemeClr val="tx1"/>
                </a:solidFill>
              </a:defRPr>
            </a:lvl1pPr>
          </a:lstStyle>
          <a:p>
            <a:endParaRPr lang="en-GB"/>
          </a:p>
        </p:txBody>
      </p:sp>
      <p:sp>
        <p:nvSpPr>
          <p:cNvPr id="6" name="Slide Number Placeholder 5"/>
          <p:cNvSpPr>
            <a:spLocks noGrp="1"/>
          </p:cNvSpPr>
          <p:nvPr>
            <p:ph type="sldNum" sz="quarter" idx="4"/>
          </p:nvPr>
        </p:nvSpPr>
        <p:spPr>
          <a:xfrm>
            <a:off x="7956376" y="4767263"/>
            <a:ext cx="909464" cy="273844"/>
          </a:xfrm>
          <a:prstGeom prst="rect">
            <a:avLst/>
          </a:prstGeom>
        </p:spPr>
        <p:txBody>
          <a:bodyPr vert="horz" lIns="0" tIns="0" rIns="0" bIns="0" rtlCol="0" anchor="t" anchorCtr="0"/>
          <a:lstStyle>
            <a:lvl1pPr algn="r">
              <a:defRPr sz="700" b="1">
                <a:solidFill>
                  <a:schemeClr val="tx1"/>
                </a:solidFill>
              </a:defRPr>
            </a:lvl1pPr>
          </a:lstStyle>
          <a:p>
            <a:fld id="{DA2C159E-F13C-4A85-9A41-E7669D3E0D70}" type="slidenum">
              <a:rPr lang="en-GB" smtClean="0"/>
              <a:pPr/>
              <a:t>‹#›</a:t>
            </a:fld>
            <a:endParaRPr lang="en-GB"/>
          </a:p>
        </p:txBody>
      </p:sp>
    </p:spTree>
    <p:extLst>
      <p:ext uri="{BB962C8B-B14F-4D97-AF65-F5344CB8AC3E}">
        <p14:creationId xmlns:p14="http://schemas.microsoft.com/office/powerpoint/2010/main" val="1239283883"/>
      </p:ext>
    </p:extLst>
  </p:cSld>
  <p:clrMap bg1="lt1" tx1="dk1" bg2="lt2" tx2="dk2" accent1="accent1" accent2="accent2" accent3="accent3" accent4="accent4" accent5="accent5" accent6="accent6" hlink="hlink" folHlink="folHlink"/>
  <p:sldLayoutIdLst>
    <p:sldLayoutId id="2147483857" r:id="rId1"/>
  </p:sldLayoutIdLst>
  <p:hf hdr="0" ftr="0" dt="0"/>
  <p:txStyles>
    <p:titleStyle>
      <a:lvl1pPr algn="l" defTabSz="914400" rtl="0" eaLnBrk="1" latinLnBrk="0" hangingPunct="1">
        <a:spcBef>
          <a:spcPct val="0"/>
        </a:spcBef>
        <a:buNone/>
        <a:defRPr sz="4400" kern="1200" cap="all"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094" y="205979"/>
            <a:ext cx="8423593" cy="857250"/>
          </a:xfrm>
          <a:prstGeom prst="rect">
            <a:avLst/>
          </a:prstGeom>
        </p:spPr>
        <p:txBody>
          <a:bodyPr vert="horz" lIns="0" tIns="0" rIns="0" bIns="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252094" y="1200151"/>
            <a:ext cx="8423593" cy="339447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3"/>
          </p:nvPr>
        </p:nvSpPr>
        <p:spPr>
          <a:xfrm>
            <a:off x="234000" y="4767263"/>
            <a:ext cx="7686376" cy="273844"/>
          </a:xfrm>
          <a:prstGeom prst="rect">
            <a:avLst/>
          </a:prstGeom>
        </p:spPr>
        <p:txBody>
          <a:bodyPr vert="horz" lIns="0" tIns="0" rIns="0" bIns="0" rtlCol="0" anchor="t" anchorCtr="0"/>
          <a:lstStyle>
            <a:lvl1pPr algn="l">
              <a:defRPr sz="700" b="1" cap="all" baseline="0">
                <a:solidFill>
                  <a:schemeClr val="tx1"/>
                </a:solidFill>
              </a:defRPr>
            </a:lvl1pPr>
          </a:lstStyle>
          <a:p>
            <a:endParaRPr lang="en-GB"/>
          </a:p>
        </p:txBody>
      </p:sp>
      <p:sp>
        <p:nvSpPr>
          <p:cNvPr id="6" name="Slide Number Placeholder 5"/>
          <p:cNvSpPr>
            <a:spLocks noGrp="1"/>
          </p:cNvSpPr>
          <p:nvPr>
            <p:ph type="sldNum" sz="quarter" idx="4"/>
          </p:nvPr>
        </p:nvSpPr>
        <p:spPr>
          <a:xfrm>
            <a:off x="7956376" y="4767263"/>
            <a:ext cx="909464" cy="273844"/>
          </a:xfrm>
          <a:prstGeom prst="rect">
            <a:avLst/>
          </a:prstGeom>
        </p:spPr>
        <p:txBody>
          <a:bodyPr vert="horz" lIns="0" tIns="0" rIns="0" bIns="0" rtlCol="0" anchor="t" anchorCtr="0"/>
          <a:lstStyle>
            <a:lvl1pPr algn="r">
              <a:defRPr sz="700" b="1">
                <a:solidFill>
                  <a:schemeClr val="tx1"/>
                </a:solidFill>
              </a:defRPr>
            </a:lvl1pPr>
          </a:lstStyle>
          <a:p>
            <a:fld id="{DA2C159E-F13C-4A85-9A41-E7669D3E0D70}" type="slidenum">
              <a:rPr lang="en-GB" smtClean="0"/>
              <a:pPr/>
              <a:t>‹#›</a:t>
            </a:fld>
            <a:endParaRPr lang="en-GB"/>
          </a:p>
        </p:txBody>
      </p:sp>
    </p:spTree>
    <p:extLst>
      <p:ext uri="{BB962C8B-B14F-4D97-AF65-F5344CB8AC3E}">
        <p14:creationId xmlns:p14="http://schemas.microsoft.com/office/powerpoint/2010/main" val="1379435070"/>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 id="2147483785" r:id="rId18"/>
    <p:sldLayoutId id="2147483786" r:id="rId19"/>
    <p:sldLayoutId id="2147483787" r:id="rId20"/>
    <p:sldLayoutId id="2147483788" r:id="rId21"/>
    <p:sldLayoutId id="2147483789" r:id="rId22"/>
    <p:sldLayoutId id="2147483790" r:id="rId23"/>
    <p:sldLayoutId id="2147483791" r:id="rId24"/>
    <p:sldLayoutId id="2147483792" r:id="rId25"/>
    <p:sldLayoutId id="2147483793" r:id="rId26"/>
    <p:sldLayoutId id="2147483794" r:id="rId27"/>
    <p:sldLayoutId id="2147483795" r:id="rId28"/>
    <p:sldLayoutId id="2147483796" r:id="rId29"/>
    <p:sldLayoutId id="2147483797" r:id="rId30"/>
    <p:sldLayoutId id="2147483798" r:id="rId31"/>
    <p:sldLayoutId id="2147483799" r:id="rId32"/>
    <p:sldLayoutId id="2147483800" r:id="rId33"/>
    <p:sldLayoutId id="2147483801" r:id="rId34"/>
    <p:sldLayoutId id="2147483802" r:id="rId35"/>
    <p:sldLayoutId id="2147483803" r:id="rId36"/>
    <p:sldLayoutId id="2147483804" r:id="rId37"/>
    <p:sldLayoutId id="2147483805" r:id="rId38"/>
    <p:sldLayoutId id="2147483806" r:id="rId39"/>
    <p:sldLayoutId id="2147483807" r:id="rId40"/>
    <p:sldLayoutId id="2147483808" r:id="rId41"/>
    <p:sldLayoutId id="2147483809" r:id="rId42"/>
    <p:sldLayoutId id="2147483810" r:id="rId43"/>
    <p:sldLayoutId id="2147483811" r:id="rId44"/>
    <p:sldLayoutId id="2147483812" r:id="rId45"/>
    <p:sldLayoutId id="2147483813" r:id="rId46"/>
    <p:sldLayoutId id="2147483814" r:id="rId47"/>
    <p:sldLayoutId id="2147483815" r:id="rId48"/>
    <p:sldLayoutId id="2147483816" r:id="rId49"/>
    <p:sldLayoutId id="2147483817" r:id="rId50"/>
    <p:sldLayoutId id="2147483818" r:id="rId51"/>
    <p:sldLayoutId id="2147483819" r:id="rId52"/>
    <p:sldLayoutId id="2147483820" r:id="rId53"/>
    <p:sldLayoutId id="2147483821" r:id="rId54"/>
    <p:sldLayoutId id="2147483822" r:id="rId55"/>
    <p:sldLayoutId id="2147483823" r:id="rId56"/>
    <p:sldLayoutId id="2147483824" r:id="rId57"/>
    <p:sldLayoutId id="2147483825" r:id="rId58"/>
    <p:sldLayoutId id="2147483826" r:id="rId59"/>
    <p:sldLayoutId id="2147483827" r:id="rId60"/>
    <p:sldLayoutId id="2147483894" r:id="rId61"/>
    <p:sldLayoutId id="2147483895" r:id="rId62"/>
  </p:sldLayoutIdLst>
  <p:hf hdr="0" ftr="0" dt="0"/>
  <p:txStyles>
    <p:titleStyle>
      <a:lvl1pPr algn="l" defTabSz="914400" rtl="0" eaLnBrk="1" latinLnBrk="0" hangingPunct="1">
        <a:spcBef>
          <a:spcPct val="0"/>
        </a:spcBef>
        <a:buNone/>
        <a:defRPr sz="4400" kern="1200" cap="none"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094" y="205979"/>
            <a:ext cx="8423593" cy="857250"/>
          </a:xfrm>
          <a:prstGeom prst="rect">
            <a:avLst/>
          </a:prstGeom>
        </p:spPr>
        <p:txBody>
          <a:bodyPr vert="horz" lIns="0" tIns="0" rIns="0" bIns="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252094" y="1200151"/>
            <a:ext cx="8423593" cy="339447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3"/>
          </p:nvPr>
        </p:nvSpPr>
        <p:spPr>
          <a:xfrm>
            <a:off x="234000" y="4767263"/>
            <a:ext cx="7686376" cy="273844"/>
          </a:xfrm>
          <a:prstGeom prst="rect">
            <a:avLst/>
          </a:prstGeom>
        </p:spPr>
        <p:txBody>
          <a:bodyPr vert="horz" lIns="0" tIns="0" rIns="0" bIns="0" rtlCol="0" anchor="t" anchorCtr="0"/>
          <a:lstStyle>
            <a:lvl1pPr algn="l">
              <a:defRPr sz="700" b="1" cap="all" baseline="0">
                <a:solidFill>
                  <a:schemeClr val="tx1"/>
                </a:solidFill>
              </a:defRPr>
            </a:lvl1pPr>
          </a:lstStyle>
          <a:p>
            <a:endParaRPr lang="en-GB"/>
          </a:p>
        </p:txBody>
      </p:sp>
      <p:sp>
        <p:nvSpPr>
          <p:cNvPr id="6" name="Slide Number Placeholder 5"/>
          <p:cNvSpPr>
            <a:spLocks noGrp="1"/>
          </p:cNvSpPr>
          <p:nvPr>
            <p:ph type="sldNum" sz="quarter" idx="4"/>
          </p:nvPr>
        </p:nvSpPr>
        <p:spPr>
          <a:xfrm>
            <a:off x="7956376" y="4767263"/>
            <a:ext cx="909464" cy="273844"/>
          </a:xfrm>
          <a:prstGeom prst="rect">
            <a:avLst/>
          </a:prstGeom>
        </p:spPr>
        <p:txBody>
          <a:bodyPr vert="horz" lIns="0" tIns="0" rIns="0" bIns="0" rtlCol="0" anchor="t" anchorCtr="0"/>
          <a:lstStyle>
            <a:lvl1pPr algn="r">
              <a:defRPr sz="700" b="1">
                <a:solidFill>
                  <a:schemeClr val="tx1"/>
                </a:solidFill>
              </a:defRPr>
            </a:lvl1pPr>
          </a:lstStyle>
          <a:p>
            <a:fld id="{DA2C159E-F13C-4A85-9A41-E7669D3E0D70}" type="slidenum">
              <a:rPr lang="en-GB" smtClean="0"/>
              <a:pPr/>
              <a:t>‹#›</a:t>
            </a:fld>
            <a:endParaRPr lang="en-GB"/>
          </a:p>
        </p:txBody>
      </p:sp>
    </p:spTree>
    <p:extLst>
      <p:ext uri="{BB962C8B-B14F-4D97-AF65-F5344CB8AC3E}">
        <p14:creationId xmlns:p14="http://schemas.microsoft.com/office/powerpoint/2010/main" val="3239540731"/>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 id="2147483908" r:id="rId12"/>
    <p:sldLayoutId id="2147483909" r:id="rId13"/>
    <p:sldLayoutId id="2147483910" r:id="rId14"/>
    <p:sldLayoutId id="2147483911" r:id="rId15"/>
    <p:sldLayoutId id="2147483912" r:id="rId16"/>
    <p:sldLayoutId id="2147483913" r:id="rId17"/>
    <p:sldLayoutId id="2147483914" r:id="rId18"/>
    <p:sldLayoutId id="2147483915" r:id="rId19"/>
    <p:sldLayoutId id="2147483916" r:id="rId20"/>
    <p:sldLayoutId id="2147483917" r:id="rId21"/>
    <p:sldLayoutId id="2147483918" r:id="rId22"/>
    <p:sldLayoutId id="2147483919" r:id="rId23"/>
    <p:sldLayoutId id="2147483920" r:id="rId24"/>
    <p:sldLayoutId id="2147483921" r:id="rId25"/>
    <p:sldLayoutId id="2147483922" r:id="rId26"/>
    <p:sldLayoutId id="2147483923" r:id="rId27"/>
    <p:sldLayoutId id="2147483924" r:id="rId28"/>
    <p:sldLayoutId id="2147483925" r:id="rId29"/>
    <p:sldLayoutId id="2147483926" r:id="rId30"/>
    <p:sldLayoutId id="2147483927" r:id="rId31"/>
    <p:sldLayoutId id="2147483928" r:id="rId32"/>
    <p:sldLayoutId id="2147483929" r:id="rId33"/>
    <p:sldLayoutId id="2147483930" r:id="rId34"/>
    <p:sldLayoutId id="2147483931" r:id="rId35"/>
    <p:sldLayoutId id="2147483932" r:id="rId36"/>
    <p:sldLayoutId id="2147483933" r:id="rId37"/>
    <p:sldLayoutId id="2147483934" r:id="rId38"/>
    <p:sldLayoutId id="2147483935" r:id="rId39"/>
    <p:sldLayoutId id="2147483936" r:id="rId40"/>
    <p:sldLayoutId id="2147483937" r:id="rId41"/>
    <p:sldLayoutId id="2147483938" r:id="rId42"/>
    <p:sldLayoutId id="2147483939" r:id="rId43"/>
  </p:sldLayoutIdLst>
  <p:hf hdr="0" ftr="0" dt="0"/>
  <p:txStyles>
    <p:titleStyle>
      <a:lvl1pPr algn="l" defTabSz="914400" rtl="0" eaLnBrk="1" latinLnBrk="0" hangingPunct="1">
        <a:spcBef>
          <a:spcPct val="0"/>
        </a:spcBef>
        <a:buNone/>
        <a:defRPr sz="4400" kern="1200" cap="none"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B0168A-CC76-B94A-B01D-366C44869815}"/>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3C6115CE-A5BE-F44D-92EC-6B5DD8947D4D}"/>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B6AEB9D-D34D-5843-9FE6-1A8113EF9BE1}"/>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F4C7E89-2B1A-2C49-AEE1-09E090BCBEA1}" type="datetimeFigureOut">
              <a:rPr lang="en-GB" smtClean="0"/>
              <a:t>17/05/2023</a:t>
            </a:fld>
            <a:endParaRPr lang="en-GB"/>
          </a:p>
        </p:txBody>
      </p:sp>
      <p:sp>
        <p:nvSpPr>
          <p:cNvPr id="5" name="Footer Placeholder 4">
            <a:extLst>
              <a:ext uri="{FF2B5EF4-FFF2-40B4-BE49-F238E27FC236}">
                <a16:creationId xmlns:a16="http://schemas.microsoft.com/office/drawing/2014/main" id="{C92227CD-4F7C-2244-B45B-9094CFC2D57B}"/>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1765613-0342-314C-8450-53737E02B09E}"/>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2D3218F-1C12-2B4C-A0F4-B6DF7190FF47}" type="slidenum">
              <a:rPr lang="en-GB" smtClean="0"/>
              <a:t>‹#›</a:t>
            </a:fld>
            <a:endParaRPr lang="en-GB"/>
          </a:p>
        </p:txBody>
      </p:sp>
    </p:spTree>
    <p:extLst>
      <p:ext uri="{BB962C8B-B14F-4D97-AF65-F5344CB8AC3E}">
        <p14:creationId xmlns:p14="http://schemas.microsoft.com/office/powerpoint/2010/main" val="3534608206"/>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52" r:id="rId12"/>
    <p:sldLayoutId id="2147483953"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6.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7FE_8wGgw_M" TargetMode="External"/><Relationship Id="rId2" Type="http://schemas.openxmlformats.org/officeDocument/2006/relationships/notesSlide" Target="../notesSlides/notesSlide9.xml"/><Relationship Id="rId1" Type="http://schemas.openxmlformats.org/officeDocument/2006/relationships/slideLayout" Target="../slideLayouts/slideLayout49.xml"/><Relationship Id="rId4" Type="http://schemas.openxmlformats.org/officeDocument/2006/relationships/image" Target="../media/image51.png"/></Relationships>
</file>

<file path=ppt/slides/_rels/slide1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2.xml"/></Relationships>
</file>

<file path=ppt/slides/_rels/slide1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2.xml"/><Relationship Id="rId1" Type="http://schemas.openxmlformats.org/officeDocument/2006/relationships/slideLayout" Target="../slideLayouts/slideLayout62.xml"/></Relationships>
</file>

<file path=ppt/slides/_rels/slide1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3.xml"/><Relationship Id="rId1" Type="http://schemas.openxmlformats.org/officeDocument/2006/relationships/slideLayout" Target="../slideLayouts/slideLayout6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2.xml"/></Relationships>
</file>

<file path=ppt/slides/_rels/slide1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8.xml"/><Relationship Id="rId1" Type="http://schemas.openxmlformats.org/officeDocument/2006/relationships/slideLayout" Target="../slideLayouts/slideLayout62.xml"/><Relationship Id="rId4" Type="http://schemas.openxmlformats.org/officeDocument/2006/relationships/image" Target="../media/image5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6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3.xml"/><Relationship Id="rId1" Type="http://schemas.openxmlformats.org/officeDocument/2006/relationships/slideLayout" Target="../slideLayouts/slideLayout62.xml"/></Relationships>
</file>

<file path=ppt/slides/_rels/slide2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4.xml"/><Relationship Id="rId1" Type="http://schemas.openxmlformats.org/officeDocument/2006/relationships/slideLayout" Target="../slideLayouts/slideLayout62.xml"/></Relationships>
</file>

<file path=ppt/slides/_rels/slide2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5.xml"/><Relationship Id="rId1" Type="http://schemas.openxmlformats.org/officeDocument/2006/relationships/slideLayout" Target="../slideLayouts/slideLayout62.xml"/></Relationships>
</file>

<file path=ppt/slides/_rels/slide2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6.xml"/><Relationship Id="rId1" Type="http://schemas.openxmlformats.org/officeDocument/2006/relationships/slideLayout" Target="../slideLayouts/slideLayout62.xml"/></Relationships>
</file>

<file path=ppt/slides/_rels/slide2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7.xml"/><Relationship Id="rId1" Type="http://schemas.openxmlformats.org/officeDocument/2006/relationships/slideLayout" Target="../slideLayouts/slideLayout62.xml"/></Relationships>
</file>

<file path=ppt/slides/_rels/slide2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8.xml"/><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9.xml"/><Relationship Id="rId1" Type="http://schemas.openxmlformats.org/officeDocument/2006/relationships/slideLayout" Target="../slideLayouts/slideLayout62.xml"/></Relationships>
</file>

<file path=ppt/slides/_rels/slide3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0.xml"/><Relationship Id="rId1" Type="http://schemas.openxmlformats.org/officeDocument/2006/relationships/slideLayout" Target="../slideLayouts/slideLayout62.xml"/></Relationships>
</file>

<file path=ppt/slides/_rels/slide3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1.xml"/><Relationship Id="rId1" Type="http://schemas.openxmlformats.org/officeDocument/2006/relationships/slideLayout" Target="../slideLayouts/slideLayout62.xml"/></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2.xml"/><Relationship Id="rId1" Type="http://schemas.openxmlformats.org/officeDocument/2006/relationships/slideLayout" Target="../slideLayouts/slideLayout62.xml"/></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3.xml"/><Relationship Id="rId1" Type="http://schemas.openxmlformats.org/officeDocument/2006/relationships/slideLayout" Target="../slideLayouts/slideLayout62.xml"/></Relationships>
</file>

<file path=ppt/slides/_rels/slide3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4.xml"/><Relationship Id="rId1" Type="http://schemas.openxmlformats.org/officeDocument/2006/relationships/slideLayout" Target="../slideLayouts/slideLayout62.xml"/></Relationships>
</file>

<file path=ppt/slides/_rels/slide3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5.xml"/><Relationship Id="rId1" Type="http://schemas.openxmlformats.org/officeDocument/2006/relationships/slideLayout" Target="../slideLayouts/slideLayout6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2.xml"/></Relationships>
</file>

<file path=ppt/slides/_rels/slide3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7.xml"/><Relationship Id="rId1" Type="http://schemas.openxmlformats.org/officeDocument/2006/relationships/slideLayout" Target="../slideLayouts/slideLayout63.xml"/><Relationship Id="rId4" Type="http://schemas.openxmlformats.org/officeDocument/2006/relationships/image" Target="../media/image61.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2.xml"/></Relationships>
</file>

<file path=ppt/slides/_rels/slide4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6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2.xml"/></Relationships>
</file>

<file path=ppt/slides/_rels/slide47.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20.png"/><Relationship Id="rId18" Type="http://schemas.openxmlformats.org/officeDocument/2006/relationships/image" Target="../media/image67.png"/><Relationship Id="rId3" Type="http://schemas.openxmlformats.org/officeDocument/2006/relationships/image" Target="../media/image580.png"/><Relationship Id="rId7" Type="http://schemas.openxmlformats.org/officeDocument/2006/relationships/image" Target="../media/image62.png"/><Relationship Id="rId12" Type="http://schemas.openxmlformats.org/officeDocument/2006/relationships/image" Target="../media/image611.png"/><Relationship Id="rId17" Type="http://schemas.openxmlformats.org/officeDocument/2006/relationships/image" Target="../media/image66.png"/><Relationship Id="rId2" Type="http://schemas.openxmlformats.org/officeDocument/2006/relationships/notesSlide" Target="../notesSlides/notesSlide45.xml"/><Relationship Id="rId16" Type="http://schemas.openxmlformats.org/officeDocument/2006/relationships/image" Target="../media/image65.png"/><Relationship Id="rId1" Type="http://schemas.openxmlformats.org/officeDocument/2006/relationships/slideLayout" Target="../slideLayouts/slideLayout62.xml"/><Relationship Id="rId6" Type="http://schemas.openxmlformats.org/officeDocument/2006/relationships/image" Target="../media/image612.png"/><Relationship Id="rId11" Type="http://schemas.openxmlformats.org/officeDocument/2006/relationships/image" Target="../media/image601.png"/><Relationship Id="rId5" Type="http://schemas.openxmlformats.org/officeDocument/2006/relationships/image" Target="../media/image602.png"/><Relationship Id="rId15" Type="http://schemas.openxmlformats.org/officeDocument/2006/relationships/image" Target="../media/image640.png"/><Relationship Id="rId10" Type="http://schemas.openxmlformats.org/officeDocument/2006/relationships/image" Target="../media/image590.png"/><Relationship Id="rId19" Type="http://schemas.openxmlformats.org/officeDocument/2006/relationships/image" Target="../media/image68.png"/><Relationship Id="rId4" Type="http://schemas.openxmlformats.org/officeDocument/2006/relationships/image" Target="../media/image591.png"/><Relationship Id="rId9" Type="http://schemas.openxmlformats.org/officeDocument/2006/relationships/image" Target="../media/image64.png"/><Relationship Id="rId14" Type="http://schemas.openxmlformats.org/officeDocument/2006/relationships/image" Target="../media/image630.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2.xml"/></Relationships>
</file>

<file path=ppt/slides/_rels/slide4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7.xml"/><Relationship Id="rId1" Type="http://schemas.openxmlformats.org/officeDocument/2006/relationships/slideLayout" Target="../slideLayouts/slideLayout62.xml"/><Relationship Id="rId5" Type="http://schemas.openxmlformats.org/officeDocument/2006/relationships/image" Target="../media/image610.png"/><Relationship Id="rId4" Type="http://schemas.openxmlformats.org/officeDocument/2006/relationships/image" Target="../media/image60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2.xml"/></Relationships>
</file>

<file path=ppt/slides/_rels/slide5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9.xml"/><Relationship Id="rId1" Type="http://schemas.openxmlformats.org/officeDocument/2006/relationships/slideLayout" Target="../slideLayouts/slideLayout46.xml"/></Relationships>
</file>

<file path=ppt/slides/_rels/slide5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0.xml"/><Relationship Id="rId1" Type="http://schemas.openxmlformats.org/officeDocument/2006/relationships/slideLayout" Target="../slideLayouts/slideLayout6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9.xml"/></Relationships>
</file>

<file path=ppt/slides/_rels/slide5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54.xml"/><Relationship Id="rId1" Type="http://schemas.openxmlformats.org/officeDocument/2006/relationships/slideLayout" Target="../slideLayouts/slideLayout46.xml"/><Relationship Id="rId4" Type="http://schemas.openxmlformats.org/officeDocument/2006/relationships/image" Target="../media/image73.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9.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6.xml"/><Relationship Id="rId1" Type="http://schemas.openxmlformats.org/officeDocument/2006/relationships/slideLayout" Target="../slideLayouts/slideLayout6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www.youtube.com/watch?v=-Gajs_UNItU" TargetMode="External"/><Relationship Id="rId2" Type="http://schemas.openxmlformats.org/officeDocument/2006/relationships/notesSlide" Target="../notesSlides/notesSlide57.xml"/><Relationship Id="rId1" Type="http://schemas.openxmlformats.org/officeDocument/2006/relationships/slideLayout" Target="../slideLayouts/slideLayout118.xml"/><Relationship Id="rId4" Type="http://schemas.openxmlformats.org/officeDocument/2006/relationships/hyperlink" Target="https://www.youtube.com/watch?v=TvcM7GnY61U"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18.xml"/></Relationships>
</file>

<file path=ppt/slides/_rels/slide61.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hyperlink" Target="https://www.et-foundation.co.uk/wp-content/uploads/2023/03/Ratio-Tables-for-FE-maths_practical-intervention-booklet_2.pdf" TargetMode="External"/><Relationship Id="rId7" Type="http://schemas.openxmlformats.org/officeDocument/2006/relationships/image" Target="../media/image82.png"/><Relationship Id="rId2" Type="http://schemas.openxmlformats.org/officeDocument/2006/relationships/notesSlide" Target="../notesSlides/notesSlide59.xml"/><Relationship Id="rId1" Type="http://schemas.openxmlformats.org/officeDocument/2006/relationships/slideLayout" Target="../slideLayouts/slideLayout118.xml"/><Relationship Id="rId6" Type="http://schemas.openxmlformats.org/officeDocument/2006/relationships/hyperlink" Target="https://www.et-foundation.co.uk/professional-development/maths-and-english/cfem/cfem-resources-and-evidence/cfem-evidence/cfem-action-research-resources/" TargetMode="External"/><Relationship Id="rId5" Type="http://schemas.openxmlformats.org/officeDocument/2006/relationships/hyperlink" Target="https://www.et-foundation.co.uk/professional-development/maths-and-english/cfem/cfem-resources-and-evidence/teaching-for-mastery-classroom-resources/cfem-mastery-approaches/using-visual-models-and-representations/" TargetMode="External"/><Relationship Id="rId4" Type="http://schemas.openxmlformats.org/officeDocument/2006/relationships/hyperlink" Target="https://www.et-foundation.co.uk/wp-content/uploads/2023/03/Bar-Models-for-FE-maths_practical-intervention-booklet_2.pdf" TargetMode="Externa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BCE636-A445-544C-A56B-2DA9DB24E2A0}"/>
              </a:ext>
            </a:extLst>
          </p:cNvPr>
          <p:cNvSpPr>
            <a:spLocks noGrp="1"/>
          </p:cNvSpPr>
          <p:nvPr>
            <p:ph type="ctrTitle"/>
          </p:nvPr>
        </p:nvSpPr>
        <p:spPr>
          <a:xfrm>
            <a:off x="3888720" y="2221200"/>
            <a:ext cx="4965569" cy="1242000"/>
          </a:xfrm>
        </p:spPr>
        <p:txBody>
          <a:bodyPr/>
          <a:lstStyle/>
          <a:p>
            <a:r>
              <a:rPr lang="en-GB" sz="3600" dirty="0"/>
              <a:t>Teaching for mastery in FE Maths</a:t>
            </a:r>
          </a:p>
        </p:txBody>
      </p:sp>
      <p:sp>
        <p:nvSpPr>
          <p:cNvPr id="5" name="Subtitle 4">
            <a:extLst>
              <a:ext uri="{FF2B5EF4-FFF2-40B4-BE49-F238E27FC236}">
                <a16:creationId xmlns:a16="http://schemas.microsoft.com/office/drawing/2014/main" id="{C538D94C-ED37-6E48-9564-E77DD9346A6E}"/>
              </a:ext>
            </a:extLst>
          </p:cNvPr>
          <p:cNvSpPr>
            <a:spLocks noGrp="1"/>
          </p:cNvSpPr>
          <p:nvPr>
            <p:ph type="subTitle" idx="1"/>
          </p:nvPr>
        </p:nvSpPr>
        <p:spPr/>
        <p:txBody>
          <a:bodyPr/>
          <a:lstStyle/>
          <a:p>
            <a:r>
              <a:rPr lang="en-GB" sz="1800" dirty="0">
                <a:latin typeface="Arial" panose="020B0604020202020204" pitchFamily="34" charset="0"/>
                <a:cs typeface="Arial" panose="020B0604020202020204" pitchFamily="34" charset="0"/>
              </a:rPr>
              <a:t>Module 3 – Making sense of proportion</a:t>
            </a:r>
          </a:p>
          <a:p>
            <a:endParaRPr lang="en-GB" dirty="0"/>
          </a:p>
        </p:txBody>
      </p:sp>
      <p:sp>
        <p:nvSpPr>
          <p:cNvPr id="6" name="Text Placeholder 5">
            <a:extLst>
              <a:ext uri="{FF2B5EF4-FFF2-40B4-BE49-F238E27FC236}">
                <a16:creationId xmlns:a16="http://schemas.microsoft.com/office/drawing/2014/main" id="{D39A7E25-3458-AB49-B6B1-B07BD0417383}"/>
              </a:ext>
            </a:extLst>
          </p:cNvPr>
          <p:cNvSpPr>
            <a:spLocks noGrp="1"/>
          </p:cNvSpPr>
          <p:nvPr>
            <p:ph type="body" sz="quarter" idx="14"/>
          </p:nvPr>
        </p:nvSpPr>
        <p:spPr>
          <a:xfrm>
            <a:off x="3888720" y="4197640"/>
            <a:ext cx="4805486" cy="348620"/>
          </a:xfrm>
        </p:spPr>
        <p:txBody>
          <a:bodyPr/>
          <a:lstStyle/>
          <a:p>
            <a:r>
              <a:rPr lang="en-GB" dirty="0"/>
              <a:t>PRESENTER NAME</a:t>
            </a:r>
          </a:p>
        </p:txBody>
      </p:sp>
      <p:sp>
        <p:nvSpPr>
          <p:cNvPr id="7" name="Text Placeholder 6">
            <a:extLst>
              <a:ext uri="{FF2B5EF4-FFF2-40B4-BE49-F238E27FC236}">
                <a16:creationId xmlns:a16="http://schemas.microsoft.com/office/drawing/2014/main" id="{56AE45F1-92F7-E443-8B97-A025FF1A8DE6}"/>
              </a:ext>
            </a:extLst>
          </p:cNvPr>
          <p:cNvSpPr>
            <a:spLocks noGrp="1"/>
          </p:cNvSpPr>
          <p:nvPr>
            <p:ph type="body" sz="quarter" idx="15"/>
          </p:nvPr>
        </p:nvSpPr>
        <p:spPr/>
        <p:txBody>
          <a:bodyPr/>
          <a:lstStyle/>
          <a:p>
            <a:r>
              <a:rPr lang="en-GB" dirty="0"/>
              <a:t>DATE AND TIME</a:t>
            </a:r>
          </a:p>
        </p:txBody>
      </p:sp>
      <p:sp>
        <p:nvSpPr>
          <p:cNvPr id="9" name="TextBox 8">
            <a:extLst>
              <a:ext uri="{FF2B5EF4-FFF2-40B4-BE49-F238E27FC236}">
                <a16:creationId xmlns:a16="http://schemas.microsoft.com/office/drawing/2014/main" id="{65DF2F67-0EB2-524D-9053-34B7DEA60892}"/>
              </a:ext>
            </a:extLst>
          </p:cNvPr>
          <p:cNvSpPr txBox="1"/>
          <p:nvPr/>
        </p:nvSpPr>
        <p:spPr>
          <a:xfrm>
            <a:off x="0" y="-33734"/>
            <a:ext cx="9144000" cy="207749"/>
          </a:xfrm>
          <a:prstGeom prst="rect">
            <a:avLst/>
          </a:prstGeom>
          <a:solidFill>
            <a:srgbClr val="FFFF00"/>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srgbClr val="000000"/>
                </a:solidFill>
                <a:effectLst/>
                <a:uLnTx/>
                <a:uFillTx/>
                <a:latin typeface="Arial"/>
                <a:ea typeface="+mn-ea"/>
                <a:cs typeface="+mn-cs"/>
              </a:rPr>
              <a:t>SLIDE TO BE UPDATED ACCORDINGLY THEN DELETE THESE BANNERS</a:t>
            </a:r>
          </a:p>
        </p:txBody>
      </p:sp>
      <p:sp>
        <p:nvSpPr>
          <p:cNvPr id="10" name="TextBox 9">
            <a:extLst>
              <a:ext uri="{FF2B5EF4-FFF2-40B4-BE49-F238E27FC236}">
                <a16:creationId xmlns:a16="http://schemas.microsoft.com/office/drawing/2014/main" id="{6A891FB1-7C52-1F49-828B-BB464E8C44EE}"/>
              </a:ext>
            </a:extLst>
          </p:cNvPr>
          <p:cNvSpPr txBox="1"/>
          <p:nvPr/>
        </p:nvSpPr>
        <p:spPr>
          <a:xfrm>
            <a:off x="0" y="5039625"/>
            <a:ext cx="9144000" cy="207749"/>
          </a:xfrm>
          <a:prstGeom prst="rect">
            <a:avLst/>
          </a:prstGeom>
          <a:solidFill>
            <a:srgbClr val="FFFF00"/>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srgbClr val="000000"/>
                </a:solidFill>
                <a:effectLst/>
                <a:uLnTx/>
                <a:uFillTx/>
                <a:latin typeface="Arial"/>
                <a:ea typeface="+mn-ea"/>
                <a:cs typeface="+mn-cs"/>
              </a:rPr>
              <a:t>SLIDE TO BE UPDATED ACCORDINGLY THEN DELETE THESE BANNERS</a:t>
            </a:r>
          </a:p>
        </p:txBody>
      </p:sp>
    </p:spTree>
    <p:extLst>
      <p:ext uri="{BB962C8B-B14F-4D97-AF65-F5344CB8AC3E}">
        <p14:creationId xmlns:p14="http://schemas.microsoft.com/office/powerpoint/2010/main" val="3187933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38CC9-2D2C-9BF3-E83E-D1384BCF32E8}"/>
              </a:ext>
            </a:extLst>
          </p:cNvPr>
          <p:cNvSpPr>
            <a:spLocks noGrp="1"/>
          </p:cNvSpPr>
          <p:nvPr>
            <p:ph type="title"/>
          </p:nvPr>
        </p:nvSpPr>
        <p:spPr>
          <a:xfrm>
            <a:off x="232950" y="249900"/>
            <a:ext cx="8437563" cy="699425"/>
          </a:xfrm>
        </p:spPr>
        <p:txBody>
          <a:bodyPr anchor="t">
            <a:normAutofit/>
          </a:bodyPr>
          <a:lstStyle/>
          <a:p>
            <a:r>
              <a:rPr lang="en-GB" dirty="0">
                <a:solidFill>
                  <a:srgbClr val="006C47"/>
                </a:solidFill>
              </a:rPr>
              <a:t>Gap task 2</a:t>
            </a:r>
          </a:p>
        </p:txBody>
      </p:sp>
      <p:sp>
        <p:nvSpPr>
          <p:cNvPr id="3" name="Content Placeholder 2">
            <a:extLst>
              <a:ext uri="{FF2B5EF4-FFF2-40B4-BE49-F238E27FC236}">
                <a16:creationId xmlns:a16="http://schemas.microsoft.com/office/drawing/2014/main" id="{97BB8F09-FEA2-2CCB-5AAD-30BCA615F41B}"/>
              </a:ext>
            </a:extLst>
          </p:cNvPr>
          <p:cNvSpPr>
            <a:spLocks noGrp="1"/>
          </p:cNvSpPr>
          <p:nvPr>
            <p:ph sz="quarter" idx="14"/>
          </p:nvPr>
        </p:nvSpPr>
        <p:spPr>
          <a:xfrm>
            <a:off x="1104858" y="4616093"/>
            <a:ext cx="4606514" cy="425014"/>
          </a:xfrm>
        </p:spPr>
        <p:txBody>
          <a:bodyPr>
            <a:normAutofit/>
          </a:bodyPr>
          <a:lstStyle/>
          <a:p>
            <a:r>
              <a:rPr lang="en-GB" dirty="0">
                <a:hlinkClick r:id="rId3"/>
              </a:rPr>
              <a:t>https://www.youtube.com/watch?v=7FE_8wGgw_M</a:t>
            </a:r>
            <a:endParaRPr lang="en-GB" dirty="0"/>
          </a:p>
          <a:p>
            <a:pPr marL="0" indent="0">
              <a:buNone/>
            </a:pPr>
            <a:endParaRPr lang="en-GB" dirty="0"/>
          </a:p>
        </p:txBody>
      </p:sp>
      <p:sp>
        <p:nvSpPr>
          <p:cNvPr id="4" name="Slide Number Placeholder 3">
            <a:extLst>
              <a:ext uri="{FF2B5EF4-FFF2-40B4-BE49-F238E27FC236}">
                <a16:creationId xmlns:a16="http://schemas.microsoft.com/office/drawing/2014/main" id="{AE368CBA-0D34-CD48-D0D9-E2A76D3D7F1F}"/>
              </a:ext>
            </a:extLst>
          </p:cNvPr>
          <p:cNvSpPr>
            <a:spLocks noGrp="1"/>
          </p:cNvSpPr>
          <p:nvPr>
            <p:ph type="sldNum" sz="quarter" idx="11"/>
          </p:nvPr>
        </p:nvSpPr>
        <p:spPr>
          <a:xfrm>
            <a:off x="7956376" y="4767263"/>
            <a:ext cx="909464" cy="273844"/>
          </a:xfrm>
        </p:spPr>
        <p:txBody>
          <a:bodyPr anchor="t">
            <a:normAutofit/>
          </a:bodyPr>
          <a:lstStyle/>
          <a:p>
            <a:pPr>
              <a:spcAft>
                <a:spcPts val="600"/>
              </a:spcAft>
            </a:pPr>
            <a:fld id="{7948758F-74EA-4263-AA78-0B23BB3720CD}" type="slidenum">
              <a:rPr lang="en-GB" smtClean="0"/>
              <a:pPr>
                <a:spcAft>
                  <a:spcPts val="600"/>
                </a:spcAft>
              </a:pPr>
              <a:t>10</a:t>
            </a:fld>
            <a:endParaRPr lang="en-GB"/>
          </a:p>
        </p:txBody>
      </p:sp>
      <p:sp>
        <p:nvSpPr>
          <p:cNvPr id="8" name="TextBox 7">
            <a:extLst>
              <a:ext uri="{FF2B5EF4-FFF2-40B4-BE49-F238E27FC236}">
                <a16:creationId xmlns:a16="http://schemas.microsoft.com/office/drawing/2014/main" id="{97776471-D76A-5D22-7A50-B6E4516CA531}"/>
              </a:ext>
            </a:extLst>
          </p:cNvPr>
          <p:cNvSpPr txBox="1"/>
          <p:nvPr/>
        </p:nvSpPr>
        <p:spPr>
          <a:xfrm>
            <a:off x="319314" y="704334"/>
            <a:ext cx="4572000" cy="369332"/>
          </a:xfrm>
          <a:prstGeom prst="rect">
            <a:avLst/>
          </a:prstGeom>
          <a:noFill/>
        </p:spPr>
        <p:txBody>
          <a:bodyPr wrap="square">
            <a:spAutoFit/>
          </a:bodyPr>
          <a:lstStyle/>
          <a:p>
            <a:r>
              <a:rPr lang="en-GB" dirty="0"/>
              <a:t>What were your thoughts about this video?</a:t>
            </a:r>
          </a:p>
        </p:txBody>
      </p:sp>
      <p:pic>
        <p:nvPicPr>
          <p:cNvPr id="10" name="Picture 9">
            <a:extLst>
              <a:ext uri="{FF2B5EF4-FFF2-40B4-BE49-F238E27FC236}">
                <a16:creationId xmlns:a16="http://schemas.microsoft.com/office/drawing/2014/main" id="{555CBF6B-B076-73A9-9CCA-E60D602E25F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57714" y="1143703"/>
            <a:ext cx="5711372" cy="31268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82746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9013F-72A4-6428-81C7-ACDF09EC6A72}"/>
              </a:ext>
            </a:extLst>
          </p:cNvPr>
          <p:cNvSpPr>
            <a:spLocks noGrp="1"/>
          </p:cNvSpPr>
          <p:nvPr>
            <p:ph type="title"/>
          </p:nvPr>
        </p:nvSpPr>
        <p:spPr/>
        <p:txBody>
          <a:bodyPr anchor="t">
            <a:normAutofit/>
          </a:bodyPr>
          <a:lstStyle/>
          <a:p>
            <a:r>
              <a:rPr lang="en-GB" dirty="0">
                <a:solidFill>
                  <a:srgbClr val="006C47"/>
                </a:solidFill>
              </a:rPr>
              <a:t>On Mini Whiteboards</a:t>
            </a:r>
          </a:p>
        </p:txBody>
      </p:sp>
      <p:sp>
        <p:nvSpPr>
          <p:cNvPr id="3" name="Content Placeholder 2">
            <a:extLst>
              <a:ext uri="{FF2B5EF4-FFF2-40B4-BE49-F238E27FC236}">
                <a16:creationId xmlns:a16="http://schemas.microsoft.com/office/drawing/2014/main" id="{C46897F8-F5A7-C20F-817F-FE0442F74847}"/>
              </a:ext>
            </a:extLst>
          </p:cNvPr>
          <p:cNvSpPr>
            <a:spLocks noGrp="1"/>
          </p:cNvSpPr>
          <p:nvPr>
            <p:ph type="body" sz="quarter" idx="12"/>
          </p:nvPr>
        </p:nvSpPr>
        <p:spPr>
          <a:xfrm>
            <a:off x="278160" y="949325"/>
            <a:ext cx="3960000" cy="3601574"/>
          </a:xfrm>
        </p:spPr>
        <p:txBody>
          <a:bodyPr>
            <a:normAutofit/>
          </a:bodyPr>
          <a:lstStyle/>
          <a:p>
            <a:pPr>
              <a:spcAft>
                <a:spcPts val="600"/>
              </a:spcAft>
            </a:pPr>
            <a:endParaRPr lang="en-GB" dirty="0"/>
          </a:p>
          <a:p>
            <a:pPr>
              <a:spcAft>
                <a:spcPts val="600"/>
              </a:spcAft>
            </a:pPr>
            <a:endParaRPr lang="en-GB" dirty="0"/>
          </a:p>
          <a:p>
            <a:pPr>
              <a:spcAft>
                <a:spcPts val="600"/>
              </a:spcAft>
            </a:pPr>
            <a:r>
              <a:rPr lang="en-GB" dirty="0"/>
              <a:t>W</a:t>
            </a:r>
            <a:r>
              <a:rPr lang="en-GB" dirty="0">
                <a:effectLst/>
              </a:rPr>
              <a:t>hat proportion of GCSE maths is proportion, ratio and rates of change? </a:t>
            </a:r>
          </a:p>
          <a:p>
            <a:pPr marL="0" indent="0">
              <a:spcAft>
                <a:spcPts val="600"/>
              </a:spcAft>
              <a:buNone/>
            </a:pPr>
            <a:endParaRPr lang="en-GB" dirty="0"/>
          </a:p>
        </p:txBody>
      </p:sp>
      <p:pic>
        <p:nvPicPr>
          <p:cNvPr id="7" name="Content Placeholder 6" descr="A picture containing sky, light, electronic&#10;&#10;Description automatically generated">
            <a:extLst>
              <a:ext uri="{FF2B5EF4-FFF2-40B4-BE49-F238E27FC236}">
                <a16:creationId xmlns:a16="http://schemas.microsoft.com/office/drawing/2014/main" id="{D4007869-878A-17DA-6992-5C92440383E7}"/>
              </a:ext>
            </a:extLst>
          </p:cNvPr>
          <p:cNvPicPr>
            <a:picLocks noGrp="1" noChangeAspect="1"/>
          </p:cNvPicPr>
          <p:nvPr>
            <p:ph sz="quarter" idx="13"/>
          </p:nvPr>
        </p:nvPicPr>
        <p:blipFill>
          <a:blip r:embed="rId3" cstate="screen">
            <a:extLst>
              <a:ext uri="{28A0092B-C50C-407E-A947-70E740481C1C}">
                <a14:useLocalDpi xmlns:a14="http://schemas.microsoft.com/office/drawing/2010/main"/>
              </a:ext>
            </a:extLst>
          </a:blip>
          <a:stretch>
            <a:fillRect/>
          </a:stretch>
        </p:blipFill>
        <p:spPr>
          <a:xfrm>
            <a:off x="4451731" y="807263"/>
            <a:ext cx="3960000" cy="3960000"/>
          </a:xfrm>
        </p:spPr>
      </p:pic>
      <p:sp>
        <p:nvSpPr>
          <p:cNvPr id="4" name="Slide Number Placeholder 3">
            <a:extLst>
              <a:ext uri="{FF2B5EF4-FFF2-40B4-BE49-F238E27FC236}">
                <a16:creationId xmlns:a16="http://schemas.microsoft.com/office/drawing/2014/main" id="{A4D853E1-E57F-7F93-C270-765FBD383CEE}"/>
              </a:ext>
            </a:extLst>
          </p:cNvPr>
          <p:cNvSpPr>
            <a:spLocks noGrp="1"/>
          </p:cNvSpPr>
          <p:nvPr>
            <p:ph type="sldNum" sz="quarter" idx="11"/>
          </p:nvPr>
        </p:nvSpPr>
        <p:spPr/>
        <p:txBody>
          <a:bodyPr anchor="t">
            <a:normAutofit/>
          </a:bodyPr>
          <a:lstStyle/>
          <a:p>
            <a:pPr>
              <a:spcAft>
                <a:spcPts val="600"/>
              </a:spcAft>
            </a:pPr>
            <a:fld id="{7948758F-74EA-4263-AA78-0B23BB3720CD}" type="slidenum">
              <a:rPr lang="en-GB" smtClean="0"/>
              <a:pPr>
                <a:spcAft>
                  <a:spcPts val="600"/>
                </a:spcAft>
              </a:pPr>
              <a:t>11</a:t>
            </a:fld>
            <a:endParaRPr lang="en-GB"/>
          </a:p>
        </p:txBody>
      </p:sp>
    </p:spTree>
    <p:extLst>
      <p:ext uri="{BB962C8B-B14F-4D97-AF65-F5344CB8AC3E}">
        <p14:creationId xmlns:p14="http://schemas.microsoft.com/office/powerpoint/2010/main" val="3695866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658A9-D478-5016-7CFC-C05E75642B62}"/>
              </a:ext>
            </a:extLst>
          </p:cNvPr>
          <p:cNvSpPr>
            <a:spLocks noGrp="1"/>
          </p:cNvSpPr>
          <p:nvPr>
            <p:ph type="title"/>
          </p:nvPr>
        </p:nvSpPr>
        <p:spPr>
          <a:xfrm>
            <a:off x="252094" y="205979"/>
            <a:ext cx="8423593" cy="582297"/>
          </a:xfrm>
        </p:spPr>
        <p:txBody>
          <a:bodyPr>
            <a:normAutofit/>
          </a:bodyPr>
          <a:lstStyle/>
          <a:p>
            <a:r>
              <a:rPr lang="en-GB" sz="2000" b="1" dirty="0">
                <a:solidFill>
                  <a:srgbClr val="006C47"/>
                </a:solidFill>
              </a:rPr>
              <a:t>Misconceptions</a:t>
            </a:r>
          </a:p>
        </p:txBody>
      </p:sp>
      <p:sp>
        <p:nvSpPr>
          <p:cNvPr id="3" name="Content Placeholder 2">
            <a:extLst>
              <a:ext uri="{FF2B5EF4-FFF2-40B4-BE49-F238E27FC236}">
                <a16:creationId xmlns:a16="http://schemas.microsoft.com/office/drawing/2014/main" id="{9ABE4428-24B5-47E7-3A49-9706DD2ADB25}"/>
              </a:ext>
            </a:extLst>
          </p:cNvPr>
          <p:cNvSpPr>
            <a:spLocks noGrp="1"/>
          </p:cNvSpPr>
          <p:nvPr>
            <p:ph idx="1"/>
          </p:nvPr>
        </p:nvSpPr>
        <p:spPr/>
        <p:txBody>
          <a:bodyPr/>
          <a:lstStyle/>
          <a:p>
            <a:pPr marL="0" indent="0">
              <a:buNone/>
            </a:pPr>
            <a:r>
              <a:rPr lang="en-GB" dirty="0">
                <a:effectLst/>
                <a:ea typeface="Calibri" panose="020F0502020204030204" pitchFamily="34" charset="0"/>
                <a:cs typeface="Times New Roman" panose="02020603050405020304" pitchFamily="18" charset="0"/>
              </a:rPr>
              <a:t>What are some of the common mistakes or misconceptions that students make with ratio and proportion?</a:t>
            </a:r>
            <a:endParaRPr lang="en-GB" dirty="0"/>
          </a:p>
        </p:txBody>
      </p:sp>
      <p:sp>
        <p:nvSpPr>
          <p:cNvPr id="4" name="Slide Number Placeholder 3">
            <a:extLst>
              <a:ext uri="{FF2B5EF4-FFF2-40B4-BE49-F238E27FC236}">
                <a16:creationId xmlns:a16="http://schemas.microsoft.com/office/drawing/2014/main" id="{0247FBBA-A281-569A-0F7A-88D792533538}"/>
              </a:ext>
            </a:extLst>
          </p:cNvPr>
          <p:cNvSpPr>
            <a:spLocks noGrp="1"/>
          </p:cNvSpPr>
          <p:nvPr>
            <p:ph type="sldNum" sz="quarter" idx="12"/>
          </p:nvPr>
        </p:nvSpPr>
        <p:spPr/>
        <p:txBody>
          <a:bodyPr/>
          <a:lstStyle/>
          <a:p>
            <a:fld id="{7948758F-74EA-4263-AA78-0B23BB3720CD}" type="slidenum">
              <a:rPr lang="en-GB" smtClean="0"/>
              <a:t>12</a:t>
            </a:fld>
            <a:endParaRPr lang="en-GB"/>
          </a:p>
        </p:txBody>
      </p:sp>
    </p:spTree>
    <p:extLst>
      <p:ext uri="{BB962C8B-B14F-4D97-AF65-F5344CB8AC3E}">
        <p14:creationId xmlns:p14="http://schemas.microsoft.com/office/powerpoint/2010/main" val="2790659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7CBDF-7608-1F6D-9690-F5AF825D6CB4}"/>
              </a:ext>
            </a:extLst>
          </p:cNvPr>
          <p:cNvSpPr>
            <a:spLocks noGrp="1"/>
          </p:cNvSpPr>
          <p:nvPr>
            <p:ph type="title"/>
          </p:nvPr>
        </p:nvSpPr>
        <p:spPr>
          <a:xfrm>
            <a:off x="252094" y="205979"/>
            <a:ext cx="8423593" cy="666380"/>
          </a:xfrm>
        </p:spPr>
        <p:txBody>
          <a:bodyPr>
            <a:normAutofit/>
          </a:bodyPr>
          <a:lstStyle/>
          <a:p>
            <a:r>
              <a:rPr lang="en-GB" sz="2000" b="1" dirty="0">
                <a:solidFill>
                  <a:srgbClr val="006C47"/>
                </a:solidFill>
              </a:rPr>
              <a:t>Some typical misconceptions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13BB5CC-58BA-2D6E-A1A1-0204139259C6}"/>
                  </a:ext>
                </a:extLst>
              </p:cNvPr>
              <p:cNvSpPr>
                <a:spLocks noGrp="1"/>
              </p:cNvSpPr>
              <p:nvPr>
                <p:ph idx="1"/>
              </p:nvPr>
            </p:nvSpPr>
            <p:spPr/>
            <p:txBody>
              <a:bodyPr/>
              <a:lstStyle/>
              <a:p>
                <a:pPr marL="342900" lvl="0" indent="-342900">
                  <a:lnSpc>
                    <a:spcPct val="107000"/>
                  </a:lnSpc>
                  <a:buFont typeface="Symbol" panose="05050102010706020507" pitchFamily="18" charset="2"/>
                  <a:buChar char=""/>
                </a:pPr>
                <a:r>
                  <a:rPr lang="en-GB" sz="1800" dirty="0">
                    <a:effectLst/>
                    <a:ea typeface="Calibri" panose="020F0502020204030204" pitchFamily="34" charset="0"/>
                    <a:cs typeface="Times New Roman" panose="02020603050405020304" pitchFamily="18" charset="0"/>
                  </a:rPr>
                  <a:t>multiplication always makes numbers larger</a:t>
                </a:r>
              </a:p>
              <a:p>
                <a:pPr marL="342900" lvl="0" indent="-342900">
                  <a:lnSpc>
                    <a:spcPct val="107000"/>
                  </a:lnSpc>
                  <a:buFont typeface="Symbol" panose="05050102010706020507" pitchFamily="18" charset="2"/>
                  <a:buChar char=""/>
                </a:pPr>
                <a:r>
                  <a:rPr lang="en-GB" sz="1800" dirty="0">
                    <a:effectLst/>
                    <a:ea typeface="Calibri" panose="020F0502020204030204" pitchFamily="34" charset="0"/>
                    <a:cs typeface="Times New Roman" panose="02020603050405020304" pitchFamily="18" charset="0"/>
                  </a:rPr>
                  <a:t>adding the difference between 2 numbers when scaling up, e.g. ratio of 4:7 becomes 12:15</a:t>
                </a:r>
              </a:p>
              <a:p>
                <a:pPr marL="342900" lvl="0" indent="-342900">
                  <a:lnSpc>
                    <a:spcPct val="107000"/>
                  </a:lnSpc>
                  <a:buFont typeface="Symbol" panose="05050102010706020507" pitchFamily="18" charset="2"/>
                  <a:buChar char=""/>
                </a:pPr>
                <a:r>
                  <a:rPr lang="en-GB" sz="1800" dirty="0">
                    <a:effectLst/>
                    <a:ea typeface="Calibri" panose="020F0502020204030204" pitchFamily="34" charset="0"/>
                    <a:cs typeface="Times New Roman" panose="02020603050405020304" pitchFamily="18" charset="0"/>
                  </a:rPr>
                  <a:t>confusion between when to multiply and when to divide</a:t>
                </a:r>
              </a:p>
              <a:p>
                <a:pPr marL="342900" lvl="0" indent="-342900">
                  <a:lnSpc>
                    <a:spcPct val="107000"/>
                  </a:lnSpc>
                  <a:buFont typeface="Symbol" panose="05050102010706020507" pitchFamily="18" charset="2"/>
                  <a:buChar char=""/>
                </a:pPr>
                <a:r>
                  <a:rPr lang="en-GB" sz="1800" dirty="0">
                    <a:effectLst/>
                    <a:ea typeface="Calibri" panose="020F0502020204030204" pitchFamily="34" charset="0"/>
                    <a:cs typeface="Times New Roman" panose="02020603050405020304" pitchFamily="18" charset="0"/>
                  </a:rPr>
                  <a:t>not recognising the equivalence of ratios, e.g.  not realising that 2:5 is the same ratio as 4:10</a:t>
                </a:r>
              </a:p>
              <a:p>
                <a:pPr marL="342900" lvl="0" indent="-342900">
                  <a:lnSpc>
                    <a:spcPct val="107000"/>
                  </a:lnSpc>
                  <a:buFont typeface="Symbol" panose="05050102010706020507" pitchFamily="18" charset="2"/>
                  <a:buChar char=""/>
                </a:pPr>
                <a:r>
                  <a:rPr lang="en-GB" sz="1800" dirty="0">
                    <a:effectLst/>
                    <a:ea typeface="Calibri" panose="020F0502020204030204" pitchFamily="34" charset="0"/>
                    <a:cs typeface="Times New Roman" panose="02020603050405020304" pitchFamily="18" charset="0"/>
                  </a:rPr>
                  <a:t>confusion between direct and indirect proportion, e.g. It takes 4 people 12 days to paint a house, so it takes 2 people 6 days (incorrect)</a:t>
                </a:r>
              </a:p>
              <a:p>
                <a:pPr marL="342900" lvl="0" indent="-342900">
                  <a:lnSpc>
                    <a:spcPct val="107000"/>
                  </a:lnSpc>
                  <a:buFont typeface="Symbol" panose="05050102010706020507" pitchFamily="18" charset="2"/>
                  <a:buChar char=""/>
                </a:pPr>
                <a:r>
                  <a:rPr lang="en-GB" sz="1800" dirty="0">
                    <a:effectLst/>
                    <a:ea typeface="Calibri" panose="020F0502020204030204" pitchFamily="34" charset="0"/>
                    <a:cs typeface="Times New Roman" panose="02020603050405020304" pitchFamily="18" charset="0"/>
                  </a:rPr>
                  <a:t>converting a ratio to fraction, mixing up </a:t>
                </a:r>
                <a:r>
                  <a:rPr lang="en-GB" sz="1800" dirty="0" err="1">
                    <a:effectLst/>
                    <a:ea typeface="Calibri" panose="020F0502020204030204" pitchFamily="34" charset="0"/>
                    <a:cs typeface="Times New Roman" panose="02020603050405020304" pitchFamily="18" charset="0"/>
                  </a:rPr>
                  <a:t>part:part</a:t>
                </a:r>
                <a:r>
                  <a:rPr lang="en-GB" sz="1800" dirty="0">
                    <a:effectLst/>
                    <a:ea typeface="Calibri" panose="020F0502020204030204" pitchFamily="34" charset="0"/>
                    <a:cs typeface="Times New Roman" panose="02020603050405020304" pitchFamily="18" charset="0"/>
                  </a:rPr>
                  <a:t> and </a:t>
                </a:r>
                <a:r>
                  <a:rPr lang="en-GB" sz="1800" dirty="0" err="1">
                    <a:effectLst/>
                    <a:ea typeface="Calibri" panose="020F0502020204030204" pitchFamily="34" charset="0"/>
                    <a:cs typeface="Times New Roman" panose="02020603050405020304" pitchFamily="18" charset="0"/>
                  </a:rPr>
                  <a:t>part:whole</a:t>
                </a:r>
                <a:r>
                  <a:rPr lang="en-GB" sz="1800" dirty="0">
                    <a:effectLst/>
                    <a:ea typeface="Calibri" panose="020F0502020204030204" pitchFamily="34" charset="0"/>
                    <a:cs typeface="Times New Roman" panose="02020603050405020304" pitchFamily="18" charset="0"/>
                  </a:rPr>
                  <a:t>, e.g. red and yellow paint is mixed in the ratio of 2:3  	</a:t>
                </a:r>
                <a14:m>
                  <m:oMath xmlns:m="http://schemas.openxmlformats.org/officeDocument/2006/math">
                    <m:f>
                      <m:fPr>
                        <m:ctrlPr>
                          <a:rPr lang="en-GB"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GB" sz="1800" i="1">
                            <a:effectLst/>
                            <a:latin typeface="Cambria Math" panose="02040503050406030204" pitchFamily="18" charset="0"/>
                            <a:ea typeface="Calibri" panose="020F0502020204030204" pitchFamily="34" charset="0"/>
                            <a:cs typeface="Times New Roman" panose="02020603050405020304" pitchFamily="18" charset="0"/>
                          </a:rPr>
                          <m:t>2</m:t>
                        </m:r>
                      </m:num>
                      <m:den>
                        <m:r>
                          <a:rPr lang="en-GB" sz="1800" i="1">
                            <a:effectLst/>
                            <a:latin typeface="Cambria Math" panose="02040503050406030204" pitchFamily="18" charset="0"/>
                            <a:ea typeface="Calibri" panose="020F0502020204030204" pitchFamily="34" charset="0"/>
                            <a:cs typeface="Times New Roman" panose="02020603050405020304" pitchFamily="18" charset="0"/>
                          </a:rPr>
                          <m:t>3</m:t>
                        </m:r>
                      </m:den>
                    </m:f>
                  </m:oMath>
                </a14:m>
                <a:r>
                  <a:rPr lang="en-GB" sz="1800" dirty="0">
                    <a:effectLst/>
                    <a:ea typeface="Calibri" panose="020F0502020204030204" pitchFamily="34" charset="0"/>
                    <a:cs typeface="Times New Roman" panose="02020603050405020304" pitchFamily="18" charset="0"/>
                  </a:rPr>
                  <a:t>  of the paint is red (incorrect)</a:t>
                </a:r>
              </a:p>
              <a:p>
                <a:pPr marL="11430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GB" dirty="0"/>
              </a:p>
            </p:txBody>
          </p:sp>
        </mc:Choice>
        <mc:Fallback xmlns="">
          <p:sp>
            <p:nvSpPr>
              <p:cNvPr id="3" name="Content Placeholder 2">
                <a:extLst>
                  <a:ext uri="{FF2B5EF4-FFF2-40B4-BE49-F238E27FC236}">
                    <a16:creationId xmlns:a16="http://schemas.microsoft.com/office/drawing/2014/main" id="{F13BB5CC-58BA-2D6E-A1A1-0204139259C6}"/>
                  </a:ext>
                </a:extLst>
              </p:cNvPr>
              <p:cNvSpPr>
                <a:spLocks noGrp="1" noRot="1" noChangeAspect="1" noMove="1" noResize="1" noEditPoints="1" noAdjustHandles="1" noChangeArrowheads="1" noChangeShapeType="1" noTextEdit="1"/>
              </p:cNvSpPr>
              <p:nvPr>
                <p:ph idx="1"/>
              </p:nvPr>
            </p:nvSpPr>
            <p:spPr>
              <a:blipFill>
                <a:blip r:embed="rId3"/>
                <a:stretch>
                  <a:fillRect l="-1664" t="-2513" r="-1664" b="-718"/>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30F1E6E3-5DB8-77C1-660E-EC91610D3F1D}"/>
              </a:ext>
            </a:extLst>
          </p:cNvPr>
          <p:cNvSpPr>
            <a:spLocks noGrp="1"/>
          </p:cNvSpPr>
          <p:nvPr>
            <p:ph type="sldNum" sz="quarter" idx="12"/>
          </p:nvPr>
        </p:nvSpPr>
        <p:spPr/>
        <p:txBody>
          <a:bodyPr/>
          <a:lstStyle/>
          <a:p>
            <a:fld id="{7948758F-74EA-4263-AA78-0B23BB3720CD}" type="slidenum">
              <a:rPr lang="en-GB" smtClean="0"/>
              <a:t>13</a:t>
            </a:fld>
            <a:endParaRPr lang="en-GB"/>
          </a:p>
        </p:txBody>
      </p:sp>
    </p:spTree>
    <p:extLst>
      <p:ext uri="{BB962C8B-B14F-4D97-AF65-F5344CB8AC3E}">
        <p14:creationId xmlns:p14="http://schemas.microsoft.com/office/powerpoint/2010/main" val="915965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7CBDF-7608-1F6D-9690-F5AF825D6CB4}"/>
              </a:ext>
            </a:extLst>
          </p:cNvPr>
          <p:cNvSpPr>
            <a:spLocks noGrp="1"/>
          </p:cNvSpPr>
          <p:nvPr>
            <p:ph type="title"/>
          </p:nvPr>
        </p:nvSpPr>
        <p:spPr>
          <a:xfrm>
            <a:off x="252094" y="205979"/>
            <a:ext cx="8423593" cy="613828"/>
          </a:xfrm>
        </p:spPr>
        <p:txBody>
          <a:bodyPr>
            <a:noAutofit/>
          </a:bodyPr>
          <a:lstStyle/>
          <a:p>
            <a:r>
              <a:rPr lang="en-GB" sz="2000" b="1" dirty="0">
                <a:solidFill>
                  <a:srgbClr val="006C47"/>
                </a:solidFill>
              </a:rPr>
              <a:t>Cost of living: Broadband and phone rental bills</a:t>
            </a:r>
          </a:p>
        </p:txBody>
      </p:sp>
      <p:sp>
        <p:nvSpPr>
          <p:cNvPr id="4" name="Slide Number Placeholder 3">
            <a:extLst>
              <a:ext uri="{FF2B5EF4-FFF2-40B4-BE49-F238E27FC236}">
                <a16:creationId xmlns:a16="http://schemas.microsoft.com/office/drawing/2014/main" id="{30F1E6E3-5DB8-77C1-660E-EC91610D3F1D}"/>
              </a:ext>
            </a:extLst>
          </p:cNvPr>
          <p:cNvSpPr>
            <a:spLocks noGrp="1"/>
          </p:cNvSpPr>
          <p:nvPr>
            <p:ph type="sldNum" sz="quarter" idx="12"/>
          </p:nvPr>
        </p:nvSpPr>
        <p:spPr/>
        <p:txBody>
          <a:bodyPr/>
          <a:lstStyle/>
          <a:p>
            <a:fld id="{7948758F-74EA-4263-AA78-0B23BB3720CD}" type="slidenum">
              <a:rPr lang="en-GB" smtClean="0"/>
              <a:t>14</a:t>
            </a:fld>
            <a:endParaRPr lang="en-GB"/>
          </a:p>
        </p:txBody>
      </p:sp>
      <p:graphicFrame>
        <p:nvGraphicFramePr>
          <p:cNvPr id="14" name="Table 14">
            <a:extLst>
              <a:ext uri="{FF2B5EF4-FFF2-40B4-BE49-F238E27FC236}">
                <a16:creationId xmlns:a16="http://schemas.microsoft.com/office/drawing/2014/main" id="{833C3F33-D33A-C3A9-CFA3-74D12A0BCB61}"/>
              </a:ext>
            </a:extLst>
          </p:cNvPr>
          <p:cNvGraphicFramePr>
            <a:graphicFrameLocks noGrp="1"/>
          </p:cNvGraphicFramePr>
          <p:nvPr>
            <p:extLst>
              <p:ext uri="{D42A27DB-BD31-4B8C-83A1-F6EECF244321}">
                <p14:modId xmlns:p14="http://schemas.microsoft.com/office/powerpoint/2010/main" val="2351393516"/>
              </p:ext>
            </p:extLst>
          </p:nvPr>
        </p:nvGraphicFramePr>
        <p:xfrm>
          <a:off x="592688" y="1407182"/>
          <a:ext cx="6345585" cy="1828800"/>
        </p:xfrm>
        <a:graphic>
          <a:graphicData uri="http://schemas.openxmlformats.org/drawingml/2006/table">
            <a:tbl>
              <a:tblPr firstRow="1" bandRow="1">
                <a:tableStyleId>{5C22544A-7EE6-4342-B048-85BDC9FD1C3A}</a:tableStyleId>
              </a:tblPr>
              <a:tblGrid>
                <a:gridCol w="3154710">
                  <a:extLst>
                    <a:ext uri="{9D8B030D-6E8A-4147-A177-3AD203B41FA5}">
                      <a16:colId xmlns:a16="http://schemas.microsoft.com/office/drawing/2014/main" val="2330315511"/>
                    </a:ext>
                  </a:extLst>
                </a:gridCol>
                <a:gridCol w="3190875">
                  <a:extLst>
                    <a:ext uri="{9D8B030D-6E8A-4147-A177-3AD203B41FA5}">
                      <a16:colId xmlns:a16="http://schemas.microsoft.com/office/drawing/2014/main" val="522737278"/>
                    </a:ext>
                  </a:extLst>
                </a:gridCol>
              </a:tblGrid>
              <a:tr h="370840">
                <a:tc>
                  <a:txBody>
                    <a:bodyPr/>
                    <a:lstStyle/>
                    <a:p>
                      <a:r>
                        <a:rPr lang="en-GB" sz="2400" b="0" dirty="0">
                          <a:solidFill>
                            <a:schemeClr val="tx1"/>
                          </a:solidFill>
                        </a:rPr>
                        <a:t>Bradley paid £99.96</a:t>
                      </a:r>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35874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dirty="0">
                          <a:solidFill>
                            <a:schemeClr val="tx1"/>
                          </a:solidFill>
                        </a:rPr>
                        <a:t>Alaya paid £78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781327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dirty="0">
                          <a:solidFill>
                            <a:schemeClr val="tx1"/>
                          </a:solidFill>
                        </a:rPr>
                        <a:t>Kai paid £63.73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1256624"/>
                  </a:ext>
                </a:extLst>
              </a:tr>
              <a:tr h="370840">
                <a:tc>
                  <a:txBody>
                    <a:bodyPr/>
                    <a:lstStyle/>
                    <a:p>
                      <a:r>
                        <a:rPr lang="en-GB" sz="2400" dirty="0"/>
                        <a:t>Michelle paid £108.00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3546425"/>
                  </a:ext>
                </a:extLst>
              </a:tr>
            </a:tbl>
          </a:graphicData>
        </a:graphic>
      </p:graphicFrame>
      <p:sp>
        <p:nvSpPr>
          <p:cNvPr id="17" name="TextBox 16">
            <a:extLst>
              <a:ext uri="{FF2B5EF4-FFF2-40B4-BE49-F238E27FC236}">
                <a16:creationId xmlns:a16="http://schemas.microsoft.com/office/drawing/2014/main" id="{03E7720F-D07A-043D-D5E2-752E5C214801}"/>
              </a:ext>
            </a:extLst>
          </p:cNvPr>
          <p:cNvSpPr txBox="1"/>
          <p:nvPr/>
        </p:nvSpPr>
        <p:spPr>
          <a:xfrm>
            <a:off x="886768" y="3823357"/>
            <a:ext cx="5721212" cy="369332"/>
          </a:xfrm>
          <a:prstGeom prst="rect">
            <a:avLst/>
          </a:prstGeom>
          <a:noFill/>
        </p:spPr>
        <p:txBody>
          <a:bodyPr wrap="square" lIns="0" tIns="0" rIns="0" bIns="0" rtlCol="0">
            <a:spAutoFit/>
          </a:bodyPr>
          <a:lstStyle/>
          <a:p>
            <a:r>
              <a:rPr lang="en-GB" sz="2400" dirty="0"/>
              <a:t>Whose statement would you prefer?</a:t>
            </a:r>
          </a:p>
        </p:txBody>
      </p:sp>
      <p:pic>
        <p:nvPicPr>
          <p:cNvPr id="19" name="Picture 18">
            <a:extLst>
              <a:ext uri="{FF2B5EF4-FFF2-40B4-BE49-F238E27FC236}">
                <a16:creationId xmlns:a16="http://schemas.microsoft.com/office/drawing/2014/main" id="{471F02BF-F231-B82D-3938-B925C9CCE3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47374" y="1407182"/>
            <a:ext cx="3422858" cy="1828800"/>
          </a:xfrm>
          <a:prstGeom prst="rect">
            <a:avLst/>
          </a:prstGeom>
        </p:spPr>
      </p:pic>
    </p:spTree>
    <p:extLst>
      <p:ext uri="{BB962C8B-B14F-4D97-AF65-F5344CB8AC3E}">
        <p14:creationId xmlns:p14="http://schemas.microsoft.com/office/powerpoint/2010/main" val="2199296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0F1E6E3-5DB8-77C1-660E-EC91610D3F1D}"/>
              </a:ext>
            </a:extLst>
          </p:cNvPr>
          <p:cNvSpPr>
            <a:spLocks noGrp="1"/>
          </p:cNvSpPr>
          <p:nvPr>
            <p:ph type="sldNum" sz="quarter" idx="12"/>
          </p:nvPr>
        </p:nvSpPr>
        <p:spPr/>
        <p:txBody>
          <a:bodyPr/>
          <a:lstStyle/>
          <a:p>
            <a:fld id="{7948758F-74EA-4263-AA78-0B23BB3720CD}" type="slidenum">
              <a:rPr lang="en-GB" smtClean="0"/>
              <a:t>15</a:t>
            </a:fld>
            <a:endParaRPr lang="en-GB"/>
          </a:p>
        </p:txBody>
      </p:sp>
      <p:graphicFrame>
        <p:nvGraphicFramePr>
          <p:cNvPr id="14" name="Table 14">
            <a:extLst>
              <a:ext uri="{FF2B5EF4-FFF2-40B4-BE49-F238E27FC236}">
                <a16:creationId xmlns:a16="http://schemas.microsoft.com/office/drawing/2014/main" id="{833C3F33-D33A-C3A9-CFA3-74D12A0BCB61}"/>
              </a:ext>
            </a:extLst>
          </p:cNvPr>
          <p:cNvGraphicFramePr>
            <a:graphicFrameLocks noGrp="1"/>
          </p:cNvGraphicFramePr>
          <p:nvPr>
            <p:extLst>
              <p:ext uri="{D42A27DB-BD31-4B8C-83A1-F6EECF244321}">
                <p14:modId xmlns:p14="http://schemas.microsoft.com/office/powerpoint/2010/main" val="1482416826"/>
              </p:ext>
            </p:extLst>
          </p:nvPr>
        </p:nvGraphicFramePr>
        <p:xfrm>
          <a:off x="696328" y="1210113"/>
          <a:ext cx="6345585" cy="2286000"/>
        </p:xfrm>
        <a:graphic>
          <a:graphicData uri="http://schemas.openxmlformats.org/drawingml/2006/table">
            <a:tbl>
              <a:tblPr firstRow="1" bandRow="1">
                <a:tableStyleId>{5C22544A-7EE6-4342-B048-85BDC9FD1C3A}</a:tableStyleId>
              </a:tblPr>
              <a:tblGrid>
                <a:gridCol w="3154710">
                  <a:extLst>
                    <a:ext uri="{9D8B030D-6E8A-4147-A177-3AD203B41FA5}">
                      <a16:colId xmlns:a16="http://schemas.microsoft.com/office/drawing/2014/main" val="2330315511"/>
                    </a:ext>
                  </a:extLst>
                </a:gridCol>
                <a:gridCol w="3190875">
                  <a:extLst>
                    <a:ext uri="{9D8B030D-6E8A-4147-A177-3AD203B41FA5}">
                      <a16:colId xmlns:a16="http://schemas.microsoft.com/office/drawing/2014/main" val="522737278"/>
                    </a:ext>
                  </a:extLst>
                </a:gridCol>
              </a:tblGrid>
              <a:tr h="370840">
                <a:tc>
                  <a:txBody>
                    <a:bodyPr/>
                    <a:lstStyle/>
                    <a:p>
                      <a:r>
                        <a:rPr lang="en-GB" sz="2400" b="1" dirty="0">
                          <a:solidFill>
                            <a:schemeClr val="tx1"/>
                          </a:solidFill>
                        </a:rPr>
                        <a:t>How much paid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b="1" dirty="0">
                          <a:solidFill>
                            <a:schemeClr val="tx1"/>
                          </a:solidFill>
                        </a:rPr>
                        <a:t>Period of invoice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7076531"/>
                  </a:ext>
                </a:extLst>
              </a:tr>
              <a:tr h="370840">
                <a:tc>
                  <a:txBody>
                    <a:bodyPr/>
                    <a:lstStyle/>
                    <a:p>
                      <a:r>
                        <a:rPr lang="en-GB" sz="2400" b="0" dirty="0">
                          <a:solidFill>
                            <a:schemeClr val="tx1"/>
                          </a:solidFill>
                        </a:rPr>
                        <a:t>Bradley paid £99.96</a:t>
                      </a:r>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dirty="0"/>
                        <a:t>4 months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35874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dirty="0">
                          <a:solidFill>
                            <a:schemeClr val="tx1"/>
                          </a:solidFill>
                        </a:rPr>
                        <a:t>Alaya paid £78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dirty="0">
                          <a:solidFill>
                            <a:schemeClr val="tx1"/>
                          </a:solidFill>
                        </a:rPr>
                        <a:t>3 months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781327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dirty="0">
                          <a:solidFill>
                            <a:schemeClr val="tx1"/>
                          </a:solidFill>
                        </a:rPr>
                        <a:t>Kai paid £63.73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dirty="0">
                          <a:solidFill>
                            <a:schemeClr val="tx1"/>
                          </a:solidFill>
                        </a:rPr>
                        <a:t>2.5 months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1256624"/>
                  </a:ext>
                </a:extLst>
              </a:tr>
              <a:tr h="370840">
                <a:tc>
                  <a:txBody>
                    <a:bodyPr/>
                    <a:lstStyle/>
                    <a:p>
                      <a:r>
                        <a:rPr lang="en-GB" sz="2400" dirty="0"/>
                        <a:t>Michelle paid £108.00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dirty="0"/>
                        <a:t>6 months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3546425"/>
                  </a:ext>
                </a:extLst>
              </a:tr>
            </a:tbl>
          </a:graphicData>
        </a:graphic>
      </p:graphicFrame>
      <p:sp>
        <p:nvSpPr>
          <p:cNvPr id="17" name="TextBox 16">
            <a:extLst>
              <a:ext uri="{FF2B5EF4-FFF2-40B4-BE49-F238E27FC236}">
                <a16:creationId xmlns:a16="http://schemas.microsoft.com/office/drawing/2014/main" id="{03E7720F-D07A-043D-D5E2-752E5C214801}"/>
              </a:ext>
            </a:extLst>
          </p:cNvPr>
          <p:cNvSpPr txBox="1"/>
          <p:nvPr/>
        </p:nvSpPr>
        <p:spPr>
          <a:xfrm>
            <a:off x="925896" y="3835948"/>
            <a:ext cx="5601028" cy="369332"/>
          </a:xfrm>
          <a:prstGeom prst="rect">
            <a:avLst/>
          </a:prstGeom>
          <a:noFill/>
        </p:spPr>
        <p:txBody>
          <a:bodyPr wrap="square" lIns="0" tIns="0" rIns="0" bIns="0" rtlCol="0">
            <a:spAutoFit/>
          </a:bodyPr>
          <a:lstStyle/>
          <a:p>
            <a:r>
              <a:rPr lang="en-GB" sz="2400" dirty="0"/>
              <a:t>Whose statement would you prefer now?</a:t>
            </a:r>
          </a:p>
        </p:txBody>
      </p:sp>
      <p:sp>
        <p:nvSpPr>
          <p:cNvPr id="7" name="Title 1">
            <a:extLst>
              <a:ext uri="{FF2B5EF4-FFF2-40B4-BE49-F238E27FC236}">
                <a16:creationId xmlns:a16="http://schemas.microsoft.com/office/drawing/2014/main" id="{7FE79C59-0DFB-C71B-E339-019DDDF09D3C}"/>
              </a:ext>
            </a:extLst>
          </p:cNvPr>
          <p:cNvSpPr>
            <a:spLocks noGrp="1"/>
          </p:cNvSpPr>
          <p:nvPr>
            <p:ph type="title"/>
          </p:nvPr>
        </p:nvSpPr>
        <p:spPr>
          <a:xfrm>
            <a:off x="252094" y="205979"/>
            <a:ext cx="8423593" cy="582297"/>
          </a:xfrm>
        </p:spPr>
        <p:txBody>
          <a:bodyPr>
            <a:noAutofit/>
          </a:bodyPr>
          <a:lstStyle/>
          <a:p>
            <a:r>
              <a:rPr lang="en-GB" sz="2000" b="1" dirty="0">
                <a:solidFill>
                  <a:srgbClr val="006C47"/>
                </a:solidFill>
              </a:rPr>
              <a:t>Cost of living: Broadband and phone rental bills</a:t>
            </a:r>
          </a:p>
        </p:txBody>
      </p:sp>
    </p:spTree>
    <p:extLst>
      <p:ext uri="{BB962C8B-B14F-4D97-AF65-F5344CB8AC3E}">
        <p14:creationId xmlns:p14="http://schemas.microsoft.com/office/powerpoint/2010/main" val="2398403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0F1E6E3-5DB8-77C1-660E-EC91610D3F1D}"/>
              </a:ext>
            </a:extLst>
          </p:cNvPr>
          <p:cNvSpPr>
            <a:spLocks noGrp="1"/>
          </p:cNvSpPr>
          <p:nvPr>
            <p:ph type="sldNum" sz="quarter" idx="12"/>
          </p:nvPr>
        </p:nvSpPr>
        <p:spPr/>
        <p:txBody>
          <a:bodyPr/>
          <a:lstStyle/>
          <a:p>
            <a:fld id="{7948758F-74EA-4263-AA78-0B23BB3720CD}" type="slidenum">
              <a:rPr lang="en-GB" smtClean="0"/>
              <a:t>16</a:t>
            </a:fld>
            <a:endParaRPr lang="en-GB"/>
          </a:p>
        </p:txBody>
      </p:sp>
      <p:graphicFrame>
        <p:nvGraphicFramePr>
          <p:cNvPr id="14" name="Table 14">
            <a:extLst>
              <a:ext uri="{FF2B5EF4-FFF2-40B4-BE49-F238E27FC236}">
                <a16:creationId xmlns:a16="http://schemas.microsoft.com/office/drawing/2014/main" id="{833C3F33-D33A-C3A9-CFA3-74D12A0BCB61}"/>
              </a:ext>
            </a:extLst>
          </p:cNvPr>
          <p:cNvGraphicFramePr>
            <a:graphicFrameLocks noGrp="1"/>
          </p:cNvGraphicFramePr>
          <p:nvPr>
            <p:extLst>
              <p:ext uri="{D42A27DB-BD31-4B8C-83A1-F6EECF244321}">
                <p14:modId xmlns:p14="http://schemas.microsoft.com/office/powerpoint/2010/main" val="373733437"/>
              </p:ext>
            </p:extLst>
          </p:nvPr>
        </p:nvGraphicFramePr>
        <p:xfrm>
          <a:off x="685817" y="1283686"/>
          <a:ext cx="6345585" cy="2286000"/>
        </p:xfrm>
        <a:graphic>
          <a:graphicData uri="http://schemas.openxmlformats.org/drawingml/2006/table">
            <a:tbl>
              <a:tblPr firstRow="1" bandRow="1">
                <a:tableStyleId>{5C22544A-7EE6-4342-B048-85BDC9FD1C3A}</a:tableStyleId>
              </a:tblPr>
              <a:tblGrid>
                <a:gridCol w="3154710">
                  <a:extLst>
                    <a:ext uri="{9D8B030D-6E8A-4147-A177-3AD203B41FA5}">
                      <a16:colId xmlns:a16="http://schemas.microsoft.com/office/drawing/2014/main" val="2330315511"/>
                    </a:ext>
                  </a:extLst>
                </a:gridCol>
                <a:gridCol w="3190875">
                  <a:extLst>
                    <a:ext uri="{9D8B030D-6E8A-4147-A177-3AD203B41FA5}">
                      <a16:colId xmlns:a16="http://schemas.microsoft.com/office/drawing/2014/main" val="522737278"/>
                    </a:ext>
                  </a:extLst>
                </a:gridCol>
              </a:tblGrid>
              <a:tr h="370840">
                <a:tc>
                  <a:txBody>
                    <a:bodyPr/>
                    <a:lstStyle/>
                    <a:p>
                      <a:r>
                        <a:rPr lang="en-GB" sz="2400" b="1" dirty="0">
                          <a:solidFill>
                            <a:schemeClr val="tx1"/>
                          </a:solidFill>
                        </a:rPr>
                        <a:t>How much paid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b="1" dirty="0">
                          <a:solidFill>
                            <a:schemeClr val="tx1"/>
                          </a:solidFill>
                        </a:rPr>
                        <a:t>Period of invoice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7076531"/>
                  </a:ext>
                </a:extLst>
              </a:tr>
              <a:tr h="370840">
                <a:tc>
                  <a:txBody>
                    <a:bodyPr/>
                    <a:lstStyle/>
                    <a:p>
                      <a:r>
                        <a:rPr lang="en-GB" sz="2400" b="0" dirty="0">
                          <a:solidFill>
                            <a:schemeClr val="tx1"/>
                          </a:solidFill>
                        </a:rPr>
                        <a:t>Bradley paid £99.96</a:t>
                      </a:r>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dirty="0"/>
                        <a:t>4 months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35874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dirty="0">
                          <a:solidFill>
                            <a:schemeClr val="tx1"/>
                          </a:solidFill>
                        </a:rPr>
                        <a:t>Alaya paid £78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dirty="0">
                          <a:solidFill>
                            <a:schemeClr val="tx1"/>
                          </a:solidFill>
                        </a:rPr>
                        <a:t>3 months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781327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dirty="0">
                          <a:solidFill>
                            <a:schemeClr val="tx1"/>
                          </a:solidFill>
                        </a:rPr>
                        <a:t>Kai paid £63.73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dirty="0">
                          <a:solidFill>
                            <a:schemeClr val="tx1"/>
                          </a:solidFill>
                        </a:rPr>
                        <a:t>2.5 months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1256624"/>
                  </a:ext>
                </a:extLst>
              </a:tr>
              <a:tr h="370840">
                <a:tc>
                  <a:txBody>
                    <a:bodyPr/>
                    <a:lstStyle/>
                    <a:p>
                      <a:r>
                        <a:rPr lang="en-GB" sz="2400" dirty="0"/>
                        <a:t>Michelle paid £108.00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dirty="0"/>
                        <a:t>6 months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3546425"/>
                  </a:ext>
                </a:extLst>
              </a:tr>
            </a:tbl>
          </a:graphicData>
        </a:graphic>
      </p:graphicFrame>
      <p:sp>
        <p:nvSpPr>
          <p:cNvPr id="17" name="TextBox 16">
            <a:extLst>
              <a:ext uri="{FF2B5EF4-FFF2-40B4-BE49-F238E27FC236}">
                <a16:creationId xmlns:a16="http://schemas.microsoft.com/office/drawing/2014/main" id="{03E7720F-D07A-043D-D5E2-752E5C214801}"/>
              </a:ext>
            </a:extLst>
          </p:cNvPr>
          <p:cNvSpPr txBox="1"/>
          <p:nvPr/>
        </p:nvSpPr>
        <p:spPr>
          <a:xfrm>
            <a:off x="977880" y="3859814"/>
            <a:ext cx="6978496" cy="369332"/>
          </a:xfrm>
          <a:prstGeom prst="rect">
            <a:avLst/>
          </a:prstGeom>
          <a:noFill/>
        </p:spPr>
        <p:txBody>
          <a:bodyPr wrap="square" lIns="0" tIns="0" rIns="0" bIns="0" rtlCol="0">
            <a:spAutoFit/>
          </a:bodyPr>
          <a:lstStyle/>
          <a:p>
            <a:r>
              <a:rPr lang="en-GB" sz="2400" dirty="0"/>
              <a:t>Now answer this in a different way.</a:t>
            </a:r>
          </a:p>
        </p:txBody>
      </p:sp>
      <p:sp>
        <p:nvSpPr>
          <p:cNvPr id="6" name="Title 1">
            <a:extLst>
              <a:ext uri="{FF2B5EF4-FFF2-40B4-BE49-F238E27FC236}">
                <a16:creationId xmlns:a16="http://schemas.microsoft.com/office/drawing/2014/main" id="{5CAAF22D-42D0-6C9C-FD0E-3D26B42C8F08}"/>
              </a:ext>
            </a:extLst>
          </p:cNvPr>
          <p:cNvSpPr txBox="1">
            <a:spLocks/>
          </p:cNvSpPr>
          <p:nvPr/>
        </p:nvSpPr>
        <p:spPr>
          <a:xfrm>
            <a:off x="404494" y="358379"/>
            <a:ext cx="8423593" cy="587552"/>
          </a:xfrm>
          <a:prstGeom prst="rect">
            <a:avLst/>
          </a:prstGeom>
        </p:spPr>
        <p:txBody>
          <a:bodyPr vert="horz" lIns="0" tIns="0" rIns="0" bIns="0" rtlCol="0" anchor="ctr">
            <a:noAutofit/>
          </a:bodyPr>
          <a:lstStyle>
            <a:lvl1pPr algn="l" defTabSz="914400" rtl="0" eaLnBrk="1" latinLnBrk="0" hangingPunct="1">
              <a:spcBef>
                <a:spcPct val="0"/>
              </a:spcBef>
              <a:buNone/>
              <a:defRPr sz="4400" kern="1200" cap="none" baseline="0">
                <a:solidFill>
                  <a:schemeClr val="tx1"/>
                </a:solidFill>
                <a:latin typeface="+mj-lt"/>
                <a:ea typeface="+mj-ea"/>
                <a:cs typeface="+mj-cs"/>
              </a:defRPr>
            </a:lvl1pPr>
          </a:lstStyle>
          <a:p>
            <a:r>
              <a:rPr lang="en-GB" sz="2000" b="1" dirty="0">
                <a:solidFill>
                  <a:srgbClr val="006C47"/>
                </a:solidFill>
              </a:rPr>
              <a:t>Cost of living: Broadband and phone rental bills</a:t>
            </a:r>
          </a:p>
        </p:txBody>
      </p:sp>
    </p:spTree>
    <p:extLst>
      <p:ext uri="{BB962C8B-B14F-4D97-AF65-F5344CB8AC3E}">
        <p14:creationId xmlns:p14="http://schemas.microsoft.com/office/powerpoint/2010/main" val="4008376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US" dirty="0"/>
              <a:t>03</a:t>
            </a:r>
          </a:p>
        </p:txBody>
      </p:sp>
      <p:sp>
        <p:nvSpPr>
          <p:cNvPr id="4" name="Subtitle 3">
            <a:extLst>
              <a:ext uri="{FF2B5EF4-FFF2-40B4-BE49-F238E27FC236}">
                <a16:creationId xmlns:a16="http://schemas.microsoft.com/office/drawing/2014/main" id="{E84CE1DF-D07E-D51D-54CB-C0B99085F3BE}"/>
              </a:ext>
            </a:extLst>
          </p:cNvPr>
          <p:cNvSpPr>
            <a:spLocks noGrp="1"/>
          </p:cNvSpPr>
          <p:nvPr>
            <p:ph type="subTitle" idx="1"/>
          </p:nvPr>
        </p:nvSpPr>
        <p:spPr/>
        <p:txBody>
          <a:bodyPr/>
          <a:lstStyle/>
          <a:p>
            <a:r>
              <a:rPr lang="en-GB" sz="4800" dirty="0"/>
              <a:t>What the research says</a:t>
            </a:r>
            <a:endParaRPr lang="en-GB" dirty="0"/>
          </a:p>
        </p:txBody>
      </p:sp>
    </p:spTree>
    <p:extLst>
      <p:ext uri="{BB962C8B-B14F-4D97-AF65-F5344CB8AC3E}">
        <p14:creationId xmlns:p14="http://schemas.microsoft.com/office/powerpoint/2010/main" val="2061185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69AC32-F7A2-CE36-5F9C-D0F9CD3BF24F}"/>
              </a:ext>
            </a:extLst>
          </p:cNvPr>
          <p:cNvSpPr>
            <a:spLocks noGrp="1"/>
          </p:cNvSpPr>
          <p:nvPr>
            <p:ph idx="1"/>
          </p:nvPr>
        </p:nvSpPr>
        <p:spPr>
          <a:xfrm>
            <a:off x="360202" y="284874"/>
            <a:ext cx="8423593" cy="2727814"/>
          </a:xfrm>
          <a:solidFill>
            <a:srgbClr val="FFFFCC"/>
          </a:solidFill>
          <a:ln/>
        </p:spPr>
        <p:style>
          <a:lnRef idx="2">
            <a:schemeClr val="accent1"/>
          </a:lnRef>
          <a:fillRef idx="1">
            <a:schemeClr val="lt1"/>
          </a:fillRef>
          <a:effectRef idx="0">
            <a:schemeClr val="accent1"/>
          </a:effectRef>
          <a:fontRef idx="minor">
            <a:schemeClr val="dk1"/>
          </a:fontRef>
        </p:style>
        <p:txBody>
          <a:bodyPr lIns="108000"/>
          <a:lstStyle/>
          <a:p>
            <a:pPr marL="0" indent="0">
              <a:buNone/>
            </a:pPr>
            <a:r>
              <a:rPr lang="en-GB" sz="2200" dirty="0"/>
              <a:t>The RME models associated with the number module - i.e., the </a:t>
            </a:r>
            <a:r>
              <a:rPr lang="en-GB" sz="2200" b="1" dirty="0"/>
              <a:t>bar model </a:t>
            </a:r>
            <a:r>
              <a:rPr lang="en-GB" sz="2200" dirty="0"/>
              <a:t>and the </a:t>
            </a:r>
            <a:r>
              <a:rPr lang="en-GB" sz="2200" b="1" dirty="0"/>
              <a:t>ratio table </a:t>
            </a:r>
            <a:r>
              <a:rPr lang="en-GB" sz="2200" dirty="0"/>
              <a:t>- were shown to be particularly useful for GCSE resit students. They provided them with a new way of representing and thinking about a variety of familiar problems; they promoted </a:t>
            </a:r>
            <a:r>
              <a:rPr lang="en-GB" sz="2200" b="1" dirty="0"/>
              <a:t>informal strategies </a:t>
            </a:r>
            <a:r>
              <a:rPr lang="en-GB" sz="2200" dirty="0"/>
              <a:t>which can be very helpful to students………………They </a:t>
            </a:r>
            <a:r>
              <a:rPr lang="en-GB" sz="2200" b="1" dirty="0"/>
              <a:t>unify many elements of the number curriculum</a:t>
            </a:r>
            <a:r>
              <a:rPr lang="en-GB" sz="2200" dirty="0"/>
              <a:t>, which is particularly important within the confines of a short course. (Hough and Solomon, 2017)</a:t>
            </a:r>
          </a:p>
        </p:txBody>
      </p:sp>
      <p:sp>
        <p:nvSpPr>
          <p:cNvPr id="4" name="Slide Number Placeholder 3">
            <a:extLst>
              <a:ext uri="{FF2B5EF4-FFF2-40B4-BE49-F238E27FC236}">
                <a16:creationId xmlns:a16="http://schemas.microsoft.com/office/drawing/2014/main" id="{7CE1677F-A18D-75C5-08C0-520CEA74BB5B}"/>
              </a:ext>
            </a:extLst>
          </p:cNvPr>
          <p:cNvSpPr>
            <a:spLocks noGrp="1"/>
          </p:cNvSpPr>
          <p:nvPr>
            <p:ph type="sldNum" sz="quarter" idx="12"/>
          </p:nvPr>
        </p:nvSpPr>
        <p:spPr/>
        <p:txBody>
          <a:bodyPr/>
          <a:lstStyle/>
          <a:p>
            <a:fld id="{7948758F-74EA-4263-AA78-0B23BB3720CD}" type="slidenum">
              <a:rPr lang="en-GB" smtClean="0"/>
              <a:t>18</a:t>
            </a:fld>
            <a:endParaRPr lang="en-GB"/>
          </a:p>
        </p:txBody>
      </p:sp>
      <p:sp>
        <p:nvSpPr>
          <p:cNvPr id="2" name="TextBox 1">
            <a:extLst>
              <a:ext uri="{FF2B5EF4-FFF2-40B4-BE49-F238E27FC236}">
                <a16:creationId xmlns:a16="http://schemas.microsoft.com/office/drawing/2014/main" id="{C016C11D-3925-FFCA-5490-34E93CE7C028}"/>
              </a:ext>
            </a:extLst>
          </p:cNvPr>
          <p:cNvSpPr txBox="1"/>
          <p:nvPr/>
        </p:nvSpPr>
        <p:spPr>
          <a:xfrm>
            <a:off x="360201" y="3211414"/>
            <a:ext cx="8423593" cy="1692771"/>
          </a:xfrm>
          <a:prstGeom prst="rect">
            <a:avLst/>
          </a:prstGeom>
          <a:solidFill>
            <a:srgbClr val="FFFFCC"/>
          </a:solidFill>
          <a:ln w="38100">
            <a:solidFill>
              <a:schemeClr val="accent1"/>
            </a:solidFill>
          </a:ln>
        </p:spPr>
        <p:txBody>
          <a:bodyPr wrap="square" lIns="108000" tIns="0" rIns="0" bIns="0" rtlCol="0">
            <a:spAutoFit/>
          </a:bodyPr>
          <a:lstStyle/>
          <a:p>
            <a:r>
              <a:rPr lang="en-GB" sz="2200" dirty="0"/>
              <a:t>Action research by CfEM colleges supports this, consistently showing that bar models and ratio tables work with FE maths learners.  </a:t>
            </a:r>
          </a:p>
          <a:p>
            <a:r>
              <a:rPr lang="en-GB" sz="2200" dirty="0"/>
              <a:t>Double number lines have also been used effectively and are worth investigating further. </a:t>
            </a:r>
          </a:p>
        </p:txBody>
      </p:sp>
    </p:spTree>
    <p:extLst>
      <p:ext uri="{BB962C8B-B14F-4D97-AF65-F5344CB8AC3E}">
        <p14:creationId xmlns:p14="http://schemas.microsoft.com/office/powerpoint/2010/main" val="40162920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CE1677F-A18D-75C5-08C0-520CEA74BB5B}"/>
              </a:ext>
            </a:extLst>
          </p:cNvPr>
          <p:cNvSpPr>
            <a:spLocks noGrp="1"/>
          </p:cNvSpPr>
          <p:nvPr>
            <p:ph type="sldNum" sz="quarter" idx="12"/>
          </p:nvPr>
        </p:nvSpPr>
        <p:spPr/>
        <p:txBody>
          <a:bodyPr/>
          <a:lstStyle/>
          <a:p>
            <a:fld id="{7948758F-74EA-4263-AA78-0B23BB3720CD}" type="slidenum">
              <a:rPr lang="en-GB" smtClean="0"/>
              <a:t>19</a:t>
            </a:fld>
            <a:endParaRPr lang="en-GB"/>
          </a:p>
        </p:txBody>
      </p:sp>
      <p:pic>
        <p:nvPicPr>
          <p:cNvPr id="5" name="Picture 4">
            <a:extLst>
              <a:ext uri="{FF2B5EF4-FFF2-40B4-BE49-F238E27FC236}">
                <a16:creationId xmlns:a16="http://schemas.microsoft.com/office/drawing/2014/main" id="{CB9A837B-5058-6FBC-5CA5-E4B87099FBDA}"/>
              </a:ext>
            </a:extLst>
          </p:cNvPr>
          <p:cNvPicPr>
            <a:picLocks noChangeAspect="1"/>
          </p:cNvPicPr>
          <p:nvPr/>
        </p:nvPicPr>
        <p:blipFill>
          <a:blip r:embed="rId3"/>
          <a:stretch>
            <a:fillRect/>
          </a:stretch>
        </p:blipFill>
        <p:spPr>
          <a:xfrm>
            <a:off x="4467760" y="568201"/>
            <a:ext cx="4462880" cy="1857991"/>
          </a:xfrm>
          <a:prstGeom prst="rect">
            <a:avLst/>
          </a:prstGeom>
        </p:spPr>
      </p:pic>
      <p:pic>
        <p:nvPicPr>
          <p:cNvPr id="7" name="Picture 6">
            <a:extLst>
              <a:ext uri="{FF2B5EF4-FFF2-40B4-BE49-F238E27FC236}">
                <a16:creationId xmlns:a16="http://schemas.microsoft.com/office/drawing/2014/main" id="{F5A8E180-FC90-9755-3010-0C6F00E64522}"/>
              </a:ext>
            </a:extLst>
          </p:cNvPr>
          <p:cNvPicPr>
            <a:picLocks noChangeAspect="1"/>
          </p:cNvPicPr>
          <p:nvPr/>
        </p:nvPicPr>
        <p:blipFill>
          <a:blip r:embed="rId4"/>
          <a:stretch>
            <a:fillRect/>
          </a:stretch>
        </p:blipFill>
        <p:spPr>
          <a:xfrm>
            <a:off x="4330065" y="3427095"/>
            <a:ext cx="4600575" cy="723900"/>
          </a:xfrm>
          <a:prstGeom prst="rect">
            <a:avLst/>
          </a:prstGeom>
        </p:spPr>
      </p:pic>
      <p:sp>
        <p:nvSpPr>
          <p:cNvPr id="8" name="TextBox 7">
            <a:extLst>
              <a:ext uri="{FF2B5EF4-FFF2-40B4-BE49-F238E27FC236}">
                <a16:creationId xmlns:a16="http://schemas.microsoft.com/office/drawing/2014/main" id="{02DD1109-01BC-28E2-019D-D56BDE6F7DCE}"/>
              </a:ext>
            </a:extLst>
          </p:cNvPr>
          <p:cNvSpPr txBox="1"/>
          <p:nvPr/>
        </p:nvSpPr>
        <p:spPr>
          <a:xfrm>
            <a:off x="213360" y="1196340"/>
            <a:ext cx="3794760" cy="2954655"/>
          </a:xfrm>
          <a:prstGeom prst="rect">
            <a:avLst/>
          </a:prstGeom>
          <a:noFill/>
          <a:ln w="38100">
            <a:solidFill>
              <a:srgbClr val="00B050"/>
            </a:solidFill>
          </a:ln>
        </p:spPr>
        <p:txBody>
          <a:bodyPr wrap="square" lIns="72000" tIns="0" rIns="0" bIns="0" rtlCol="0">
            <a:spAutoFit/>
          </a:bodyPr>
          <a:lstStyle/>
          <a:p>
            <a:r>
              <a:rPr lang="en-GB" sz="2400" dirty="0"/>
              <a:t>During a one year period Indra’s investment reduced by 25% to £4950.</a:t>
            </a:r>
          </a:p>
          <a:p>
            <a:endParaRPr lang="en-GB" sz="2400" dirty="0"/>
          </a:p>
          <a:p>
            <a:r>
              <a:rPr lang="en-GB" sz="2400" dirty="0"/>
              <a:t>How much was Indra’s investment at the start of the year?</a:t>
            </a:r>
          </a:p>
          <a:p>
            <a:endParaRPr lang="en-GB" sz="2400" dirty="0"/>
          </a:p>
        </p:txBody>
      </p:sp>
    </p:spTree>
    <p:extLst>
      <p:ext uri="{BB962C8B-B14F-4D97-AF65-F5344CB8AC3E}">
        <p14:creationId xmlns:p14="http://schemas.microsoft.com/office/powerpoint/2010/main" val="2535533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US" dirty="0"/>
              <a:t>00 </a:t>
            </a:r>
          </a:p>
        </p:txBody>
      </p:sp>
      <p:sp>
        <p:nvSpPr>
          <p:cNvPr id="4" name="Subtitle 3">
            <a:extLst>
              <a:ext uri="{FF2B5EF4-FFF2-40B4-BE49-F238E27FC236}">
                <a16:creationId xmlns:a16="http://schemas.microsoft.com/office/drawing/2014/main" id="{E84CE1DF-D07E-D51D-54CB-C0B99085F3BE}"/>
              </a:ext>
            </a:extLst>
          </p:cNvPr>
          <p:cNvSpPr>
            <a:spLocks noGrp="1"/>
          </p:cNvSpPr>
          <p:nvPr>
            <p:ph type="subTitle" idx="1"/>
          </p:nvPr>
        </p:nvSpPr>
        <p:spPr/>
        <p:txBody>
          <a:bodyPr/>
          <a:lstStyle/>
          <a:p>
            <a:r>
              <a:rPr lang="en-GB" dirty="0"/>
              <a:t>Gap task</a:t>
            </a:r>
          </a:p>
        </p:txBody>
      </p:sp>
    </p:spTree>
    <p:extLst>
      <p:ext uri="{BB962C8B-B14F-4D97-AF65-F5344CB8AC3E}">
        <p14:creationId xmlns:p14="http://schemas.microsoft.com/office/powerpoint/2010/main" val="1413904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CD76D-C03D-E61C-03D5-673EB7E2CA23}"/>
              </a:ext>
            </a:extLst>
          </p:cNvPr>
          <p:cNvSpPr>
            <a:spLocks noGrp="1"/>
          </p:cNvSpPr>
          <p:nvPr>
            <p:ph type="title"/>
          </p:nvPr>
        </p:nvSpPr>
        <p:spPr>
          <a:xfrm>
            <a:off x="360203" y="0"/>
            <a:ext cx="8423593" cy="857250"/>
          </a:xfrm>
        </p:spPr>
        <p:txBody>
          <a:bodyPr>
            <a:normAutofit/>
          </a:bodyPr>
          <a:lstStyle/>
          <a:p>
            <a:r>
              <a:rPr lang="en-GB" sz="2000" b="1" dirty="0">
                <a:solidFill>
                  <a:srgbClr val="006C47"/>
                </a:solidFill>
              </a:rPr>
              <a:t>Feedback from Centres</a:t>
            </a:r>
          </a:p>
        </p:txBody>
      </p:sp>
      <p:sp>
        <p:nvSpPr>
          <p:cNvPr id="3" name="Content Placeholder 2">
            <a:extLst>
              <a:ext uri="{FF2B5EF4-FFF2-40B4-BE49-F238E27FC236}">
                <a16:creationId xmlns:a16="http://schemas.microsoft.com/office/drawing/2014/main" id="{09809DB9-CAD5-0498-7F39-B0CAC3C9AC21}"/>
              </a:ext>
            </a:extLst>
          </p:cNvPr>
          <p:cNvSpPr>
            <a:spLocks noGrp="1"/>
          </p:cNvSpPr>
          <p:nvPr>
            <p:ph idx="1"/>
          </p:nvPr>
        </p:nvSpPr>
        <p:spPr>
          <a:xfrm>
            <a:off x="442247" y="428625"/>
            <a:ext cx="8423593" cy="3840956"/>
          </a:xfrm>
        </p:spPr>
        <p:txBody>
          <a:bodyPr/>
          <a:lstStyle/>
          <a:p>
            <a:endParaRPr lang="en-GB" sz="2400" dirty="0"/>
          </a:p>
          <a:p>
            <a:r>
              <a:rPr lang="en-GB" sz="2200" dirty="0"/>
              <a:t>Don’t rush it: teachers need CPD and time to practice</a:t>
            </a:r>
          </a:p>
          <a:p>
            <a:pPr marL="0" indent="0">
              <a:buNone/>
            </a:pPr>
            <a:endParaRPr lang="en-GB" sz="2200" dirty="0"/>
          </a:p>
          <a:p>
            <a:r>
              <a:rPr lang="en-GB" sz="2200" dirty="0"/>
              <a:t>More marked impact on the success of Grade 1 and 2 students</a:t>
            </a:r>
          </a:p>
          <a:p>
            <a:endParaRPr lang="en-GB" sz="2200" dirty="0"/>
          </a:p>
          <a:p>
            <a:r>
              <a:rPr lang="en-GB" sz="2200" dirty="0">
                <a:latin typeface="Arial" panose="020B0604020202020204" pitchFamily="34" charset="0"/>
                <a:ea typeface="Calibri" panose="020F0502020204030204" pitchFamily="34" charset="0"/>
              </a:rPr>
              <a:t>Gr</a:t>
            </a:r>
            <a:r>
              <a:rPr lang="en-GB" sz="2200" dirty="0">
                <a:effectLst/>
                <a:latin typeface="Arial" panose="020B0604020202020204" pitchFamily="34" charset="0"/>
                <a:ea typeface="Calibri" panose="020F0502020204030204" pitchFamily="34" charset="0"/>
              </a:rPr>
              <a:t>ade 3 learners did start to use bar model / ratio tables for the more difficult questions</a:t>
            </a:r>
          </a:p>
          <a:p>
            <a:endParaRPr lang="en-GB" sz="2200" dirty="0">
              <a:effectLst/>
              <a:latin typeface="Arial" panose="020B0604020202020204" pitchFamily="34" charset="0"/>
              <a:ea typeface="Calibri" panose="020F0502020204030204" pitchFamily="34" charset="0"/>
            </a:endParaRPr>
          </a:p>
          <a:p>
            <a:r>
              <a:rPr lang="en-GB" sz="2200" dirty="0">
                <a:latin typeface="Arial" panose="020B0604020202020204" pitchFamily="34" charset="0"/>
              </a:rPr>
              <a:t>Ratio tables have been used successfully at a number of colleges with vocational teachers and their students</a:t>
            </a:r>
            <a:endParaRPr lang="en-GB" sz="2200" dirty="0"/>
          </a:p>
          <a:p>
            <a:endParaRPr lang="en-GB" sz="2400" dirty="0"/>
          </a:p>
        </p:txBody>
      </p:sp>
      <p:sp>
        <p:nvSpPr>
          <p:cNvPr id="4" name="Slide Number Placeholder 3">
            <a:extLst>
              <a:ext uri="{FF2B5EF4-FFF2-40B4-BE49-F238E27FC236}">
                <a16:creationId xmlns:a16="http://schemas.microsoft.com/office/drawing/2014/main" id="{21E7FEEB-E5C5-8572-E966-17C8FC351DC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8758F-74EA-4263-AA78-0B23BB3720CD}" type="slidenum">
              <a:rPr kumimoji="0" lang="en-GB" sz="70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700" b="1"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214214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2EA3C-B2FC-36A8-B73F-EC12EF2E1C67}"/>
              </a:ext>
            </a:extLst>
          </p:cNvPr>
          <p:cNvSpPr>
            <a:spLocks noGrp="1"/>
          </p:cNvSpPr>
          <p:nvPr>
            <p:ph type="title"/>
          </p:nvPr>
        </p:nvSpPr>
        <p:spPr/>
        <p:txBody>
          <a:bodyPr>
            <a:normAutofit/>
          </a:bodyPr>
          <a:lstStyle/>
          <a:p>
            <a:r>
              <a:rPr lang="en-GB" sz="3600" dirty="0">
                <a:solidFill>
                  <a:srgbClr val="FF0000"/>
                </a:solidFill>
              </a:rPr>
              <a:t>PD lead slide</a:t>
            </a:r>
          </a:p>
        </p:txBody>
      </p:sp>
      <p:sp>
        <p:nvSpPr>
          <p:cNvPr id="3" name="Content Placeholder 2">
            <a:extLst>
              <a:ext uri="{FF2B5EF4-FFF2-40B4-BE49-F238E27FC236}">
                <a16:creationId xmlns:a16="http://schemas.microsoft.com/office/drawing/2014/main" id="{E5F1158D-0A9C-AF79-7B09-FEE769744750}"/>
              </a:ext>
            </a:extLst>
          </p:cNvPr>
          <p:cNvSpPr>
            <a:spLocks noGrp="1"/>
          </p:cNvSpPr>
          <p:nvPr>
            <p:ph idx="1"/>
          </p:nvPr>
        </p:nvSpPr>
        <p:spPr/>
        <p:txBody>
          <a:bodyPr/>
          <a:lstStyle/>
          <a:p>
            <a:r>
              <a:rPr lang="en-GB" dirty="0">
                <a:solidFill>
                  <a:srgbClr val="FF0000"/>
                </a:solidFill>
              </a:rPr>
              <a:t>You can choose to do bar models before ratio tables - it doesn’t matter which you do first </a:t>
            </a:r>
          </a:p>
          <a:p>
            <a:r>
              <a:rPr lang="en-GB" dirty="0">
                <a:solidFill>
                  <a:srgbClr val="FF0000"/>
                </a:solidFill>
              </a:rPr>
              <a:t>Make your choice on your personal preference or the context of your participants</a:t>
            </a:r>
          </a:p>
        </p:txBody>
      </p:sp>
      <p:sp>
        <p:nvSpPr>
          <p:cNvPr id="4" name="Slide Number Placeholder 3">
            <a:extLst>
              <a:ext uri="{FF2B5EF4-FFF2-40B4-BE49-F238E27FC236}">
                <a16:creationId xmlns:a16="http://schemas.microsoft.com/office/drawing/2014/main" id="{B9E0F711-5C19-16E0-C00F-042A33EFC21C}"/>
              </a:ext>
            </a:extLst>
          </p:cNvPr>
          <p:cNvSpPr>
            <a:spLocks noGrp="1"/>
          </p:cNvSpPr>
          <p:nvPr>
            <p:ph type="sldNum" sz="quarter" idx="12"/>
          </p:nvPr>
        </p:nvSpPr>
        <p:spPr/>
        <p:txBody>
          <a:bodyPr/>
          <a:lstStyle/>
          <a:p>
            <a:fld id="{7948758F-74EA-4263-AA78-0B23BB3720CD}" type="slidenum">
              <a:rPr lang="en-GB" smtClean="0"/>
              <a:t>21</a:t>
            </a:fld>
            <a:endParaRPr lang="en-GB"/>
          </a:p>
        </p:txBody>
      </p:sp>
    </p:spTree>
    <p:extLst>
      <p:ext uri="{BB962C8B-B14F-4D97-AF65-F5344CB8AC3E}">
        <p14:creationId xmlns:p14="http://schemas.microsoft.com/office/powerpoint/2010/main" val="35422505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US" dirty="0"/>
              <a:t>04</a:t>
            </a:r>
          </a:p>
        </p:txBody>
      </p:sp>
      <p:sp>
        <p:nvSpPr>
          <p:cNvPr id="4" name="Subtitle 3">
            <a:extLst>
              <a:ext uri="{FF2B5EF4-FFF2-40B4-BE49-F238E27FC236}">
                <a16:creationId xmlns:a16="http://schemas.microsoft.com/office/drawing/2014/main" id="{E84CE1DF-D07E-D51D-54CB-C0B99085F3BE}"/>
              </a:ext>
            </a:extLst>
          </p:cNvPr>
          <p:cNvSpPr>
            <a:spLocks noGrp="1"/>
          </p:cNvSpPr>
          <p:nvPr>
            <p:ph type="subTitle" idx="1"/>
          </p:nvPr>
        </p:nvSpPr>
        <p:spPr/>
        <p:txBody>
          <a:bodyPr/>
          <a:lstStyle/>
          <a:p>
            <a:r>
              <a:rPr lang="en-GB" sz="4800" dirty="0">
                <a:latin typeface="Calibri" panose="020F0502020204030204" pitchFamily="34" charset="0"/>
              </a:rPr>
              <a:t>Ratio Tables</a:t>
            </a:r>
            <a:endParaRPr lang="en-GB" dirty="0"/>
          </a:p>
        </p:txBody>
      </p:sp>
    </p:spTree>
    <p:extLst>
      <p:ext uri="{BB962C8B-B14F-4D97-AF65-F5344CB8AC3E}">
        <p14:creationId xmlns:p14="http://schemas.microsoft.com/office/powerpoint/2010/main" val="22594594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7D713EC-D3D7-9E0B-BE55-419C346A6298}"/>
              </a:ext>
            </a:extLst>
          </p:cNvPr>
          <p:cNvSpPr>
            <a:spLocks noGrp="1"/>
          </p:cNvSpPr>
          <p:nvPr>
            <p:ph type="sldNum" sz="quarter" idx="12"/>
          </p:nvPr>
        </p:nvSpPr>
        <p:spPr>
          <a:xfrm>
            <a:off x="7956376" y="4767263"/>
            <a:ext cx="909464" cy="273844"/>
          </a:xfrm>
        </p:spPr>
        <p:txBody>
          <a:bodyPr anchor="t">
            <a:normAutofit/>
          </a:bodyPr>
          <a:lstStyle/>
          <a:p>
            <a:pPr>
              <a:spcAft>
                <a:spcPts val="600"/>
              </a:spcAft>
            </a:pPr>
            <a:fld id="{7948758F-74EA-4263-AA78-0B23BB3720CD}" type="slidenum">
              <a:rPr lang="en-GB" smtClean="0"/>
              <a:pPr>
                <a:spcAft>
                  <a:spcPts val="600"/>
                </a:spcAft>
              </a:pPr>
              <a:t>23</a:t>
            </a:fld>
            <a:endParaRPr lang="en-GB"/>
          </a:p>
        </p:txBody>
      </p:sp>
      <p:graphicFrame>
        <p:nvGraphicFramePr>
          <p:cNvPr id="9" name="Content Placeholder 2">
            <a:extLst>
              <a:ext uri="{FF2B5EF4-FFF2-40B4-BE49-F238E27FC236}">
                <a16:creationId xmlns:a16="http://schemas.microsoft.com/office/drawing/2014/main" id="{4198BAB6-465B-CCE6-FA6A-605A1F331D5B}"/>
              </a:ext>
            </a:extLst>
          </p:cNvPr>
          <p:cNvGraphicFramePr>
            <a:graphicFrameLocks noGrp="1"/>
          </p:cNvGraphicFramePr>
          <p:nvPr>
            <p:ph idx="1"/>
            <p:extLst>
              <p:ext uri="{D42A27DB-BD31-4B8C-83A1-F6EECF244321}">
                <p14:modId xmlns:p14="http://schemas.microsoft.com/office/powerpoint/2010/main" val="1935668560"/>
              </p:ext>
            </p:extLst>
          </p:nvPr>
        </p:nvGraphicFramePr>
        <p:xfrm>
          <a:off x="360203" y="584516"/>
          <a:ext cx="8423593" cy="3394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74471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1F049-5160-CA4A-28E4-42351EFEFB5E}"/>
              </a:ext>
            </a:extLst>
          </p:cNvPr>
          <p:cNvSpPr>
            <a:spLocks noGrp="1"/>
          </p:cNvSpPr>
          <p:nvPr>
            <p:ph type="title"/>
          </p:nvPr>
        </p:nvSpPr>
        <p:spPr>
          <a:xfrm>
            <a:off x="252094" y="205979"/>
            <a:ext cx="8423593" cy="749854"/>
          </a:xfrm>
        </p:spPr>
        <p:txBody>
          <a:bodyPr>
            <a:normAutofit/>
          </a:bodyPr>
          <a:lstStyle/>
          <a:p>
            <a:r>
              <a:rPr lang="en-GB" sz="2000" b="1" dirty="0">
                <a:solidFill>
                  <a:srgbClr val="006C47"/>
                </a:solidFill>
              </a:rPr>
              <a:t>Video of ratio table</a:t>
            </a:r>
          </a:p>
        </p:txBody>
      </p:sp>
      <p:sp>
        <p:nvSpPr>
          <p:cNvPr id="3" name="Content Placeholder 2">
            <a:extLst>
              <a:ext uri="{FF2B5EF4-FFF2-40B4-BE49-F238E27FC236}">
                <a16:creationId xmlns:a16="http://schemas.microsoft.com/office/drawing/2014/main" id="{0DAA539B-A5A4-2EC4-E1A8-B504A968CAEA}"/>
              </a:ext>
            </a:extLst>
          </p:cNvPr>
          <p:cNvSpPr>
            <a:spLocks noGrp="1"/>
          </p:cNvSpPr>
          <p:nvPr>
            <p:ph idx="1"/>
          </p:nvPr>
        </p:nvSpPr>
        <p:spPr>
          <a:xfrm>
            <a:off x="611749" y="4037743"/>
            <a:ext cx="7704282" cy="857251"/>
          </a:xfrm>
        </p:spPr>
        <p:txBody>
          <a:bodyPr/>
          <a:lstStyle/>
          <a:p>
            <a:pPr marL="0" indent="0" algn="ctr">
              <a:buNone/>
            </a:pPr>
            <a:r>
              <a:rPr lang="en-GB" sz="2400" b="0" i="0" u="sng" dirty="0">
                <a:solidFill>
                  <a:srgbClr val="0563C1"/>
                </a:solidFill>
                <a:effectLst/>
                <a:latin typeface="Calibri" panose="020F0502020204030204" pitchFamily="34" charset="0"/>
              </a:rPr>
              <a:t>https://youtu.be/DWtXTJJwORA</a:t>
            </a:r>
            <a:endParaRPr lang="en-GB" sz="2400" dirty="0">
              <a:solidFill>
                <a:srgbClr val="FF0000"/>
              </a:solidFill>
            </a:endParaRPr>
          </a:p>
        </p:txBody>
      </p:sp>
      <p:sp>
        <p:nvSpPr>
          <p:cNvPr id="4" name="Slide Number Placeholder 3">
            <a:extLst>
              <a:ext uri="{FF2B5EF4-FFF2-40B4-BE49-F238E27FC236}">
                <a16:creationId xmlns:a16="http://schemas.microsoft.com/office/drawing/2014/main" id="{0716FBA9-8025-809C-8232-559E72784390}"/>
              </a:ext>
            </a:extLst>
          </p:cNvPr>
          <p:cNvSpPr>
            <a:spLocks noGrp="1"/>
          </p:cNvSpPr>
          <p:nvPr>
            <p:ph type="sldNum" sz="quarter" idx="12"/>
          </p:nvPr>
        </p:nvSpPr>
        <p:spPr/>
        <p:txBody>
          <a:bodyPr/>
          <a:lstStyle/>
          <a:p>
            <a:fld id="{7948758F-74EA-4263-AA78-0B23BB3720CD}" type="slidenum">
              <a:rPr lang="en-GB" smtClean="0"/>
              <a:t>24</a:t>
            </a:fld>
            <a:endParaRPr lang="en-GB"/>
          </a:p>
        </p:txBody>
      </p:sp>
      <p:pic>
        <p:nvPicPr>
          <p:cNvPr id="5" name="Picture 4">
            <a:extLst>
              <a:ext uri="{FF2B5EF4-FFF2-40B4-BE49-F238E27FC236}">
                <a16:creationId xmlns:a16="http://schemas.microsoft.com/office/drawing/2014/main" id="{FC7331F3-73FE-89D3-3302-334B56F4C2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50387" y="942879"/>
            <a:ext cx="5427006" cy="2940013"/>
          </a:xfrm>
          <a:prstGeom prst="rect">
            <a:avLst/>
          </a:prstGeom>
          <a:ln>
            <a:solidFill>
              <a:schemeClr val="tx1"/>
            </a:solidFill>
          </a:ln>
        </p:spPr>
      </p:pic>
    </p:spTree>
    <p:extLst>
      <p:ext uri="{BB962C8B-B14F-4D97-AF65-F5344CB8AC3E}">
        <p14:creationId xmlns:p14="http://schemas.microsoft.com/office/powerpoint/2010/main" val="27690639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3A9263-1AC9-5ED1-3AC6-C9EA1D38BEED}"/>
              </a:ext>
            </a:extLst>
          </p:cNvPr>
          <p:cNvSpPr>
            <a:spLocks noGrp="1"/>
          </p:cNvSpPr>
          <p:nvPr>
            <p:ph idx="1"/>
          </p:nvPr>
        </p:nvSpPr>
        <p:spPr>
          <a:xfrm>
            <a:off x="394636" y="147649"/>
            <a:ext cx="3280378" cy="3660607"/>
          </a:xfrm>
          <a:solidFill>
            <a:srgbClr val="FFFFCC"/>
          </a:solidFill>
          <a:ln/>
        </p:spPr>
        <p:style>
          <a:lnRef idx="2">
            <a:schemeClr val="accent1"/>
          </a:lnRef>
          <a:fillRef idx="1">
            <a:schemeClr val="lt1"/>
          </a:fillRef>
          <a:effectRef idx="0">
            <a:schemeClr val="accent1"/>
          </a:effectRef>
          <a:fontRef idx="minor">
            <a:schemeClr val="dk1"/>
          </a:fontRef>
        </p:style>
        <p:txBody>
          <a:bodyPr lIns="72000"/>
          <a:lstStyle/>
          <a:p>
            <a:pPr marL="0" indent="0" algn="l">
              <a:buNone/>
            </a:pPr>
            <a:r>
              <a:rPr lang="en-GB" sz="1800" b="1" i="0" dirty="0">
                <a:solidFill>
                  <a:srgbClr val="333333"/>
                </a:solidFill>
                <a:effectLst/>
                <a:latin typeface="Monotype Corsiva" panose="03010101010201010101" pitchFamily="66" charset="0"/>
                <a:cs typeface="Arial" panose="020B0604020202020204" pitchFamily="34" charset="0"/>
              </a:rPr>
              <a:t>Recipe for 12 Blueberry muffins.</a:t>
            </a:r>
          </a:p>
          <a:p>
            <a:pPr algn="l">
              <a:buFont typeface="Arial" panose="020B0604020202020204" pitchFamily="34" charset="0"/>
              <a:buChar char="•"/>
            </a:pPr>
            <a:r>
              <a:rPr lang="en-GB" sz="1800" b="0" i="0" dirty="0">
                <a:solidFill>
                  <a:srgbClr val="333333"/>
                </a:solidFill>
                <a:effectLst/>
                <a:latin typeface="Monotype Corsiva" panose="03010101010201010101" pitchFamily="66" charset="0"/>
                <a:cs typeface="Arial" panose="020B0604020202020204" pitchFamily="34" charset="0"/>
              </a:rPr>
              <a:t>108g butter </a:t>
            </a:r>
          </a:p>
          <a:p>
            <a:pPr algn="l">
              <a:buFont typeface="Arial" panose="020B0604020202020204" pitchFamily="34" charset="0"/>
              <a:buChar char="•"/>
            </a:pPr>
            <a:r>
              <a:rPr lang="en-GB" sz="1800" b="0" i="0" dirty="0">
                <a:solidFill>
                  <a:srgbClr val="333333"/>
                </a:solidFill>
                <a:effectLst/>
                <a:latin typeface="Monotype Corsiva" panose="03010101010201010101" pitchFamily="66" charset="0"/>
                <a:cs typeface="Arial" panose="020B0604020202020204" pitchFamily="34" charset="0"/>
              </a:rPr>
              <a:t>140g golden caster sugar</a:t>
            </a:r>
          </a:p>
          <a:p>
            <a:pPr algn="l">
              <a:buFont typeface="Arial" panose="020B0604020202020204" pitchFamily="34" charset="0"/>
              <a:buChar char="•"/>
            </a:pPr>
            <a:r>
              <a:rPr lang="en-GB" sz="1800" b="0" i="0" dirty="0">
                <a:solidFill>
                  <a:srgbClr val="333333"/>
                </a:solidFill>
                <a:effectLst/>
                <a:latin typeface="Monotype Corsiva" panose="03010101010201010101" pitchFamily="66" charset="0"/>
                <a:cs typeface="Arial" panose="020B0604020202020204" pitchFamily="34" charset="0"/>
              </a:rPr>
              <a:t>2 large eggs</a:t>
            </a:r>
          </a:p>
          <a:p>
            <a:pPr algn="l">
              <a:buFont typeface="Arial" panose="020B0604020202020204" pitchFamily="34" charset="0"/>
              <a:buChar char="•"/>
            </a:pPr>
            <a:r>
              <a:rPr lang="en-GB" sz="1800" b="0" i="0" dirty="0">
                <a:solidFill>
                  <a:srgbClr val="333333"/>
                </a:solidFill>
                <a:effectLst/>
                <a:latin typeface="Monotype Corsiva" panose="03010101010201010101" pitchFamily="66" charset="0"/>
                <a:cs typeface="Arial" panose="020B0604020202020204" pitchFamily="34" charset="0"/>
              </a:rPr>
              <a:t>140g natural yogurt</a:t>
            </a:r>
          </a:p>
          <a:p>
            <a:pPr algn="l">
              <a:buFont typeface="Arial" panose="020B0604020202020204" pitchFamily="34" charset="0"/>
              <a:buChar char="•"/>
            </a:pPr>
            <a:r>
              <a:rPr lang="en-GB" sz="1800" b="0" i="0" dirty="0">
                <a:solidFill>
                  <a:srgbClr val="333333"/>
                </a:solidFill>
                <a:effectLst/>
                <a:latin typeface="Monotype Corsiva" panose="03010101010201010101" pitchFamily="66" charset="0"/>
                <a:cs typeface="Arial" panose="020B0604020202020204" pitchFamily="34" charset="0"/>
              </a:rPr>
              <a:t>1 tsp vanilla extract</a:t>
            </a:r>
          </a:p>
          <a:p>
            <a:pPr algn="l">
              <a:buFont typeface="Arial" panose="020B0604020202020204" pitchFamily="34" charset="0"/>
              <a:buChar char="•"/>
            </a:pPr>
            <a:r>
              <a:rPr lang="en-GB" sz="1800" b="0" i="0" dirty="0">
                <a:solidFill>
                  <a:srgbClr val="333333"/>
                </a:solidFill>
                <a:effectLst/>
                <a:latin typeface="Monotype Corsiva" panose="03010101010201010101" pitchFamily="66" charset="0"/>
                <a:cs typeface="Arial" panose="020B0604020202020204" pitchFamily="34" charset="0"/>
              </a:rPr>
              <a:t>2 tbsp milk</a:t>
            </a:r>
          </a:p>
          <a:p>
            <a:pPr algn="l">
              <a:buFont typeface="Arial" panose="020B0604020202020204" pitchFamily="34" charset="0"/>
              <a:buChar char="•"/>
            </a:pPr>
            <a:r>
              <a:rPr lang="en-GB" sz="1800" b="0" i="0" dirty="0">
                <a:solidFill>
                  <a:srgbClr val="333333"/>
                </a:solidFill>
                <a:effectLst/>
                <a:latin typeface="Monotype Corsiva" panose="03010101010201010101" pitchFamily="66" charset="0"/>
                <a:cs typeface="Arial" panose="020B0604020202020204" pitchFamily="34" charset="0"/>
              </a:rPr>
              <a:t>250g plain flour</a:t>
            </a:r>
          </a:p>
          <a:p>
            <a:pPr algn="l">
              <a:buFont typeface="Arial" panose="020B0604020202020204" pitchFamily="34" charset="0"/>
              <a:buChar char="•"/>
            </a:pPr>
            <a:r>
              <a:rPr lang="en-GB" sz="1800" b="0" i="0" dirty="0">
                <a:solidFill>
                  <a:srgbClr val="333333"/>
                </a:solidFill>
                <a:effectLst/>
                <a:latin typeface="Monotype Corsiva" panose="03010101010201010101" pitchFamily="66" charset="0"/>
                <a:cs typeface="Arial" panose="020B0604020202020204" pitchFamily="34" charset="0"/>
              </a:rPr>
              <a:t>2 tsp baking powder</a:t>
            </a:r>
          </a:p>
          <a:p>
            <a:pPr algn="l">
              <a:buFont typeface="Arial" panose="020B0604020202020204" pitchFamily="34" charset="0"/>
              <a:buChar char="•"/>
            </a:pPr>
            <a:r>
              <a:rPr lang="en-GB" sz="1800" b="0" i="0" dirty="0">
                <a:solidFill>
                  <a:srgbClr val="333333"/>
                </a:solidFill>
                <a:effectLst/>
                <a:latin typeface="Monotype Corsiva" panose="03010101010201010101" pitchFamily="66" charset="0"/>
                <a:cs typeface="Arial" panose="020B0604020202020204" pitchFamily="34" charset="0"/>
              </a:rPr>
              <a:t>1 tsp bicarbonate of soda</a:t>
            </a:r>
          </a:p>
          <a:p>
            <a:pPr algn="l">
              <a:buFont typeface="Arial" panose="020B0604020202020204" pitchFamily="34" charset="0"/>
              <a:buChar char="•"/>
            </a:pPr>
            <a:r>
              <a:rPr lang="en-GB" sz="1800" b="0" i="0" dirty="0">
                <a:solidFill>
                  <a:srgbClr val="333333"/>
                </a:solidFill>
                <a:effectLst/>
                <a:latin typeface="Monotype Corsiva" panose="03010101010201010101" pitchFamily="66" charset="0"/>
                <a:cs typeface="Arial" panose="020B0604020202020204" pitchFamily="34" charset="0"/>
              </a:rPr>
              <a:t>125g pack blueberries </a:t>
            </a:r>
            <a:endParaRPr lang="en-GB" sz="1800" dirty="0">
              <a:latin typeface="Monotype Corsiva" panose="03010101010201010101" pitchFamily="66" charset="0"/>
              <a:cs typeface="Arial" panose="020B0604020202020204" pitchFamily="34" charset="0"/>
            </a:endParaRPr>
          </a:p>
        </p:txBody>
      </p:sp>
      <p:sp>
        <p:nvSpPr>
          <p:cNvPr id="4" name="Slide Number Placeholder 3">
            <a:extLst>
              <a:ext uri="{FF2B5EF4-FFF2-40B4-BE49-F238E27FC236}">
                <a16:creationId xmlns:a16="http://schemas.microsoft.com/office/drawing/2014/main" id="{6AE7BAB5-B066-18C1-B219-043F374C4E16}"/>
              </a:ext>
            </a:extLst>
          </p:cNvPr>
          <p:cNvSpPr>
            <a:spLocks noGrp="1"/>
          </p:cNvSpPr>
          <p:nvPr>
            <p:ph type="sldNum" sz="quarter" idx="12"/>
          </p:nvPr>
        </p:nvSpPr>
        <p:spPr/>
        <p:txBody>
          <a:bodyPr/>
          <a:lstStyle/>
          <a:p>
            <a:fld id="{7948758F-74EA-4263-AA78-0B23BB3720CD}" type="slidenum">
              <a:rPr lang="en-GB" smtClean="0"/>
              <a:t>25</a:t>
            </a:fld>
            <a:endParaRPr lang="en-GB"/>
          </a:p>
        </p:txBody>
      </p:sp>
      <p:sp>
        <p:nvSpPr>
          <p:cNvPr id="5" name="TextBox 4">
            <a:extLst>
              <a:ext uri="{FF2B5EF4-FFF2-40B4-BE49-F238E27FC236}">
                <a16:creationId xmlns:a16="http://schemas.microsoft.com/office/drawing/2014/main" id="{4E6D2573-ECF8-F139-B0E1-87AB040B5EC7}"/>
              </a:ext>
            </a:extLst>
          </p:cNvPr>
          <p:cNvSpPr txBox="1"/>
          <p:nvPr/>
        </p:nvSpPr>
        <p:spPr>
          <a:xfrm>
            <a:off x="4311146" y="140894"/>
            <a:ext cx="4659600" cy="1438855"/>
          </a:xfrm>
          <a:prstGeom prst="rect">
            <a:avLst/>
          </a:prstGeom>
          <a:noFill/>
        </p:spPr>
        <p:txBody>
          <a:bodyPr wrap="square" lIns="0" tIns="0" rIns="0" bIns="0" rtlCol="0">
            <a:spAutoFit/>
          </a:bodyPr>
          <a:lstStyle/>
          <a:p>
            <a:endParaRPr lang="en-GB" sz="1350" dirty="0"/>
          </a:p>
          <a:p>
            <a:r>
              <a:rPr lang="en-GB" sz="2000" dirty="0"/>
              <a:t>Stanislaw has 175g of butter.</a:t>
            </a:r>
          </a:p>
          <a:p>
            <a:endParaRPr lang="en-GB" sz="2000" dirty="0"/>
          </a:p>
          <a:p>
            <a:r>
              <a:rPr lang="en-GB" sz="2000" dirty="0"/>
              <a:t>Does Stanislaw have enough butter to make 20 blueberry muffins?</a:t>
            </a:r>
          </a:p>
        </p:txBody>
      </p:sp>
      <p:graphicFrame>
        <p:nvGraphicFramePr>
          <p:cNvPr id="6" name="Table 5">
            <a:extLst>
              <a:ext uri="{FF2B5EF4-FFF2-40B4-BE49-F238E27FC236}">
                <a16:creationId xmlns:a16="http://schemas.microsoft.com/office/drawing/2014/main" id="{E5A88941-B744-8571-2AAB-9BF4457455DE}"/>
              </a:ext>
            </a:extLst>
          </p:cNvPr>
          <p:cNvGraphicFramePr>
            <a:graphicFrameLocks noGrp="1"/>
          </p:cNvGraphicFramePr>
          <p:nvPr>
            <p:extLst>
              <p:ext uri="{D42A27DB-BD31-4B8C-83A1-F6EECF244321}">
                <p14:modId xmlns:p14="http://schemas.microsoft.com/office/powerpoint/2010/main" val="1907624568"/>
              </p:ext>
            </p:extLst>
          </p:nvPr>
        </p:nvGraphicFramePr>
        <p:xfrm>
          <a:off x="394636" y="3890776"/>
          <a:ext cx="8576110" cy="1158240"/>
        </p:xfrm>
        <a:graphic>
          <a:graphicData uri="http://schemas.openxmlformats.org/drawingml/2006/table">
            <a:tbl>
              <a:tblPr firstRow="1" bandRow="1">
                <a:tableStyleId>{5C22544A-7EE6-4342-B048-85BDC9FD1C3A}</a:tableStyleId>
              </a:tblPr>
              <a:tblGrid>
                <a:gridCol w="1819174">
                  <a:extLst>
                    <a:ext uri="{9D8B030D-6E8A-4147-A177-3AD203B41FA5}">
                      <a16:colId xmlns:a16="http://schemas.microsoft.com/office/drawing/2014/main" val="3927803609"/>
                    </a:ext>
                  </a:extLst>
                </a:gridCol>
                <a:gridCol w="1757948">
                  <a:extLst>
                    <a:ext uri="{9D8B030D-6E8A-4147-A177-3AD203B41FA5}">
                      <a16:colId xmlns:a16="http://schemas.microsoft.com/office/drawing/2014/main" val="3631980107"/>
                    </a:ext>
                  </a:extLst>
                </a:gridCol>
                <a:gridCol w="1571538">
                  <a:extLst>
                    <a:ext uri="{9D8B030D-6E8A-4147-A177-3AD203B41FA5}">
                      <a16:colId xmlns:a16="http://schemas.microsoft.com/office/drawing/2014/main" val="940331814"/>
                    </a:ext>
                  </a:extLst>
                </a:gridCol>
                <a:gridCol w="1646374">
                  <a:extLst>
                    <a:ext uri="{9D8B030D-6E8A-4147-A177-3AD203B41FA5}">
                      <a16:colId xmlns:a16="http://schemas.microsoft.com/office/drawing/2014/main" val="162990397"/>
                    </a:ext>
                  </a:extLst>
                </a:gridCol>
                <a:gridCol w="1781076">
                  <a:extLst>
                    <a:ext uri="{9D8B030D-6E8A-4147-A177-3AD203B41FA5}">
                      <a16:colId xmlns:a16="http://schemas.microsoft.com/office/drawing/2014/main" val="3839705368"/>
                    </a:ext>
                  </a:extLst>
                </a:gridCol>
              </a:tblGrid>
              <a:tr h="370840">
                <a:tc>
                  <a:txBody>
                    <a:bodyPr/>
                    <a:lstStyle/>
                    <a:p>
                      <a:r>
                        <a:rPr lang="en-GB" dirty="0">
                          <a:solidFill>
                            <a:schemeClr val="tx1"/>
                          </a:solidFill>
                        </a:rPr>
                        <a:t>Muffins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200" b="0"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3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3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3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8750091"/>
                  </a:ext>
                </a:extLst>
              </a:tr>
              <a:tr h="370840">
                <a:tc>
                  <a:txBody>
                    <a:bodyPr/>
                    <a:lstStyle/>
                    <a:p>
                      <a:r>
                        <a:rPr lang="en-GB" b="1" dirty="0">
                          <a:solidFill>
                            <a:schemeClr val="tx1"/>
                          </a:solidFill>
                        </a:rPr>
                        <a:t>Butter (g)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200" b="0" dirty="0">
                          <a:solidFill>
                            <a:schemeClr val="tx1"/>
                          </a:solidFill>
                        </a:rPr>
                        <a:t>108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3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3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3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4249086"/>
                  </a:ext>
                </a:extLst>
              </a:tr>
            </a:tbl>
          </a:graphicData>
        </a:graphic>
      </p:graphicFrame>
      <p:pic>
        <p:nvPicPr>
          <p:cNvPr id="7" name="Picture 6">
            <a:extLst>
              <a:ext uri="{FF2B5EF4-FFF2-40B4-BE49-F238E27FC236}">
                <a16:creationId xmlns:a16="http://schemas.microsoft.com/office/drawing/2014/main" id="{586CFBFE-12ED-F592-9CBF-77A1BD6F512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80752" y="1738262"/>
            <a:ext cx="2401972" cy="1922345"/>
          </a:xfrm>
          <a:prstGeom prst="rect">
            <a:avLst/>
          </a:prstGeom>
          <a:ln>
            <a:noFill/>
          </a:ln>
          <a:effectLst>
            <a:softEdge rad="112500"/>
          </a:effectLst>
        </p:spPr>
      </p:pic>
    </p:spTree>
    <p:extLst>
      <p:ext uri="{BB962C8B-B14F-4D97-AF65-F5344CB8AC3E}">
        <p14:creationId xmlns:p14="http://schemas.microsoft.com/office/powerpoint/2010/main" val="39929631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3A9263-1AC9-5ED1-3AC6-C9EA1D38BEED}"/>
              </a:ext>
            </a:extLst>
          </p:cNvPr>
          <p:cNvSpPr>
            <a:spLocks noGrp="1"/>
          </p:cNvSpPr>
          <p:nvPr>
            <p:ph idx="1"/>
          </p:nvPr>
        </p:nvSpPr>
        <p:spPr>
          <a:xfrm flipH="1">
            <a:off x="394636" y="147649"/>
            <a:ext cx="3280378" cy="3660607"/>
          </a:xfrm>
          <a:solidFill>
            <a:srgbClr val="FFFFCC"/>
          </a:solidFill>
          <a:ln/>
        </p:spPr>
        <p:style>
          <a:lnRef idx="2">
            <a:schemeClr val="accent1"/>
          </a:lnRef>
          <a:fillRef idx="1">
            <a:schemeClr val="lt1"/>
          </a:fillRef>
          <a:effectRef idx="0">
            <a:schemeClr val="accent1"/>
          </a:effectRef>
          <a:fontRef idx="minor">
            <a:schemeClr val="dk1"/>
          </a:fontRef>
        </p:style>
        <p:txBody>
          <a:bodyPr lIns="72000"/>
          <a:lstStyle/>
          <a:p>
            <a:pPr marL="0" indent="0" algn="l">
              <a:buNone/>
            </a:pPr>
            <a:r>
              <a:rPr lang="en-GB" sz="1800" b="1" i="0" dirty="0">
                <a:solidFill>
                  <a:srgbClr val="333333"/>
                </a:solidFill>
                <a:effectLst/>
                <a:latin typeface="Monotype Corsiva" panose="03010101010201010101" pitchFamily="66" charset="0"/>
                <a:cs typeface="Arial" panose="020B0604020202020204" pitchFamily="34" charset="0"/>
              </a:rPr>
              <a:t>Recipe for 12 Blueberry muffins.</a:t>
            </a:r>
          </a:p>
          <a:p>
            <a:pPr algn="l">
              <a:buFont typeface="Arial" panose="020B0604020202020204" pitchFamily="34" charset="0"/>
              <a:buChar char="•"/>
            </a:pPr>
            <a:r>
              <a:rPr lang="en-GB" sz="1800" b="0" i="0" dirty="0">
                <a:solidFill>
                  <a:srgbClr val="333333"/>
                </a:solidFill>
                <a:effectLst/>
                <a:latin typeface="Monotype Corsiva" panose="03010101010201010101" pitchFamily="66" charset="0"/>
                <a:cs typeface="Arial" panose="020B0604020202020204" pitchFamily="34" charset="0"/>
              </a:rPr>
              <a:t>108g butter </a:t>
            </a:r>
          </a:p>
          <a:p>
            <a:pPr algn="l">
              <a:buFont typeface="Arial" panose="020B0604020202020204" pitchFamily="34" charset="0"/>
              <a:buChar char="•"/>
            </a:pPr>
            <a:r>
              <a:rPr lang="en-GB" sz="1800" b="0" i="0" dirty="0">
                <a:solidFill>
                  <a:srgbClr val="333333"/>
                </a:solidFill>
                <a:effectLst/>
                <a:latin typeface="Monotype Corsiva" panose="03010101010201010101" pitchFamily="66" charset="0"/>
                <a:cs typeface="Arial" panose="020B0604020202020204" pitchFamily="34" charset="0"/>
              </a:rPr>
              <a:t>140g golden caster sugar</a:t>
            </a:r>
          </a:p>
          <a:p>
            <a:pPr algn="l">
              <a:buFont typeface="Arial" panose="020B0604020202020204" pitchFamily="34" charset="0"/>
              <a:buChar char="•"/>
            </a:pPr>
            <a:r>
              <a:rPr lang="en-GB" sz="1800" b="0" i="0" dirty="0">
                <a:solidFill>
                  <a:srgbClr val="333333"/>
                </a:solidFill>
                <a:effectLst/>
                <a:latin typeface="Monotype Corsiva" panose="03010101010201010101" pitchFamily="66" charset="0"/>
                <a:cs typeface="Arial" panose="020B0604020202020204" pitchFamily="34" charset="0"/>
              </a:rPr>
              <a:t>2 large eggs</a:t>
            </a:r>
          </a:p>
          <a:p>
            <a:pPr algn="l">
              <a:buFont typeface="Arial" panose="020B0604020202020204" pitchFamily="34" charset="0"/>
              <a:buChar char="•"/>
            </a:pPr>
            <a:r>
              <a:rPr lang="en-GB" sz="1800" b="0" i="0" dirty="0">
                <a:solidFill>
                  <a:srgbClr val="333333"/>
                </a:solidFill>
                <a:effectLst/>
                <a:latin typeface="Monotype Corsiva" panose="03010101010201010101" pitchFamily="66" charset="0"/>
                <a:cs typeface="Arial" panose="020B0604020202020204" pitchFamily="34" charset="0"/>
              </a:rPr>
              <a:t>140g natural yogurt</a:t>
            </a:r>
          </a:p>
          <a:p>
            <a:pPr algn="l">
              <a:buFont typeface="Arial" panose="020B0604020202020204" pitchFamily="34" charset="0"/>
              <a:buChar char="•"/>
            </a:pPr>
            <a:r>
              <a:rPr lang="en-GB" sz="1800" b="0" i="0" dirty="0">
                <a:solidFill>
                  <a:srgbClr val="333333"/>
                </a:solidFill>
                <a:effectLst/>
                <a:latin typeface="Monotype Corsiva" panose="03010101010201010101" pitchFamily="66" charset="0"/>
                <a:cs typeface="Arial" panose="020B0604020202020204" pitchFamily="34" charset="0"/>
              </a:rPr>
              <a:t>1 tsp vanilla extract</a:t>
            </a:r>
          </a:p>
          <a:p>
            <a:pPr algn="l">
              <a:buFont typeface="Arial" panose="020B0604020202020204" pitchFamily="34" charset="0"/>
              <a:buChar char="•"/>
            </a:pPr>
            <a:r>
              <a:rPr lang="en-GB" sz="1800" b="0" i="0" dirty="0">
                <a:solidFill>
                  <a:srgbClr val="333333"/>
                </a:solidFill>
                <a:effectLst/>
                <a:latin typeface="Monotype Corsiva" panose="03010101010201010101" pitchFamily="66" charset="0"/>
                <a:cs typeface="Arial" panose="020B0604020202020204" pitchFamily="34" charset="0"/>
              </a:rPr>
              <a:t>2 tbsp milk</a:t>
            </a:r>
          </a:p>
          <a:p>
            <a:pPr algn="l">
              <a:buFont typeface="Arial" panose="020B0604020202020204" pitchFamily="34" charset="0"/>
              <a:buChar char="•"/>
            </a:pPr>
            <a:r>
              <a:rPr lang="en-GB" sz="1800" b="0" i="0" dirty="0">
                <a:solidFill>
                  <a:srgbClr val="333333"/>
                </a:solidFill>
                <a:effectLst/>
                <a:latin typeface="Monotype Corsiva" panose="03010101010201010101" pitchFamily="66" charset="0"/>
                <a:cs typeface="Arial" panose="020B0604020202020204" pitchFamily="34" charset="0"/>
              </a:rPr>
              <a:t>250g plain flour</a:t>
            </a:r>
          </a:p>
          <a:p>
            <a:pPr algn="l">
              <a:buFont typeface="Arial" panose="020B0604020202020204" pitchFamily="34" charset="0"/>
              <a:buChar char="•"/>
            </a:pPr>
            <a:r>
              <a:rPr lang="en-GB" sz="1800" b="0" i="0" dirty="0">
                <a:solidFill>
                  <a:srgbClr val="333333"/>
                </a:solidFill>
                <a:effectLst/>
                <a:latin typeface="Monotype Corsiva" panose="03010101010201010101" pitchFamily="66" charset="0"/>
                <a:cs typeface="Arial" panose="020B0604020202020204" pitchFamily="34" charset="0"/>
              </a:rPr>
              <a:t>2 tsp baking powder</a:t>
            </a:r>
          </a:p>
          <a:p>
            <a:pPr algn="l">
              <a:buFont typeface="Arial" panose="020B0604020202020204" pitchFamily="34" charset="0"/>
              <a:buChar char="•"/>
            </a:pPr>
            <a:r>
              <a:rPr lang="en-GB" sz="1800" b="0" i="0" dirty="0">
                <a:solidFill>
                  <a:srgbClr val="333333"/>
                </a:solidFill>
                <a:effectLst/>
                <a:latin typeface="Monotype Corsiva" panose="03010101010201010101" pitchFamily="66" charset="0"/>
                <a:cs typeface="Arial" panose="020B0604020202020204" pitchFamily="34" charset="0"/>
              </a:rPr>
              <a:t>1 tsp bicarbonate of soda</a:t>
            </a:r>
          </a:p>
          <a:p>
            <a:pPr algn="l">
              <a:buFont typeface="Arial" panose="020B0604020202020204" pitchFamily="34" charset="0"/>
              <a:buChar char="•"/>
            </a:pPr>
            <a:r>
              <a:rPr lang="en-GB" sz="1800" b="0" i="0" dirty="0">
                <a:solidFill>
                  <a:srgbClr val="333333"/>
                </a:solidFill>
                <a:effectLst/>
                <a:latin typeface="Monotype Corsiva" panose="03010101010201010101" pitchFamily="66" charset="0"/>
                <a:cs typeface="Arial" panose="020B0604020202020204" pitchFamily="34" charset="0"/>
              </a:rPr>
              <a:t>125g pack blueberries </a:t>
            </a:r>
            <a:endParaRPr lang="en-GB" sz="1800" dirty="0">
              <a:latin typeface="Monotype Corsiva" panose="03010101010201010101" pitchFamily="66" charset="0"/>
              <a:cs typeface="Arial" panose="020B0604020202020204" pitchFamily="34" charset="0"/>
            </a:endParaRPr>
          </a:p>
        </p:txBody>
      </p:sp>
      <p:sp>
        <p:nvSpPr>
          <p:cNvPr id="4" name="Slide Number Placeholder 3">
            <a:extLst>
              <a:ext uri="{FF2B5EF4-FFF2-40B4-BE49-F238E27FC236}">
                <a16:creationId xmlns:a16="http://schemas.microsoft.com/office/drawing/2014/main" id="{6AE7BAB5-B066-18C1-B219-043F374C4E16}"/>
              </a:ext>
            </a:extLst>
          </p:cNvPr>
          <p:cNvSpPr>
            <a:spLocks noGrp="1"/>
          </p:cNvSpPr>
          <p:nvPr>
            <p:ph type="sldNum" sz="quarter" idx="12"/>
          </p:nvPr>
        </p:nvSpPr>
        <p:spPr/>
        <p:txBody>
          <a:bodyPr/>
          <a:lstStyle/>
          <a:p>
            <a:fld id="{7948758F-74EA-4263-AA78-0B23BB3720CD}" type="slidenum">
              <a:rPr lang="en-GB" smtClean="0"/>
              <a:t>26</a:t>
            </a:fld>
            <a:endParaRPr lang="en-GB"/>
          </a:p>
        </p:txBody>
      </p:sp>
      <p:sp>
        <p:nvSpPr>
          <p:cNvPr id="5" name="TextBox 4">
            <a:extLst>
              <a:ext uri="{FF2B5EF4-FFF2-40B4-BE49-F238E27FC236}">
                <a16:creationId xmlns:a16="http://schemas.microsoft.com/office/drawing/2014/main" id="{4E6D2573-ECF8-F139-B0E1-87AB040B5EC7}"/>
              </a:ext>
            </a:extLst>
          </p:cNvPr>
          <p:cNvSpPr txBox="1"/>
          <p:nvPr/>
        </p:nvSpPr>
        <p:spPr>
          <a:xfrm>
            <a:off x="4311146" y="140894"/>
            <a:ext cx="4659600" cy="1438855"/>
          </a:xfrm>
          <a:prstGeom prst="rect">
            <a:avLst/>
          </a:prstGeom>
          <a:noFill/>
        </p:spPr>
        <p:txBody>
          <a:bodyPr wrap="square" lIns="0" tIns="0" rIns="0" bIns="0" rtlCol="0">
            <a:spAutoFit/>
          </a:bodyPr>
          <a:lstStyle/>
          <a:p>
            <a:endParaRPr lang="en-GB" sz="1350" dirty="0"/>
          </a:p>
          <a:p>
            <a:r>
              <a:rPr lang="en-GB" sz="2000" dirty="0"/>
              <a:t>Stanislaw has 175g of butter.</a:t>
            </a:r>
          </a:p>
          <a:p>
            <a:endParaRPr lang="en-GB" sz="2000" dirty="0"/>
          </a:p>
          <a:p>
            <a:r>
              <a:rPr lang="en-GB" sz="2000" dirty="0"/>
              <a:t>Does Stanislaw have enough butter to make 20 blueberry muffins?</a:t>
            </a:r>
          </a:p>
        </p:txBody>
      </p:sp>
      <p:graphicFrame>
        <p:nvGraphicFramePr>
          <p:cNvPr id="6" name="Table 5">
            <a:extLst>
              <a:ext uri="{FF2B5EF4-FFF2-40B4-BE49-F238E27FC236}">
                <a16:creationId xmlns:a16="http://schemas.microsoft.com/office/drawing/2014/main" id="{E5A88941-B744-8571-2AAB-9BF4457455DE}"/>
              </a:ext>
            </a:extLst>
          </p:cNvPr>
          <p:cNvGraphicFramePr>
            <a:graphicFrameLocks noGrp="1"/>
          </p:cNvGraphicFramePr>
          <p:nvPr>
            <p:extLst>
              <p:ext uri="{D42A27DB-BD31-4B8C-83A1-F6EECF244321}">
                <p14:modId xmlns:p14="http://schemas.microsoft.com/office/powerpoint/2010/main" val="3942204457"/>
              </p:ext>
            </p:extLst>
          </p:nvPr>
        </p:nvGraphicFramePr>
        <p:xfrm>
          <a:off x="394636" y="3908257"/>
          <a:ext cx="8576110" cy="1158240"/>
        </p:xfrm>
        <a:graphic>
          <a:graphicData uri="http://schemas.openxmlformats.org/drawingml/2006/table">
            <a:tbl>
              <a:tblPr firstRow="1" bandRow="1">
                <a:tableStyleId>{5C22544A-7EE6-4342-B048-85BDC9FD1C3A}</a:tableStyleId>
              </a:tblPr>
              <a:tblGrid>
                <a:gridCol w="1819174">
                  <a:extLst>
                    <a:ext uri="{9D8B030D-6E8A-4147-A177-3AD203B41FA5}">
                      <a16:colId xmlns:a16="http://schemas.microsoft.com/office/drawing/2014/main" val="3927803609"/>
                    </a:ext>
                  </a:extLst>
                </a:gridCol>
                <a:gridCol w="1757948">
                  <a:extLst>
                    <a:ext uri="{9D8B030D-6E8A-4147-A177-3AD203B41FA5}">
                      <a16:colId xmlns:a16="http://schemas.microsoft.com/office/drawing/2014/main" val="3631980107"/>
                    </a:ext>
                  </a:extLst>
                </a:gridCol>
                <a:gridCol w="1571538">
                  <a:extLst>
                    <a:ext uri="{9D8B030D-6E8A-4147-A177-3AD203B41FA5}">
                      <a16:colId xmlns:a16="http://schemas.microsoft.com/office/drawing/2014/main" val="940331814"/>
                    </a:ext>
                  </a:extLst>
                </a:gridCol>
                <a:gridCol w="1646374">
                  <a:extLst>
                    <a:ext uri="{9D8B030D-6E8A-4147-A177-3AD203B41FA5}">
                      <a16:colId xmlns:a16="http://schemas.microsoft.com/office/drawing/2014/main" val="162990397"/>
                    </a:ext>
                  </a:extLst>
                </a:gridCol>
                <a:gridCol w="1781076">
                  <a:extLst>
                    <a:ext uri="{9D8B030D-6E8A-4147-A177-3AD203B41FA5}">
                      <a16:colId xmlns:a16="http://schemas.microsoft.com/office/drawing/2014/main" val="3839705368"/>
                    </a:ext>
                  </a:extLst>
                </a:gridCol>
              </a:tblGrid>
              <a:tr h="370840">
                <a:tc>
                  <a:txBody>
                    <a:bodyPr/>
                    <a:lstStyle/>
                    <a:p>
                      <a:r>
                        <a:rPr lang="en-GB" dirty="0">
                          <a:solidFill>
                            <a:schemeClr val="tx1"/>
                          </a:solidFill>
                        </a:rPr>
                        <a:t>Muffins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200" b="0"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200" b="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3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3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8750091"/>
                  </a:ext>
                </a:extLst>
              </a:tr>
              <a:tr h="370840">
                <a:tc>
                  <a:txBody>
                    <a:bodyPr/>
                    <a:lstStyle/>
                    <a:p>
                      <a:r>
                        <a:rPr lang="en-GB" b="1" dirty="0">
                          <a:solidFill>
                            <a:schemeClr val="tx1"/>
                          </a:solidFill>
                        </a:rPr>
                        <a:t>Butter (g)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200" b="0" dirty="0">
                          <a:solidFill>
                            <a:schemeClr val="tx1"/>
                          </a:solidFill>
                        </a:rPr>
                        <a:t>108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200" b="0" dirty="0">
                          <a:solidFill>
                            <a:schemeClr val="tx1"/>
                          </a:solidFill>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3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3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4249086"/>
                  </a:ext>
                </a:extLst>
              </a:tr>
            </a:tbl>
          </a:graphicData>
        </a:graphic>
      </p:graphicFrame>
      <p:pic>
        <p:nvPicPr>
          <p:cNvPr id="2" name="Picture 1">
            <a:extLst>
              <a:ext uri="{FF2B5EF4-FFF2-40B4-BE49-F238E27FC236}">
                <a16:creationId xmlns:a16="http://schemas.microsoft.com/office/drawing/2014/main" id="{CE6EF25B-7DF0-FE7C-E708-22D10D8EF4D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80752" y="1738262"/>
            <a:ext cx="2401972" cy="1922345"/>
          </a:xfrm>
          <a:prstGeom prst="rect">
            <a:avLst/>
          </a:prstGeom>
          <a:ln>
            <a:noFill/>
          </a:ln>
          <a:effectLst>
            <a:softEdge rad="112500"/>
          </a:effectLst>
        </p:spPr>
      </p:pic>
    </p:spTree>
    <p:extLst>
      <p:ext uri="{BB962C8B-B14F-4D97-AF65-F5344CB8AC3E}">
        <p14:creationId xmlns:p14="http://schemas.microsoft.com/office/powerpoint/2010/main" val="9942616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3A9263-1AC9-5ED1-3AC6-C9EA1D38BEED}"/>
              </a:ext>
            </a:extLst>
          </p:cNvPr>
          <p:cNvSpPr>
            <a:spLocks noGrp="1"/>
          </p:cNvSpPr>
          <p:nvPr>
            <p:ph idx="1"/>
          </p:nvPr>
        </p:nvSpPr>
        <p:spPr>
          <a:xfrm>
            <a:off x="394636" y="140894"/>
            <a:ext cx="3280378" cy="3660607"/>
          </a:xfrm>
          <a:solidFill>
            <a:srgbClr val="FFFFCC"/>
          </a:solidFill>
          <a:ln/>
        </p:spPr>
        <p:style>
          <a:lnRef idx="2">
            <a:schemeClr val="accent1"/>
          </a:lnRef>
          <a:fillRef idx="1">
            <a:schemeClr val="lt1"/>
          </a:fillRef>
          <a:effectRef idx="0">
            <a:schemeClr val="accent1"/>
          </a:effectRef>
          <a:fontRef idx="minor">
            <a:schemeClr val="dk1"/>
          </a:fontRef>
        </p:style>
        <p:txBody>
          <a:bodyPr lIns="72000"/>
          <a:lstStyle/>
          <a:p>
            <a:pPr marL="0" indent="0" algn="l">
              <a:buNone/>
            </a:pPr>
            <a:r>
              <a:rPr lang="en-GB" sz="2000" b="1" i="0" dirty="0">
                <a:solidFill>
                  <a:srgbClr val="333333"/>
                </a:solidFill>
                <a:effectLst/>
                <a:latin typeface="Monotype Corsiva" panose="03010101010201010101" pitchFamily="66" charset="0"/>
                <a:cs typeface="Arial" panose="020B0604020202020204" pitchFamily="34" charset="0"/>
              </a:rPr>
              <a:t>Recipe for 12 Blueberry muffins</a:t>
            </a:r>
            <a:r>
              <a:rPr lang="en-GB" sz="1800" b="0" i="0" dirty="0">
                <a:solidFill>
                  <a:srgbClr val="333333"/>
                </a:solidFill>
                <a:effectLst/>
                <a:latin typeface="Monotype Corsiva" panose="03010101010201010101" pitchFamily="66" charset="0"/>
                <a:cs typeface="Arial" panose="020B0604020202020204" pitchFamily="34" charset="0"/>
              </a:rPr>
              <a:t>.</a:t>
            </a:r>
          </a:p>
          <a:p>
            <a:pPr algn="l">
              <a:buFont typeface="Arial" panose="020B0604020202020204" pitchFamily="34" charset="0"/>
              <a:buChar char="•"/>
            </a:pPr>
            <a:r>
              <a:rPr lang="en-GB" sz="1800" b="0" i="0" dirty="0">
                <a:solidFill>
                  <a:srgbClr val="333333"/>
                </a:solidFill>
                <a:effectLst/>
                <a:latin typeface="Monotype Corsiva" panose="03010101010201010101" pitchFamily="66" charset="0"/>
                <a:cs typeface="Arial" panose="020B0604020202020204" pitchFamily="34" charset="0"/>
              </a:rPr>
              <a:t>108g butter </a:t>
            </a:r>
          </a:p>
          <a:p>
            <a:pPr algn="l">
              <a:buFont typeface="Arial" panose="020B0604020202020204" pitchFamily="34" charset="0"/>
              <a:buChar char="•"/>
            </a:pPr>
            <a:r>
              <a:rPr lang="en-GB" sz="1800" b="0" i="0" dirty="0">
                <a:solidFill>
                  <a:srgbClr val="333333"/>
                </a:solidFill>
                <a:effectLst/>
                <a:latin typeface="Monotype Corsiva" panose="03010101010201010101" pitchFamily="66" charset="0"/>
                <a:cs typeface="Arial" panose="020B0604020202020204" pitchFamily="34" charset="0"/>
              </a:rPr>
              <a:t>140g golden caster sugar</a:t>
            </a:r>
          </a:p>
          <a:p>
            <a:pPr algn="l">
              <a:buFont typeface="Arial" panose="020B0604020202020204" pitchFamily="34" charset="0"/>
              <a:buChar char="•"/>
            </a:pPr>
            <a:r>
              <a:rPr lang="en-GB" sz="1800" b="0" i="0" dirty="0">
                <a:solidFill>
                  <a:srgbClr val="333333"/>
                </a:solidFill>
                <a:effectLst/>
                <a:latin typeface="Monotype Corsiva" panose="03010101010201010101" pitchFamily="66" charset="0"/>
                <a:cs typeface="Arial" panose="020B0604020202020204" pitchFamily="34" charset="0"/>
              </a:rPr>
              <a:t>2 large eggs</a:t>
            </a:r>
          </a:p>
          <a:p>
            <a:pPr algn="l">
              <a:buFont typeface="Arial" panose="020B0604020202020204" pitchFamily="34" charset="0"/>
              <a:buChar char="•"/>
            </a:pPr>
            <a:r>
              <a:rPr lang="en-GB" sz="1800" b="0" i="0" dirty="0">
                <a:solidFill>
                  <a:srgbClr val="333333"/>
                </a:solidFill>
                <a:effectLst/>
                <a:latin typeface="Monotype Corsiva" panose="03010101010201010101" pitchFamily="66" charset="0"/>
                <a:cs typeface="Arial" panose="020B0604020202020204" pitchFamily="34" charset="0"/>
              </a:rPr>
              <a:t>140g natural yogurt</a:t>
            </a:r>
          </a:p>
          <a:p>
            <a:pPr algn="l">
              <a:buFont typeface="Arial" panose="020B0604020202020204" pitchFamily="34" charset="0"/>
              <a:buChar char="•"/>
            </a:pPr>
            <a:r>
              <a:rPr lang="en-GB" sz="1800" b="0" i="0" dirty="0">
                <a:solidFill>
                  <a:srgbClr val="333333"/>
                </a:solidFill>
                <a:effectLst/>
                <a:latin typeface="Monotype Corsiva" panose="03010101010201010101" pitchFamily="66" charset="0"/>
                <a:cs typeface="Arial" panose="020B0604020202020204" pitchFamily="34" charset="0"/>
              </a:rPr>
              <a:t>1 tsp vanilla extract</a:t>
            </a:r>
          </a:p>
          <a:p>
            <a:pPr algn="l">
              <a:buFont typeface="Arial" panose="020B0604020202020204" pitchFamily="34" charset="0"/>
              <a:buChar char="•"/>
            </a:pPr>
            <a:r>
              <a:rPr lang="en-GB" sz="1800" b="0" i="0" dirty="0">
                <a:solidFill>
                  <a:srgbClr val="333333"/>
                </a:solidFill>
                <a:effectLst/>
                <a:latin typeface="Monotype Corsiva" panose="03010101010201010101" pitchFamily="66" charset="0"/>
                <a:cs typeface="Arial" panose="020B0604020202020204" pitchFamily="34" charset="0"/>
              </a:rPr>
              <a:t>2 tbsp milk</a:t>
            </a:r>
          </a:p>
          <a:p>
            <a:pPr algn="l">
              <a:buFont typeface="Arial" panose="020B0604020202020204" pitchFamily="34" charset="0"/>
              <a:buChar char="•"/>
            </a:pPr>
            <a:r>
              <a:rPr lang="en-GB" sz="1800" b="0" i="0" dirty="0">
                <a:solidFill>
                  <a:srgbClr val="333333"/>
                </a:solidFill>
                <a:effectLst/>
                <a:latin typeface="Monotype Corsiva" panose="03010101010201010101" pitchFamily="66" charset="0"/>
                <a:cs typeface="Arial" panose="020B0604020202020204" pitchFamily="34" charset="0"/>
              </a:rPr>
              <a:t>250g plain flour</a:t>
            </a:r>
          </a:p>
          <a:p>
            <a:pPr algn="l">
              <a:buFont typeface="Arial" panose="020B0604020202020204" pitchFamily="34" charset="0"/>
              <a:buChar char="•"/>
            </a:pPr>
            <a:r>
              <a:rPr lang="en-GB" sz="1800" b="0" i="0" dirty="0">
                <a:solidFill>
                  <a:srgbClr val="333333"/>
                </a:solidFill>
                <a:effectLst/>
                <a:latin typeface="Monotype Corsiva" panose="03010101010201010101" pitchFamily="66" charset="0"/>
                <a:cs typeface="Arial" panose="020B0604020202020204" pitchFamily="34" charset="0"/>
              </a:rPr>
              <a:t>2 tsp baking powder</a:t>
            </a:r>
          </a:p>
          <a:p>
            <a:pPr algn="l">
              <a:buFont typeface="Arial" panose="020B0604020202020204" pitchFamily="34" charset="0"/>
              <a:buChar char="•"/>
            </a:pPr>
            <a:r>
              <a:rPr lang="en-GB" sz="1800" b="0" i="0" dirty="0">
                <a:solidFill>
                  <a:srgbClr val="333333"/>
                </a:solidFill>
                <a:effectLst/>
                <a:latin typeface="Monotype Corsiva" panose="03010101010201010101" pitchFamily="66" charset="0"/>
                <a:cs typeface="Arial" panose="020B0604020202020204" pitchFamily="34" charset="0"/>
              </a:rPr>
              <a:t>1 tsp bicarbonate of soda</a:t>
            </a:r>
          </a:p>
          <a:p>
            <a:pPr algn="l">
              <a:buFont typeface="Arial" panose="020B0604020202020204" pitchFamily="34" charset="0"/>
              <a:buChar char="•"/>
            </a:pPr>
            <a:r>
              <a:rPr lang="en-GB" sz="1800" b="0" i="0" dirty="0">
                <a:solidFill>
                  <a:srgbClr val="333333"/>
                </a:solidFill>
                <a:effectLst/>
                <a:latin typeface="Monotype Corsiva" panose="03010101010201010101" pitchFamily="66" charset="0"/>
                <a:cs typeface="Arial" panose="020B0604020202020204" pitchFamily="34" charset="0"/>
              </a:rPr>
              <a:t>125g pack blueberries </a:t>
            </a:r>
            <a:endParaRPr lang="en-GB" sz="1800" dirty="0">
              <a:latin typeface="Monotype Corsiva" panose="03010101010201010101" pitchFamily="66" charset="0"/>
              <a:cs typeface="Arial" panose="020B0604020202020204" pitchFamily="34" charset="0"/>
            </a:endParaRPr>
          </a:p>
        </p:txBody>
      </p:sp>
      <p:sp>
        <p:nvSpPr>
          <p:cNvPr id="4" name="Slide Number Placeholder 3">
            <a:extLst>
              <a:ext uri="{FF2B5EF4-FFF2-40B4-BE49-F238E27FC236}">
                <a16:creationId xmlns:a16="http://schemas.microsoft.com/office/drawing/2014/main" id="{6AE7BAB5-B066-18C1-B219-043F374C4E16}"/>
              </a:ext>
            </a:extLst>
          </p:cNvPr>
          <p:cNvSpPr>
            <a:spLocks noGrp="1"/>
          </p:cNvSpPr>
          <p:nvPr>
            <p:ph type="sldNum" sz="quarter" idx="12"/>
          </p:nvPr>
        </p:nvSpPr>
        <p:spPr/>
        <p:txBody>
          <a:bodyPr/>
          <a:lstStyle/>
          <a:p>
            <a:fld id="{7948758F-74EA-4263-AA78-0B23BB3720CD}" type="slidenum">
              <a:rPr lang="en-GB" smtClean="0"/>
              <a:t>27</a:t>
            </a:fld>
            <a:endParaRPr lang="en-GB"/>
          </a:p>
        </p:txBody>
      </p:sp>
      <p:sp>
        <p:nvSpPr>
          <p:cNvPr id="5" name="TextBox 4">
            <a:extLst>
              <a:ext uri="{FF2B5EF4-FFF2-40B4-BE49-F238E27FC236}">
                <a16:creationId xmlns:a16="http://schemas.microsoft.com/office/drawing/2014/main" id="{4E6D2573-ECF8-F139-B0E1-87AB040B5EC7}"/>
              </a:ext>
            </a:extLst>
          </p:cNvPr>
          <p:cNvSpPr txBox="1"/>
          <p:nvPr/>
        </p:nvSpPr>
        <p:spPr>
          <a:xfrm>
            <a:off x="4311146" y="140894"/>
            <a:ext cx="4659600" cy="1438855"/>
          </a:xfrm>
          <a:prstGeom prst="rect">
            <a:avLst/>
          </a:prstGeom>
          <a:noFill/>
        </p:spPr>
        <p:txBody>
          <a:bodyPr wrap="square" lIns="0" tIns="0" rIns="0" bIns="0" rtlCol="0">
            <a:spAutoFit/>
          </a:bodyPr>
          <a:lstStyle/>
          <a:p>
            <a:endParaRPr lang="en-GB" sz="1350" dirty="0"/>
          </a:p>
          <a:p>
            <a:r>
              <a:rPr lang="en-GB" sz="2000" dirty="0"/>
              <a:t>Stanislaw has 175g of butter.</a:t>
            </a:r>
          </a:p>
          <a:p>
            <a:endParaRPr lang="en-GB" sz="2000" dirty="0"/>
          </a:p>
          <a:p>
            <a:r>
              <a:rPr lang="en-GB" sz="2000" dirty="0"/>
              <a:t>Does Stanislaw have enough butter to make 20 blueberry muffins?</a:t>
            </a:r>
          </a:p>
        </p:txBody>
      </p:sp>
      <p:graphicFrame>
        <p:nvGraphicFramePr>
          <p:cNvPr id="6" name="Table 5">
            <a:extLst>
              <a:ext uri="{FF2B5EF4-FFF2-40B4-BE49-F238E27FC236}">
                <a16:creationId xmlns:a16="http://schemas.microsoft.com/office/drawing/2014/main" id="{E5A88941-B744-8571-2AAB-9BF4457455DE}"/>
              </a:ext>
            </a:extLst>
          </p:cNvPr>
          <p:cNvGraphicFramePr>
            <a:graphicFrameLocks noGrp="1"/>
          </p:cNvGraphicFramePr>
          <p:nvPr>
            <p:extLst>
              <p:ext uri="{D42A27DB-BD31-4B8C-83A1-F6EECF244321}">
                <p14:modId xmlns:p14="http://schemas.microsoft.com/office/powerpoint/2010/main" val="86136741"/>
              </p:ext>
            </p:extLst>
          </p:nvPr>
        </p:nvGraphicFramePr>
        <p:xfrm>
          <a:off x="394636" y="3882867"/>
          <a:ext cx="8576110" cy="1158240"/>
        </p:xfrm>
        <a:graphic>
          <a:graphicData uri="http://schemas.openxmlformats.org/drawingml/2006/table">
            <a:tbl>
              <a:tblPr firstRow="1" bandRow="1">
                <a:tableStyleId>{5C22544A-7EE6-4342-B048-85BDC9FD1C3A}</a:tableStyleId>
              </a:tblPr>
              <a:tblGrid>
                <a:gridCol w="1819174">
                  <a:extLst>
                    <a:ext uri="{9D8B030D-6E8A-4147-A177-3AD203B41FA5}">
                      <a16:colId xmlns:a16="http://schemas.microsoft.com/office/drawing/2014/main" val="3927803609"/>
                    </a:ext>
                  </a:extLst>
                </a:gridCol>
                <a:gridCol w="1757948">
                  <a:extLst>
                    <a:ext uri="{9D8B030D-6E8A-4147-A177-3AD203B41FA5}">
                      <a16:colId xmlns:a16="http://schemas.microsoft.com/office/drawing/2014/main" val="3631980107"/>
                    </a:ext>
                  </a:extLst>
                </a:gridCol>
                <a:gridCol w="1571538">
                  <a:extLst>
                    <a:ext uri="{9D8B030D-6E8A-4147-A177-3AD203B41FA5}">
                      <a16:colId xmlns:a16="http://schemas.microsoft.com/office/drawing/2014/main" val="940331814"/>
                    </a:ext>
                  </a:extLst>
                </a:gridCol>
                <a:gridCol w="1646374">
                  <a:extLst>
                    <a:ext uri="{9D8B030D-6E8A-4147-A177-3AD203B41FA5}">
                      <a16:colId xmlns:a16="http://schemas.microsoft.com/office/drawing/2014/main" val="162990397"/>
                    </a:ext>
                  </a:extLst>
                </a:gridCol>
                <a:gridCol w="1781076">
                  <a:extLst>
                    <a:ext uri="{9D8B030D-6E8A-4147-A177-3AD203B41FA5}">
                      <a16:colId xmlns:a16="http://schemas.microsoft.com/office/drawing/2014/main" val="3839705368"/>
                    </a:ext>
                  </a:extLst>
                </a:gridCol>
              </a:tblGrid>
              <a:tr h="370840">
                <a:tc>
                  <a:txBody>
                    <a:bodyPr/>
                    <a:lstStyle/>
                    <a:p>
                      <a:r>
                        <a:rPr lang="en-GB" dirty="0">
                          <a:solidFill>
                            <a:schemeClr val="tx1"/>
                          </a:solidFill>
                        </a:rPr>
                        <a:t>Muffins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200" b="0"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200" b="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200" b="0"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3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8750091"/>
                  </a:ext>
                </a:extLst>
              </a:tr>
              <a:tr h="370840">
                <a:tc>
                  <a:txBody>
                    <a:bodyPr/>
                    <a:lstStyle/>
                    <a:p>
                      <a:r>
                        <a:rPr lang="en-GB" b="1" dirty="0">
                          <a:solidFill>
                            <a:schemeClr val="tx1"/>
                          </a:solidFill>
                        </a:rPr>
                        <a:t>Butter (g)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200" b="0" dirty="0">
                          <a:solidFill>
                            <a:schemeClr val="tx1"/>
                          </a:solidFill>
                        </a:rPr>
                        <a:t>108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200" b="0" dirty="0">
                          <a:solidFill>
                            <a:schemeClr val="tx1"/>
                          </a:solidFill>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200" b="0" dirty="0">
                          <a:solidFill>
                            <a:schemeClr val="tx1"/>
                          </a:solidFill>
                        </a:rPr>
                        <a:t>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3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4249086"/>
                  </a:ext>
                </a:extLst>
              </a:tr>
            </a:tbl>
          </a:graphicData>
        </a:graphic>
      </p:graphicFrame>
      <p:pic>
        <p:nvPicPr>
          <p:cNvPr id="2" name="Picture 1">
            <a:extLst>
              <a:ext uri="{FF2B5EF4-FFF2-40B4-BE49-F238E27FC236}">
                <a16:creationId xmlns:a16="http://schemas.microsoft.com/office/drawing/2014/main" id="{6F594509-6CC1-C9E9-CA3E-BB624C3BD86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80752" y="1738262"/>
            <a:ext cx="2401972" cy="1922345"/>
          </a:xfrm>
          <a:prstGeom prst="rect">
            <a:avLst/>
          </a:prstGeom>
          <a:ln>
            <a:noFill/>
          </a:ln>
          <a:effectLst>
            <a:softEdge rad="112500"/>
          </a:effectLst>
        </p:spPr>
      </p:pic>
    </p:spTree>
    <p:extLst>
      <p:ext uri="{BB962C8B-B14F-4D97-AF65-F5344CB8AC3E}">
        <p14:creationId xmlns:p14="http://schemas.microsoft.com/office/powerpoint/2010/main" val="22062028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3A9263-1AC9-5ED1-3AC6-C9EA1D38BEED}"/>
              </a:ext>
            </a:extLst>
          </p:cNvPr>
          <p:cNvSpPr>
            <a:spLocks noGrp="1"/>
          </p:cNvSpPr>
          <p:nvPr>
            <p:ph idx="1"/>
          </p:nvPr>
        </p:nvSpPr>
        <p:spPr>
          <a:xfrm>
            <a:off x="394636" y="147649"/>
            <a:ext cx="3280378" cy="3660607"/>
          </a:xfrm>
          <a:solidFill>
            <a:srgbClr val="FFFFCC"/>
          </a:solidFill>
          <a:ln/>
        </p:spPr>
        <p:style>
          <a:lnRef idx="2">
            <a:schemeClr val="accent1"/>
          </a:lnRef>
          <a:fillRef idx="1">
            <a:schemeClr val="lt1"/>
          </a:fillRef>
          <a:effectRef idx="0">
            <a:schemeClr val="accent1"/>
          </a:effectRef>
          <a:fontRef idx="minor">
            <a:schemeClr val="dk1"/>
          </a:fontRef>
        </p:style>
        <p:txBody>
          <a:bodyPr lIns="72000"/>
          <a:lstStyle/>
          <a:p>
            <a:pPr marL="0" indent="0" algn="l">
              <a:buNone/>
            </a:pPr>
            <a:r>
              <a:rPr lang="en-GB" sz="2000" b="1" i="0" dirty="0">
                <a:solidFill>
                  <a:srgbClr val="333333"/>
                </a:solidFill>
                <a:effectLst/>
                <a:latin typeface="Monotype Corsiva" panose="03010101010201010101" pitchFamily="66" charset="0"/>
                <a:cs typeface="Arial" panose="020B0604020202020204" pitchFamily="34" charset="0"/>
              </a:rPr>
              <a:t>Recipe for 12 Blueberry muffins</a:t>
            </a:r>
            <a:r>
              <a:rPr lang="en-GB" sz="1800" b="0" i="0" dirty="0">
                <a:solidFill>
                  <a:srgbClr val="333333"/>
                </a:solidFill>
                <a:effectLst/>
                <a:latin typeface="Monotype Corsiva" panose="03010101010201010101" pitchFamily="66" charset="0"/>
                <a:cs typeface="Arial" panose="020B0604020202020204" pitchFamily="34" charset="0"/>
              </a:rPr>
              <a:t>.</a:t>
            </a:r>
          </a:p>
          <a:p>
            <a:pPr algn="l">
              <a:buFont typeface="Arial" panose="020B0604020202020204" pitchFamily="34" charset="0"/>
              <a:buChar char="•"/>
            </a:pPr>
            <a:r>
              <a:rPr lang="en-GB" sz="1800" b="0" i="0" dirty="0">
                <a:solidFill>
                  <a:srgbClr val="333333"/>
                </a:solidFill>
                <a:effectLst/>
                <a:latin typeface="Monotype Corsiva" panose="03010101010201010101" pitchFamily="66" charset="0"/>
                <a:cs typeface="Arial" panose="020B0604020202020204" pitchFamily="34" charset="0"/>
              </a:rPr>
              <a:t>108g butter </a:t>
            </a:r>
          </a:p>
          <a:p>
            <a:pPr algn="l">
              <a:buFont typeface="Arial" panose="020B0604020202020204" pitchFamily="34" charset="0"/>
              <a:buChar char="•"/>
            </a:pPr>
            <a:r>
              <a:rPr lang="en-GB" sz="1800" b="0" i="0" dirty="0">
                <a:solidFill>
                  <a:srgbClr val="333333"/>
                </a:solidFill>
                <a:effectLst/>
                <a:latin typeface="Monotype Corsiva" panose="03010101010201010101" pitchFamily="66" charset="0"/>
                <a:cs typeface="Arial" panose="020B0604020202020204" pitchFamily="34" charset="0"/>
              </a:rPr>
              <a:t>140g golden caster sugar</a:t>
            </a:r>
          </a:p>
          <a:p>
            <a:pPr algn="l">
              <a:buFont typeface="Arial" panose="020B0604020202020204" pitchFamily="34" charset="0"/>
              <a:buChar char="•"/>
            </a:pPr>
            <a:r>
              <a:rPr lang="en-GB" sz="1800" b="0" i="0" dirty="0">
                <a:solidFill>
                  <a:srgbClr val="333333"/>
                </a:solidFill>
                <a:effectLst/>
                <a:latin typeface="Monotype Corsiva" panose="03010101010201010101" pitchFamily="66" charset="0"/>
                <a:cs typeface="Arial" panose="020B0604020202020204" pitchFamily="34" charset="0"/>
              </a:rPr>
              <a:t>2 large eggs</a:t>
            </a:r>
          </a:p>
          <a:p>
            <a:pPr algn="l">
              <a:buFont typeface="Arial" panose="020B0604020202020204" pitchFamily="34" charset="0"/>
              <a:buChar char="•"/>
            </a:pPr>
            <a:r>
              <a:rPr lang="en-GB" sz="1800" b="0" i="0" dirty="0">
                <a:solidFill>
                  <a:srgbClr val="333333"/>
                </a:solidFill>
                <a:effectLst/>
                <a:latin typeface="Monotype Corsiva" panose="03010101010201010101" pitchFamily="66" charset="0"/>
                <a:cs typeface="Arial" panose="020B0604020202020204" pitchFamily="34" charset="0"/>
              </a:rPr>
              <a:t>140g natural yogurt</a:t>
            </a:r>
          </a:p>
          <a:p>
            <a:pPr algn="l">
              <a:buFont typeface="Arial" panose="020B0604020202020204" pitchFamily="34" charset="0"/>
              <a:buChar char="•"/>
            </a:pPr>
            <a:r>
              <a:rPr lang="en-GB" sz="1800" b="0" i="0" dirty="0">
                <a:solidFill>
                  <a:srgbClr val="333333"/>
                </a:solidFill>
                <a:effectLst/>
                <a:latin typeface="Monotype Corsiva" panose="03010101010201010101" pitchFamily="66" charset="0"/>
                <a:cs typeface="Arial" panose="020B0604020202020204" pitchFamily="34" charset="0"/>
              </a:rPr>
              <a:t>1 tsp vanilla extract</a:t>
            </a:r>
          </a:p>
          <a:p>
            <a:pPr algn="l">
              <a:buFont typeface="Arial" panose="020B0604020202020204" pitchFamily="34" charset="0"/>
              <a:buChar char="•"/>
            </a:pPr>
            <a:r>
              <a:rPr lang="en-GB" sz="1800" b="0" i="0" dirty="0">
                <a:solidFill>
                  <a:srgbClr val="333333"/>
                </a:solidFill>
                <a:effectLst/>
                <a:latin typeface="Monotype Corsiva" panose="03010101010201010101" pitchFamily="66" charset="0"/>
                <a:cs typeface="Arial" panose="020B0604020202020204" pitchFamily="34" charset="0"/>
              </a:rPr>
              <a:t>2 tbsp milk</a:t>
            </a:r>
          </a:p>
          <a:p>
            <a:pPr algn="l">
              <a:buFont typeface="Arial" panose="020B0604020202020204" pitchFamily="34" charset="0"/>
              <a:buChar char="•"/>
            </a:pPr>
            <a:r>
              <a:rPr lang="en-GB" sz="1800" b="0" i="0" dirty="0">
                <a:solidFill>
                  <a:srgbClr val="333333"/>
                </a:solidFill>
                <a:effectLst/>
                <a:latin typeface="Monotype Corsiva" panose="03010101010201010101" pitchFamily="66" charset="0"/>
                <a:cs typeface="Arial" panose="020B0604020202020204" pitchFamily="34" charset="0"/>
              </a:rPr>
              <a:t>250g plain flour</a:t>
            </a:r>
          </a:p>
          <a:p>
            <a:pPr algn="l">
              <a:buFont typeface="Arial" panose="020B0604020202020204" pitchFamily="34" charset="0"/>
              <a:buChar char="•"/>
            </a:pPr>
            <a:r>
              <a:rPr lang="en-GB" sz="1800" b="0" i="0" dirty="0">
                <a:solidFill>
                  <a:srgbClr val="333333"/>
                </a:solidFill>
                <a:effectLst/>
                <a:latin typeface="Monotype Corsiva" panose="03010101010201010101" pitchFamily="66" charset="0"/>
                <a:cs typeface="Arial" panose="020B0604020202020204" pitchFamily="34" charset="0"/>
              </a:rPr>
              <a:t>2 tsp baking powder</a:t>
            </a:r>
          </a:p>
          <a:p>
            <a:pPr algn="l">
              <a:buFont typeface="Arial" panose="020B0604020202020204" pitchFamily="34" charset="0"/>
              <a:buChar char="•"/>
            </a:pPr>
            <a:r>
              <a:rPr lang="en-GB" sz="1800" b="0" i="0" dirty="0">
                <a:solidFill>
                  <a:srgbClr val="333333"/>
                </a:solidFill>
                <a:effectLst/>
                <a:latin typeface="Monotype Corsiva" panose="03010101010201010101" pitchFamily="66" charset="0"/>
                <a:cs typeface="Arial" panose="020B0604020202020204" pitchFamily="34" charset="0"/>
              </a:rPr>
              <a:t>1 tsp bicarbonate of soda</a:t>
            </a:r>
          </a:p>
          <a:p>
            <a:pPr algn="l">
              <a:buFont typeface="Arial" panose="020B0604020202020204" pitchFamily="34" charset="0"/>
              <a:buChar char="•"/>
            </a:pPr>
            <a:r>
              <a:rPr lang="en-GB" sz="1800" b="0" i="0" dirty="0">
                <a:solidFill>
                  <a:srgbClr val="333333"/>
                </a:solidFill>
                <a:effectLst/>
                <a:latin typeface="Monotype Corsiva" panose="03010101010201010101" pitchFamily="66" charset="0"/>
                <a:cs typeface="Arial" panose="020B0604020202020204" pitchFamily="34" charset="0"/>
              </a:rPr>
              <a:t>125g pack blueberries </a:t>
            </a:r>
            <a:endParaRPr lang="en-GB" sz="1800" dirty="0">
              <a:latin typeface="Monotype Corsiva" panose="03010101010201010101" pitchFamily="66" charset="0"/>
              <a:cs typeface="Arial" panose="020B0604020202020204" pitchFamily="34" charset="0"/>
            </a:endParaRPr>
          </a:p>
        </p:txBody>
      </p:sp>
      <p:sp>
        <p:nvSpPr>
          <p:cNvPr id="4" name="Slide Number Placeholder 3">
            <a:extLst>
              <a:ext uri="{FF2B5EF4-FFF2-40B4-BE49-F238E27FC236}">
                <a16:creationId xmlns:a16="http://schemas.microsoft.com/office/drawing/2014/main" id="{6AE7BAB5-B066-18C1-B219-043F374C4E16}"/>
              </a:ext>
            </a:extLst>
          </p:cNvPr>
          <p:cNvSpPr>
            <a:spLocks noGrp="1"/>
          </p:cNvSpPr>
          <p:nvPr>
            <p:ph type="sldNum" sz="quarter" idx="12"/>
          </p:nvPr>
        </p:nvSpPr>
        <p:spPr/>
        <p:txBody>
          <a:bodyPr/>
          <a:lstStyle/>
          <a:p>
            <a:fld id="{7948758F-74EA-4263-AA78-0B23BB3720CD}" type="slidenum">
              <a:rPr lang="en-GB" smtClean="0"/>
              <a:t>28</a:t>
            </a:fld>
            <a:endParaRPr lang="en-GB"/>
          </a:p>
        </p:txBody>
      </p:sp>
      <p:sp>
        <p:nvSpPr>
          <p:cNvPr id="5" name="TextBox 4">
            <a:extLst>
              <a:ext uri="{FF2B5EF4-FFF2-40B4-BE49-F238E27FC236}">
                <a16:creationId xmlns:a16="http://schemas.microsoft.com/office/drawing/2014/main" id="{4E6D2573-ECF8-F139-B0E1-87AB040B5EC7}"/>
              </a:ext>
            </a:extLst>
          </p:cNvPr>
          <p:cNvSpPr txBox="1"/>
          <p:nvPr/>
        </p:nvSpPr>
        <p:spPr>
          <a:xfrm>
            <a:off x="4311146" y="140894"/>
            <a:ext cx="4659600" cy="1438855"/>
          </a:xfrm>
          <a:prstGeom prst="rect">
            <a:avLst/>
          </a:prstGeom>
          <a:noFill/>
        </p:spPr>
        <p:txBody>
          <a:bodyPr wrap="square" lIns="0" tIns="0" rIns="0" bIns="0" rtlCol="0">
            <a:spAutoFit/>
          </a:bodyPr>
          <a:lstStyle/>
          <a:p>
            <a:endParaRPr lang="en-GB" sz="1350" dirty="0"/>
          </a:p>
          <a:p>
            <a:r>
              <a:rPr lang="en-GB" sz="2000" dirty="0"/>
              <a:t>Stanislaw has 175g of butter.</a:t>
            </a:r>
          </a:p>
          <a:p>
            <a:endParaRPr lang="en-GB" sz="2000" dirty="0"/>
          </a:p>
          <a:p>
            <a:r>
              <a:rPr lang="en-GB" sz="2000" dirty="0"/>
              <a:t>Does Stanislaw have enough butter to make 20 blueberry muffins?</a:t>
            </a:r>
          </a:p>
        </p:txBody>
      </p:sp>
      <p:graphicFrame>
        <p:nvGraphicFramePr>
          <p:cNvPr id="6" name="Table 5">
            <a:extLst>
              <a:ext uri="{FF2B5EF4-FFF2-40B4-BE49-F238E27FC236}">
                <a16:creationId xmlns:a16="http://schemas.microsoft.com/office/drawing/2014/main" id="{E5A88941-B744-8571-2AAB-9BF4457455DE}"/>
              </a:ext>
            </a:extLst>
          </p:cNvPr>
          <p:cNvGraphicFramePr>
            <a:graphicFrameLocks noGrp="1"/>
          </p:cNvGraphicFramePr>
          <p:nvPr>
            <p:extLst>
              <p:ext uri="{D42A27DB-BD31-4B8C-83A1-F6EECF244321}">
                <p14:modId xmlns:p14="http://schemas.microsoft.com/office/powerpoint/2010/main" val="978268828"/>
              </p:ext>
            </p:extLst>
          </p:nvPr>
        </p:nvGraphicFramePr>
        <p:xfrm>
          <a:off x="394636" y="3908257"/>
          <a:ext cx="8576110" cy="1158240"/>
        </p:xfrm>
        <a:graphic>
          <a:graphicData uri="http://schemas.openxmlformats.org/drawingml/2006/table">
            <a:tbl>
              <a:tblPr firstRow="1" bandRow="1">
                <a:tableStyleId>{5C22544A-7EE6-4342-B048-85BDC9FD1C3A}</a:tableStyleId>
              </a:tblPr>
              <a:tblGrid>
                <a:gridCol w="1819174">
                  <a:extLst>
                    <a:ext uri="{9D8B030D-6E8A-4147-A177-3AD203B41FA5}">
                      <a16:colId xmlns:a16="http://schemas.microsoft.com/office/drawing/2014/main" val="3927803609"/>
                    </a:ext>
                  </a:extLst>
                </a:gridCol>
                <a:gridCol w="1757948">
                  <a:extLst>
                    <a:ext uri="{9D8B030D-6E8A-4147-A177-3AD203B41FA5}">
                      <a16:colId xmlns:a16="http://schemas.microsoft.com/office/drawing/2014/main" val="3631980107"/>
                    </a:ext>
                  </a:extLst>
                </a:gridCol>
                <a:gridCol w="1571538">
                  <a:extLst>
                    <a:ext uri="{9D8B030D-6E8A-4147-A177-3AD203B41FA5}">
                      <a16:colId xmlns:a16="http://schemas.microsoft.com/office/drawing/2014/main" val="940331814"/>
                    </a:ext>
                  </a:extLst>
                </a:gridCol>
                <a:gridCol w="1646374">
                  <a:extLst>
                    <a:ext uri="{9D8B030D-6E8A-4147-A177-3AD203B41FA5}">
                      <a16:colId xmlns:a16="http://schemas.microsoft.com/office/drawing/2014/main" val="162990397"/>
                    </a:ext>
                  </a:extLst>
                </a:gridCol>
                <a:gridCol w="1781076">
                  <a:extLst>
                    <a:ext uri="{9D8B030D-6E8A-4147-A177-3AD203B41FA5}">
                      <a16:colId xmlns:a16="http://schemas.microsoft.com/office/drawing/2014/main" val="3839705368"/>
                    </a:ext>
                  </a:extLst>
                </a:gridCol>
              </a:tblGrid>
              <a:tr h="370840">
                <a:tc>
                  <a:txBody>
                    <a:bodyPr/>
                    <a:lstStyle/>
                    <a:p>
                      <a:r>
                        <a:rPr lang="en-GB" dirty="0">
                          <a:solidFill>
                            <a:schemeClr val="tx1"/>
                          </a:solidFill>
                        </a:rPr>
                        <a:t>Muffins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200" b="0"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200" b="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200" b="0"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200" b="0"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8750091"/>
                  </a:ext>
                </a:extLst>
              </a:tr>
              <a:tr h="370840">
                <a:tc>
                  <a:txBody>
                    <a:bodyPr/>
                    <a:lstStyle/>
                    <a:p>
                      <a:r>
                        <a:rPr lang="en-GB" b="1" dirty="0">
                          <a:solidFill>
                            <a:schemeClr val="tx1"/>
                          </a:solidFill>
                        </a:rPr>
                        <a:t>Butter (g)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200" b="0" dirty="0">
                          <a:solidFill>
                            <a:schemeClr val="tx1"/>
                          </a:solidFill>
                        </a:rPr>
                        <a:t>108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200" b="0" dirty="0">
                          <a:solidFill>
                            <a:schemeClr val="tx1"/>
                          </a:solidFill>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200" b="0" dirty="0">
                          <a:solidFill>
                            <a:schemeClr val="tx1"/>
                          </a:solidFill>
                        </a:rPr>
                        <a:t>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200" b="0" dirty="0">
                          <a:solidFill>
                            <a:schemeClr val="tx1"/>
                          </a:solidFill>
                        </a:rPr>
                        <a:t>180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4249086"/>
                  </a:ext>
                </a:extLst>
              </a:tr>
            </a:tbl>
          </a:graphicData>
        </a:graphic>
      </p:graphicFrame>
      <p:pic>
        <p:nvPicPr>
          <p:cNvPr id="2" name="Picture 1">
            <a:extLst>
              <a:ext uri="{FF2B5EF4-FFF2-40B4-BE49-F238E27FC236}">
                <a16:creationId xmlns:a16="http://schemas.microsoft.com/office/drawing/2014/main" id="{CD952E35-9FE1-5289-1E4C-5DAD0E44CC3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80752" y="1738262"/>
            <a:ext cx="2401972" cy="1922345"/>
          </a:xfrm>
          <a:prstGeom prst="rect">
            <a:avLst/>
          </a:prstGeom>
          <a:ln>
            <a:noFill/>
          </a:ln>
          <a:effectLst>
            <a:softEdge rad="112500"/>
          </a:effectLst>
        </p:spPr>
      </p:pic>
    </p:spTree>
    <p:extLst>
      <p:ext uri="{BB962C8B-B14F-4D97-AF65-F5344CB8AC3E}">
        <p14:creationId xmlns:p14="http://schemas.microsoft.com/office/powerpoint/2010/main" val="26253184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4891B9-5B4E-CF20-194C-01A6B9BC54E8}"/>
              </a:ext>
            </a:extLst>
          </p:cNvPr>
          <p:cNvSpPr>
            <a:spLocks noGrp="1"/>
          </p:cNvSpPr>
          <p:nvPr>
            <p:ph type="sldNum" sz="quarter" idx="12"/>
          </p:nvPr>
        </p:nvSpPr>
        <p:spPr/>
        <p:txBody>
          <a:bodyPr/>
          <a:lstStyle/>
          <a:p>
            <a:fld id="{7948758F-74EA-4263-AA78-0B23BB3720CD}" type="slidenum">
              <a:rPr lang="en-GB" smtClean="0"/>
              <a:t>29</a:t>
            </a:fld>
            <a:endParaRPr lang="en-GB"/>
          </a:p>
        </p:txBody>
      </p:sp>
      <p:sp>
        <p:nvSpPr>
          <p:cNvPr id="6" name="TextBox 5">
            <a:extLst>
              <a:ext uri="{FF2B5EF4-FFF2-40B4-BE49-F238E27FC236}">
                <a16:creationId xmlns:a16="http://schemas.microsoft.com/office/drawing/2014/main" id="{AEEBB705-AE41-E1BA-31D4-6AEBF4AAC53D}"/>
              </a:ext>
            </a:extLst>
          </p:cNvPr>
          <p:cNvSpPr txBox="1"/>
          <p:nvPr/>
        </p:nvSpPr>
        <p:spPr>
          <a:xfrm>
            <a:off x="493357" y="526864"/>
            <a:ext cx="7917751" cy="1346522"/>
          </a:xfrm>
          <a:prstGeom prst="rect">
            <a:avLst/>
          </a:prstGeom>
          <a:noFill/>
        </p:spPr>
        <p:txBody>
          <a:bodyPr wrap="square" lIns="0" tIns="0" rIns="0" bIns="0" rtlCol="0">
            <a:spAutoFit/>
          </a:bodyPr>
          <a:lstStyle/>
          <a:p>
            <a:r>
              <a:rPr lang="en-GB" sz="1350" dirty="0"/>
              <a:t> </a:t>
            </a:r>
            <a:r>
              <a:rPr lang="en-GB" sz="2000" dirty="0"/>
              <a:t>Liz is making a milkshake and follows these instructions</a:t>
            </a:r>
            <a:r>
              <a:rPr lang="en-GB" sz="1350" dirty="0"/>
              <a:t>.</a:t>
            </a:r>
          </a:p>
          <a:p>
            <a:endParaRPr lang="en-GB" sz="1350" dirty="0"/>
          </a:p>
          <a:p>
            <a:endParaRPr lang="en-GB" sz="1350" dirty="0"/>
          </a:p>
          <a:p>
            <a:endParaRPr lang="en-GB" sz="1350" dirty="0"/>
          </a:p>
          <a:p>
            <a:endParaRPr lang="en-GB" sz="1350" dirty="0"/>
          </a:p>
          <a:p>
            <a:endParaRPr lang="en-GB" sz="1350" dirty="0"/>
          </a:p>
        </p:txBody>
      </p:sp>
      <p:sp>
        <p:nvSpPr>
          <p:cNvPr id="9" name="TextBox 8">
            <a:extLst>
              <a:ext uri="{FF2B5EF4-FFF2-40B4-BE49-F238E27FC236}">
                <a16:creationId xmlns:a16="http://schemas.microsoft.com/office/drawing/2014/main" id="{37E6CFDC-718F-E178-29D9-58AD2EB1DE16}"/>
              </a:ext>
            </a:extLst>
          </p:cNvPr>
          <p:cNvSpPr txBox="1"/>
          <p:nvPr/>
        </p:nvSpPr>
        <p:spPr>
          <a:xfrm>
            <a:off x="1501541" y="959108"/>
            <a:ext cx="3243714" cy="1038746"/>
          </a:xfrm>
          <a:prstGeom prst="rect">
            <a:avLst/>
          </a:prstGeom>
          <a:solidFill>
            <a:schemeClr val="accent2">
              <a:lumMod val="20000"/>
              <a:lumOff val="80000"/>
            </a:schemeClr>
          </a:solidFill>
          <a:ln w="38100">
            <a:solidFill>
              <a:schemeClr val="tx1"/>
            </a:solidFill>
          </a:ln>
        </p:spPr>
        <p:txBody>
          <a:bodyPr wrap="square" lIns="0" tIns="0" rIns="0" bIns="0" rtlCol="0">
            <a:spAutoFit/>
          </a:bodyPr>
          <a:lstStyle/>
          <a:p>
            <a:r>
              <a:rPr lang="en-GB" sz="1350" dirty="0"/>
              <a:t>  </a:t>
            </a:r>
            <a:r>
              <a:rPr lang="en-GB" dirty="0"/>
              <a:t>Mix together </a:t>
            </a:r>
          </a:p>
          <a:p>
            <a:r>
              <a:rPr lang="en-GB" dirty="0"/>
              <a:t>  5 parts of milk and </a:t>
            </a:r>
          </a:p>
          <a:p>
            <a:r>
              <a:rPr lang="en-GB" dirty="0"/>
              <a:t>  2 parts of blackcurrant juice</a:t>
            </a:r>
          </a:p>
          <a:p>
            <a:r>
              <a:rPr lang="en-GB" sz="1350" dirty="0"/>
              <a:t>	 </a:t>
            </a:r>
          </a:p>
        </p:txBody>
      </p:sp>
      <p:sp>
        <p:nvSpPr>
          <p:cNvPr id="10" name="TextBox 9">
            <a:extLst>
              <a:ext uri="{FF2B5EF4-FFF2-40B4-BE49-F238E27FC236}">
                <a16:creationId xmlns:a16="http://schemas.microsoft.com/office/drawing/2014/main" id="{A04BA168-C5A3-062B-069D-0393CB8EE6D1}"/>
              </a:ext>
            </a:extLst>
          </p:cNvPr>
          <p:cNvSpPr txBox="1"/>
          <p:nvPr/>
        </p:nvSpPr>
        <p:spPr>
          <a:xfrm>
            <a:off x="611203" y="2274336"/>
            <a:ext cx="5914725" cy="1107996"/>
          </a:xfrm>
          <a:prstGeom prst="rect">
            <a:avLst/>
          </a:prstGeom>
          <a:noFill/>
        </p:spPr>
        <p:txBody>
          <a:bodyPr wrap="square" lIns="0" tIns="0" rIns="0" bIns="0" rtlCol="0">
            <a:spAutoFit/>
          </a:bodyPr>
          <a:lstStyle/>
          <a:p>
            <a:r>
              <a:rPr lang="en-GB" dirty="0"/>
              <a:t>Liz has 300ml of milk and 200ml of blackcurrant juice.</a:t>
            </a:r>
          </a:p>
          <a:p>
            <a:endParaRPr lang="en-GB" dirty="0"/>
          </a:p>
          <a:p>
            <a:r>
              <a:rPr lang="en-GB" dirty="0"/>
              <a:t>What is the greatest amount of milkshake that Liz can make?</a:t>
            </a:r>
          </a:p>
        </p:txBody>
      </p:sp>
      <p:pic>
        <p:nvPicPr>
          <p:cNvPr id="12" name="Picture 11">
            <a:extLst>
              <a:ext uri="{FF2B5EF4-FFF2-40B4-BE49-F238E27FC236}">
                <a16:creationId xmlns:a16="http://schemas.microsoft.com/office/drawing/2014/main" id="{F7EB1449-F704-0023-7E57-A5E04498D2E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29424" y="507886"/>
            <a:ext cx="1453904" cy="2855468"/>
          </a:xfrm>
          <a:prstGeom prst="rect">
            <a:avLst/>
          </a:prstGeom>
          <a:ln>
            <a:noFill/>
          </a:ln>
          <a:effectLst>
            <a:outerShdw blurRad="190500" algn="tl" rotWithShape="0">
              <a:srgbClr val="000000">
                <a:alpha val="70000"/>
              </a:srgbClr>
            </a:outerShdw>
          </a:effectLst>
        </p:spPr>
      </p:pic>
      <p:graphicFrame>
        <p:nvGraphicFramePr>
          <p:cNvPr id="13" name="Table 5">
            <a:extLst>
              <a:ext uri="{FF2B5EF4-FFF2-40B4-BE49-F238E27FC236}">
                <a16:creationId xmlns:a16="http://schemas.microsoft.com/office/drawing/2014/main" id="{AC3D61B4-6B91-32C6-7BD4-FFBB568E04E3}"/>
              </a:ext>
            </a:extLst>
          </p:cNvPr>
          <p:cNvGraphicFramePr>
            <a:graphicFrameLocks noGrp="1"/>
          </p:cNvGraphicFramePr>
          <p:nvPr>
            <p:extLst>
              <p:ext uri="{D42A27DB-BD31-4B8C-83A1-F6EECF244321}">
                <p14:modId xmlns:p14="http://schemas.microsoft.com/office/powerpoint/2010/main" val="4211407505"/>
              </p:ext>
            </p:extLst>
          </p:nvPr>
        </p:nvGraphicFramePr>
        <p:xfrm>
          <a:off x="796397" y="3640750"/>
          <a:ext cx="6804561" cy="1280160"/>
        </p:xfrm>
        <a:graphic>
          <a:graphicData uri="http://schemas.openxmlformats.org/drawingml/2006/table">
            <a:tbl>
              <a:tblPr firstRow="1" bandRow="1">
                <a:tableStyleId>{5C22544A-7EE6-4342-B048-85BDC9FD1C3A}</a:tableStyleId>
              </a:tblPr>
              <a:tblGrid>
                <a:gridCol w="1744673">
                  <a:extLst>
                    <a:ext uri="{9D8B030D-6E8A-4147-A177-3AD203B41FA5}">
                      <a16:colId xmlns:a16="http://schemas.microsoft.com/office/drawing/2014/main" val="3927803609"/>
                    </a:ext>
                  </a:extLst>
                </a:gridCol>
                <a:gridCol w="1093530">
                  <a:extLst>
                    <a:ext uri="{9D8B030D-6E8A-4147-A177-3AD203B41FA5}">
                      <a16:colId xmlns:a16="http://schemas.microsoft.com/office/drawing/2014/main" val="3631980107"/>
                    </a:ext>
                  </a:extLst>
                </a:gridCol>
                <a:gridCol w="1246909">
                  <a:extLst>
                    <a:ext uri="{9D8B030D-6E8A-4147-A177-3AD203B41FA5}">
                      <a16:colId xmlns:a16="http://schemas.microsoft.com/office/drawing/2014/main" val="940331814"/>
                    </a:ext>
                  </a:extLst>
                </a:gridCol>
                <a:gridCol w="1306286">
                  <a:extLst>
                    <a:ext uri="{9D8B030D-6E8A-4147-A177-3AD203B41FA5}">
                      <a16:colId xmlns:a16="http://schemas.microsoft.com/office/drawing/2014/main" val="162990397"/>
                    </a:ext>
                  </a:extLst>
                </a:gridCol>
                <a:gridCol w="1413163">
                  <a:extLst>
                    <a:ext uri="{9D8B030D-6E8A-4147-A177-3AD203B41FA5}">
                      <a16:colId xmlns:a16="http://schemas.microsoft.com/office/drawing/2014/main" val="3839705368"/>
                    </a:ext>
                  </a:extLst>
                </a:gridCol>
              </a:tblGrid>
              <a:tr h="370840">
                <a:tc>
                  <a:txBody>
                    <a:bodyPr/>
                    <a:lstStyle/>
                    <a:p>
                      <a:r>
                        <a:rPr lang="en-GB" dirty="0">
                          <a:solidFill>
                            <a:schemeClr val="tx1"/>
                          </a:solidFill>
                        </a:rPr>
                        <a:t>Milk </a:t>
                      </a:r>
                    </a:p>
                    <a:p>
                      <a:r>
                        <a:rPr lang="en-GB" dirty="0">
                          <a:solidFill>
                            <a:schemeClr val="tx1"/>
                          </a:solidFill>
                        </a:rPr>
                        <a:t>(ml)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3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3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3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3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8750091"/>
                  </a:ext>
                </a:extLst>
              </a:tr>
              <a:tr h="370840">
                <a:tc>
                  <a:txBody>
                    <a:bodyPr/>
                    <a:lstStyle/>
                    <a:p>
                      <a:r>
                        <a:rPr lang="en-GB" b="1" dirty="0">
                          <a:solidFill>
                            <a:schemeClr val="tx1"/>
                          </a:solidFill>
                        </a:rPr>
                        <a:t>Blackcurrant juice (ml)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3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3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3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3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4249086"/>
                  </a:ext>
                </a:extLst>
              </a:tr>
            </a:tbl>
          </a:graphicData>
        </a:graphic>
      </p:graphicFrame>
    </p:spTree>
    <p:extLst>
      <p:ext uri="{BB962C8B-B14F-4D97-AF65-F5344CB8AC3E}">
        <p14:creationId xmlns:p14="http://schemas.microsoft.com/office/powerpoint/2010/main" val="3240658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38B9C-662A-0B00-B4D3-651C459A16F0}"/>
              </a:ext>
            </a:extLst>
          </p:cNvPr>
          <p:cNvSpPr>
            <a:spLocks noGrp="1"/>
          </p:cNvSpPr>
          <p:nvPr>
            <p:ph type="title"/>
          </p:nvPr>
        </p:nvSpPr>
        <p:spPr>
          <a:xfrm>
            <a:off x="252094" y="205979"/>
            <a:ext cx="8423593" cy="684610"/>
          </a:xfrm>
        </p:spPr>
        <p:txBody>
          <a:bodyPr>
            <a:normAutofit/>
          </a:bodyPr>
          <a:lstStyle/>
          <a:p>
            <a:r>
              <a:rPr lang="en-GB" sz="2000" b="1" dirty="0">
                <a:solidFill>
                  <a:schemeClr val="accent1"/>
                </a:solidFill>
              </a:rPr>
              <a:t>Gap task to be completed before Module 3</a:t>
            </a:r>
          </a:p>
        </p:txBody>
      </p:sp>
      <p:sp>
        <p:nvSpPr>
          <p:cNvPr id="3" name="Content Placeholder 2">
            <a:extLst>
              <a:ext uri="{FF2B5EF4-FFF2-40B4-BE49-F238E27FC236}">
                <a16:creationId xmlns:a16="http://schemas.microsoft.com/office/drawing/2014/main" id="{2499B937-B47C-7F32-8F0C-7CDC4372B175}"/>
              </a:ext>
            </a:extLst>
          </p:cNvPr>
          <p:cNvSpPr>
            <a:spLocks noGrp="1"/>
          </p:cNvSpPr>
          <p:nvPr>
            <p:ph idx="1"/>
          </p:nvPr>
        </p:nvSpPr>
        <p:spPr>
          <a:xfrm>
            <a:off x="252094" y="1063229"/>
            <a:ext cx="8423593" cy="684610"/>
          </a:xfrm>
        </p:spPr>
        <p:txBody>
          <a:bodyPr/>
          <a:lstStyle/>
          <a:p>
            <a:pPr marL="0" indent="0">
              <a:buNone/>
            </a:pPr>
            <a:r>
              <a:rPr lang="en-GB" sz="1800" dirty="0"/>
              <a:t>Work through this question.</a:t>
            </a:r>
          </a:p>
          <a:p>
            <a:pPr marL="0" indent="0">
              <a:buNone/>
            </a:pPr>
            <a:r>
              <a:rPr lang="en-GB" sz="1800" dirty="0"/>
              <a:t>What different approaches can you use to solve it?</a:t>
            </a:r>
          </a:p>
        </p:txBody>
      </p:sp>
      <p:sp>
        <p:nvSpPr>
          <p:cNvPr id="4" name="Slide Number Placeholder 3">
            <a:extLst>
              <a:ext uri="{FF2B5EF4-FFF2-40B4-BE49-F238E27FC236}">
                <a16:creationId xmlns:a16="http://schemas.microsoft.com/office/drawing/2014/main" id="{30F29CC6-D82C-F899-5C38-4207999D1D69}"/>
              </a:ext>
            </a:extLst>
          </p:cNvPr>
          <p:cNvSpPr>
            <a:spLocks noGrp="1"/>
          </p:cNvSpPr>
          <p:nvPr>
            <p:ph type="sldNum" sz="quarter" idx="12"/>
          </p:nvPr>
        </p:nvSpPr>
        <p:spPr/>
        <p:txBody>
          <a:bodyPr/>
          <a:lstStyle/>
          <a:p>
            <a:fld id="{7948758F-74EA-4263-AA78-0B23BB3720CD}" type="slidenum">
              <a:rPr lang="en-GB" smtClean="0"/>
              <a:t>3</a:t>
            </a:fld>
            <a:endParaRPr lang="en-GB"/>
          </a:p>
        </p:txBody>
      </p:sp>
      <p:sp>
        <p:nvSpPr>
          <p:cNvPr id="10" name="Rounded Rectangle 9">
            <a:extLst>
              <a:ext uri="{FF2B5EF4-FFF2-40B4-BE49-F238E27FC236}">
                <a16:creationId xmlns:a16="http://schemas.microsoft.com/office/drawing/2014/main" id="{A83DB4D2-68E2-6DB5-9ADD-E4255C8F9E34}"/>
              </a:ext>
            </a:extLst>
          </p:cNvPr>
          <p:cNvSpPr/>
          <p:nvPr/>
        </p:nvSpPr>
        <p:spPr>
          <a:xfrm>
            <a:off x="977071" y="1914429"/>
            <a:ext cx="5806788" cy="1891451"/>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Em, Finch and Gill build a wall each.</a:t>
            </a:r>
          </a:p>
          <a:p>
            <a:pPr marL="285750" indent="-285750">
              <a:buFont typeface="Arial" panose="020B0604020202020204" pitchFamily="34" charset="0"/>
              <a:buChar char="•"/>
            </a:pPr>
            <a:r>
              <a:rPr lang="en-GB" dirty="0">
                <a:solidFill>
                  <a:schemeClr val="tx1"/>
                </a:solidFill>
              </a:rPr>
              <a:t>Altogether they use 60 blocks.</a:t>
            </a:r>
          </a:p>
          <a:p>
            <a:pPr marL="285750" indent="-285750">
              <a:buFont typeface="Arial" panose="020B0604020202020204" pitchFamily="34" charset="0"/>
              <a:buChar char="•"/>
            </a:pPr>
            <a:r>
              <a:rPr lang="en-GB" dirty="0">
                <a:solidFill>
                  <a:schemeClr val="tx1"/>
                </a:solidFill>
              </a:rPr>
              <a:t>Finch’s wall is twice as long as Em’s wall.</a:t>
            </a:r>
          </a:p>
          <a:p>
            <a:pPr marL="285750" indent="-285750">
              <a:buFont typeface="Arial" panose="020B0604020202020204" pitchFamily="34" charset="0"/>
              <a:buChar char="•"/>
            </a:pPr>
            <a:r>
              <a:rPr lang="en-GB" dirty="0">
                <a:solidFill>
                  <a:schemeClr val="tx1"/>
                </a:solidFill>
              </a:rPr>
              <a:t>Gill’s wall is three times as long as Em’s wall.</a:t>
            </a:r>
          </a:p>
          <a:p>
            <a:r>
              <a:rPr lang="en-GB" dirty="0">
                <a:solidFill>
                  <a:schemeClr val="tx1"/>
                </a:solidFill>
              </a:rPr>
              <a:t>How many bricks are in each of their walls?</a:t>
            </a:r>
          </a:p>
        </p:txBody>
      </p:sp>
      <p:sp>
        <p:nvSpPr>
          <p:cNvPr id="11" name="Content Placeholder 2">
            <a:extLst>
              <a:ext uri="{FF2B5EF4-FFF2-40B4-BE49-F238E27FC236}">
                <a16:creationId xmlns:a16="http://schemas.microsoft.com/office/drawing/2014/main" id="{141EEEBD-DEBE-C0A6-0E55-7309CE062E96}"/>
              </a:ext>
            </a:extLst>
          </p:cNvPr>
          <p:cNvSpPr txBox="1">
            <a:spLocks/>
          </p:cNvSpPr>
          <p:nvPr/>
        </p:nvSpPr>
        <p:spPr>
          <a:xfrm>
            <a:off x="360203" y="4080271"/>
            <a:ext cx="8423593" cy="684610"/>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2800" b="1" dirty="0"/>
              <a:t>How did you answer this question?</a:t>
            </a:r>
          </a:p>
        </p:txBody>
      </p:sp>
    </p:spTree>
    <p:extLst>
      <p:ext uri="{BB962C8B-B14F-4D97-AF65-F5344CB8AC3E}">
        <p14:creationId xmlns:p14="http://schemas.microsoft.com/office/powerpoint/2010/main" val="34094307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90AE3B-B79D-304A-3FB1-B296DD26B075}"/>
              </a:ext>
            </a:extLst>
          </p:cNvPr>
          <p:cNvSpPr>
            <a:spLocks noGrp="1"/>
          </p:cNvSpPr>
          <p:nvPr>
            <p:ph type="sldNum" sz="quarter" idx="12"/>
          </p:nvPr>
        </p:nvSpPr>
        <p:spPr/>
        <p:txBody>
          <a:bodyPr/>
          <a:lstStyle/>
          <a:p>
            <a:fld id="{7948758F-74EA-4263-AA78-0B23BB3720CD}" type="slidenum">
              <a:rPr lang="en-GB" smtClean="0"/>
              <a:t>30</a:t>
            </a:fld>
            <a:endParaRPr lang="en-GB"/>
          </a:p>
        </p:txBody>
      </p:sp>
      <p:graphicFrame>
        <p:nvGraphicFramePr>
          <p:cNvPr id="5" name="Table 5">
            <a:extLst>
              <a:ext uri="{FF2B5EF4-FFF2-40B4-BE49-F238E27FC236}">
                <a16:creationId xmlns:a16="http://schemas.microsoft.com/office/drawing/2014/main" id="{8756DA22-ECF7-0349-864D-1FD03BA910CB}"/>
              </a:ext>
            </a:extLst>
          </p:cNvPr>
          <p:cNvGraphicFramePr>
            <a:graphicFrameLocks noGrp="1"/>
          </p:cNvGraphicFramePr>
          <p:nvPr>
            <p:extLst>
              <p:ext uri="{D42A27DB-BD31-4B8C-83A1-F6EECF244321}">
                <p14:modId xmlns:p14="http://schemas.microsoft.com/office/powerpoint/2010/main" val="184244996"/>
              </p:ext>
            </p:extLst>
          </p:nvPr>
        </p:nvGraphicFramePr>
        <p:xfrm>
          <a:off x="861057" y="3233193"/>
          <a:ext cx="6804561" cy="1280160"/>
        </p:xfrm>
        <a:graphic>
          <a:graphicData uri="http://schemas.openxmlformats.org/drawingml/2006/table">
            <a:tbl>
              <a:tblPr firstRow="1" bandRow="1">
                <a:tableStyleId>{5C22544A-7EE6-4342-B048-85BDC9FD1C3A}</a:tableStyleId>
              </a:tblPr>
              <a:tblGrid>
                <a:gridCol w="1658046">
                  <a:extLst>
                    <a:ext uri="{9D8B030D-6E8A-4147-A177-3AD203B41FA5}">
                      <a16:colId xmlns:a16="http://schemas.microsoft.com/office/drawing/2014/main" val="3927803609"/>
                    </a:ext>
                  </a:extLst>
                </a:gridCol>
                <a:gridCol w="1180157">
                  <a:extLst>
                    <a:ext uri="{9D8B030D-6E8A-4147-A177-3AD203B41FA5}">
                      <a16:colId xmlns:a16="http://schemas.microsoft.com/office/drawing/2014/main" val="3631980107"/>
                    </a:ext>
                  </a:extLst>
                </a:gridCol>
                <a:gridCol w="1246909">
                  <a:extLst>
                    <a:ext uri="{9D8B030D-6E8A-4147-A177-3AD203B41FA5}">
                      <a16:colId xmlns:a16="http://schemas.microsoft.com/office/drawing/2014/main" val="940331814"/>
                    </a:ext>
                  </a:extLst>
                </a:gridCol>
                <a:gridCol w="1306286">
                  <a:extLst>
                    <a:ext uri="{9D8B030D-6E8A-4147-A177-3AD203B41FA5}">
                      <a16:colId xmlns:a16="http://schemas.microsoft.com/office/drawing/2014/main" val="162990397"/>
                    </a:ext>
                  </a:extLst>
                </a:gridCol>
                <a:gridCol w="1413163">
                  <a:extLst>
                    <a:ext uri="{9D8B030D-6E8A-4147-A177-3AD203B41FA5}">
                      <a16:colId xmlns:a16="http://schemas.microsoft.com/office/drawing/2014/main" val="3839705368"/>
                    </a:ext>
                  </a:extLst>
                </a:gridCol>
              </a:tblGrid>
              <a:tr h="370840">
                <a:tc>
                  <a:txBody>
                    <a:bodyPr/>
                    <a:lstStyle/>
                    <a:p>
                      <a:r>
                        <a:rPr lang="en-GB" dirty="0">
                          <a:solidFill>
                            <a:schemeClr val="tx1"/>
                          </a:solidFill>
                        </a:rPr>
                        <a:t>Milk </a:t>
                      </a:r>
                    </a:p>
                    <a:p>
                      <a:r>
                        <a:rPr lang="en-GB" dirty="0">
                          <a:solidFill>
                            <a:schemeClr val="tx1"/>
                          </a:solidFill>
                        </a:rPr>
                        <a:t>(ml)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200" b="0"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3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3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3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8750091"/>
                  </a:ext>
                </a:extLst>
              </a:tr>
              <a:tr h="370840">
                <a:tc>
                  <a:txBody>
                    <a:bodyPr/>
                    <a:lstStyle/>
                    <a:p>
                      <a:r>
                        <a:rPr lang="en-GB" b="1" dirty="0">
                          <a:solidFill>
                            <a:schemeClr val="tx1"/>
                          </a:solidFill>
                        </a:rPr>
                        <a:t>Blackcurrant juice (ml)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200" b="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3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3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3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4249086"/>
                  </a:ext>
                </a:extLst>
              </a:tr>
            </a:tbl>
          </a:graphicData>
        </a:graphic>
      </p:graphicFrame>
      <p:pic>
        <p:nvPicPr>
          <p:cNvPr id="6" name="Picture 5">
            <a:extLst>
              <a:ext uri="{FF2B5EF4-FFF2-40B4-BE49-F238E27FC236}">
                <a16:creationId xmlns:a16="http://schemas.microsoft.com/office/drawing/2014/main" id="{05E8F9D4-4844-011E-DD7A-468F4B5CBF57}"/>
              </a:ext>
            </a:extLst>
          </p:cNvPr>
          <p:cNvPicPr>
            <a:picLocks noChangeAspect="1"/>
          </p:cNvPicPr>
          <p:nvPr/>
        </p:nvPicPr>
        <p:blipFill>
          <a:blip r:embed="rId3"/>
          <a:stretch>
            <a:fillRect/>
          </a:stretch>
        </p:blipFill>
        <p:spPr>
          <a:xfrm>
            <a:off x="124479" y="127912"/>
            <a:ext cx="7102455" cy="2751058"/>
          </a:xfrm>
          <a:prstGeom prst="rect">
            <a:avLst/>
          </a:prstGeom>
        </p:spPr>
      </p:pic>
    </p:spTree>
    <p:extLst>
      <p:ext uri="{BB962C8B-B14F-4D97-AF65-F5344CB8AC3E}">
        <p14:creationId xmlns:p14="http://schemas.microsoft.com/office/powerpoint/2010/main" val="19710535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90AE3B-B79D-304A-3FB1-B296DD26B075}"/>
              </a:ext>
            </a:extLst>
          </p:cNvPr>
          <p:cNvSpPr>
            <a:spLocks noGrp="1"/>
          </p:cNvSpPr>
          <p:nvPr>
            <p:ph type="sldNum" sz="quarter" idx="12"/>
          </p:nvPr>
        </p:nvSpPr>
        <p:spPr/>
        <p:txBody>
          <a:bodyPr/>
          <a:lstStyle/>
          <a:p>
            <a:fld id="{7948758F-74EA-4263-AA78-0B23BB3720CD}" type="slidenum">
              <a:rPr lang="en-GB" smtClean="0"/>
              <a:t>31</a:t>
            </a:fld>
            <a:endParaRPr lang="en-GB"/>
          </a:p>
        </p:txBody>
      </p:sp>
      <p:graphicFrame>
        <p:nvGraphicFramePr>
          <p:cNvPr id="5" name="Table 5">
            <a:extLst>
              <a:ext uri="{FF2B5EF4-FFF2-40B4-BE49-F238E27FC236}">
                <a16:creationId xmlns:a16="http://schemas.microsoft.com/office/drawing/2014/main" id="{8756DA22-ECF7-0349-864D-1FD03BA910CB}"/>
              </a:ext>
            </a:extLst>
          </p:cNvPr>
          <p:cNvGraphicFramePr>
            <a:graphicFrameLocks noGrp="1"/>
          </p:cNvGraphicFramePr>
          <p:nvPr>
            <p:extLst>
              <p:ext uri="{D42A27DB-BD31-4B8C-83A1-F6EECF244321}">
                <p14:modId xmlns:p14="http://schemas.microsoft.com/office/powerpoint/2010/main" val="2451080443"/>
              </p:ext>
            </p:extLst>
          </p:nvPr>
        </p:nvGraphicFramePr>
        <p:xfrm>
          <a:off x="875805" y="3487103"/>
          <a:ext cx="6804561" cy="1280160"/>
        </p:xfrm>
        <a:graphic>
          <a:graphicData uri="http://schemas.openxmlformats.org/drawingml/2006/table">
            <a:tbl>
              <a:tblPr firstRow="1" bandRow="1">
                <a:tableStyleId>{5C22544A-7EE6-4342-B048-85BDC9FD1C3A}</a:tableStyleId>
              </a:tblPr>
              <a:tblGrid>
                <a:gridCol w="1590669">
                  <a:extLst>
                    <a:ext uri="{9D8B030D-6E8A-4147-A177-3AD203B41FA5}">
                      <a16:colId xmlns:a16="http://schemas.microsoft.com/office/drawing/2014/main" val="3927803609"/>
                    </a:ext>
                  </a:extLst>
                </a:gridCol>
                <a:gridCol w="1247534">
                  <a:extLst>
                    <a:ext uri="{9D8B030D-6E8A-4147-A177-3AD203B41FA5}">
                      <a16:colId xmlns:a16="http://schemas.microsoft.com/office/drawing/2014/main" val="3631980107"/>
                    </a:ext>
                  </a:extLst>
                </a:gridCol>
                <a:gridCol w="1246909">
                  <a:extLst>
                    <a:ext uri="{9D8B030D-6E8A-4147-A177-3AD203B41FA5}">
                      <a16:colId xmlns:a16="http://schemas.microsoft.com/office/drawing/2014/main" val="940331814"/>
                    </a:ext>
                  </a:extLst>
                </a:gridCol>
                <a:gridCol w="1306286">
                  <a:extLst>
                    <a:ext uri="{9D8B030D-6E8A-4147-A177-3AD203B41FA5}">
                      <a16:colId xmlns:a16="http://schemas.microsoft.com/office/drawing/2014/main" val="162990397"/>
                    </a:ext>
                  </a:extLst>
                </a:gridCol>
                <a:gridCol w="1413163">
                  <a:extLst>
                    <a:ext uri="{9D8B030D-6E8A-4147-A177-3AD203B41FA5}">
                      <a16:colId xmlns:a16="http://schemas.microsoft.com/office/drawing/2014/main" val="3839705368"/>
                    </a:ext>
                  </a:extLst>
                </a:gridCol>
              </a:tblGrid>
              <a:tr h="370840">
                <a:tc>
                  <a:txBody>
                    <a:bodyPr/>
                    <a:lstStyle/>
                    <a:p>
                      <a:r>
                        <a:rPr lang="en-GB" dirty="0">
                          <a:solidFill>
                            <a:schemeClr val="tx1"/>
                          </a:solidFill>
                        </a:rPr>
                        <a:t>Milk </a:t>
                      </a:r>
                    </a:p>
                    <a:p>
                      <a:r>
                        <a:rPr lang="en-GB" dirty="0">
                          <a:solidFill>
                            <a:schemeClr val="tx1"/>
                          </a:solidFill>
                        </a:rPr>
                        <a:t>(ml)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200" b="0"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200" b="0"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3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3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8750091"/>
                  </a:ext>
                </a:extLst>
              </a:tr>
              <a:tr h="370840">
                <a:tc>
                  <a:txBody>
                    <a:bodyPr/>
                    <a:lstStyle/>
                    <a:p>
                      <a:r>
                        <a:rPr lang="en-GB" b="1" dirty="0">
                          <a:solidFill>
                            <a:schemeClr val="tx1"/>
                          </a:solidFill>
                        </a:rPr>
                        <a:t>Blackcurrant juice (ml)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200" b="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200" b="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3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3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4249086"/>
                  </a:ext>
                </a:extLst>
              </a:tr>
            </a:tbl>
          </a:graphicData>
        </a:graphic>
      </p:graphicFrame>
      <p:pic>
        <p:nvPicPr>
          <p:cNvPr id="3" name="Picture 2">
            <a:extLst>
              <a:ext uri="{FF2B5EF4-FFF2-40B4-BE49-F238E27FC236}">
                <a16:creationId xmlns:a16="http://schemas.microsoft.com/office/drawing/2014/main" id="{863FCA47-C8D9-2F7B-1CD1-C4A44EAE3C78}"/>
              </a:ext>
            </a:extLst>
          </p:cNvPr>
          <p:cNvPicPr>
            <a:picLocks noChangeAspect="1"/>
          </p:cNvPicPr>
          <p:nvPr/>
        </p:nvPicPr>
        <p:blipFill>
          <a:blip r:embed="rId3"/>
          <a:stretch>
            <a:fillRect/>
          </a:stretch>
        </p:blipFill>
        <p:spPr>
          <a:xfrm>
            <a:off x="124479" y="127912"/>
            <a:ext cx="7102455" cy="2751058"/>
          </a:xfrm>
          <a:prstGeom prst="rect">
            <a:avLst/>
          </a:prstGeom>
        </p:spPr>
      </p:pic>
    </p:spTree>
    <p:extLst>
      <p:ext uri="{BB962C8B-B14F-4D97-AF65-F5344CB8AC3E}">
        <p14:creationId xmlns:p14="http://schemas.microsoft.com/office/powerpoint/2010/main" val="3779960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90AE3B-B79D-304A-3FB1-B296DD26B075}"/>
              </a:ext>
            </a:extLst>
          </p:cNvPr>
          <p:cNvSpPr>
            <a:spLocks noGrp="1"/>
          </p:cNvSpPr>
          <p:nvPr>
            <p:ph type="sldNum" sz="quarter" idx="12"/>
          </p:nvPr>
        </p:nvSpPr>
        <p:spPr/>
        <p:txBody>
          <a:bodyPr/>
          <a:lstStyle/>
          <a:p>
            <a:fld id="{7948758F-74EA-4263-AA78-0B23BB3720CD}" type="slidenum">
              <a:rPr lang="en-GB" smtClean="0"/>
              <a:t>32</a:t>
            </a:fld>
            <a:endParaRPr lang="en-GB"/>
          </a:p>
        </p:txBody>
      </p:sp>
      <p:graphicFrame>
        <p:nvGraphicFramePr>
          <p:cNvPr id="5" name="Table 5">
            <a:extLst>
              <a:ext uri="{FF2B5EF4-FFF2-40B4-BE49-F238E27FC236}">
                <a16:creationId xmlns:a16="http://schemas.microsoft.com/office/drawing/2014/main" id="{8756DA22-ECF7-0349-864D-1FD03BA910CB}"/>
              </a:ext>
            </a:extLst>
          </p:cNvPr>
          <p:cNvGraphicFramePr>
            <a:graphicFrameLocks noGrp="1"/>
          </p:cNvGraphicFramePr>
          <p:nvPr>
            <p:extLst>
              <p:ext uri="{D42A27DB-BD31-4B8C-83A1-F6EECF244321}">
                <p14:modId xmlns:p14="http://schemas.microsoft.com/office/powerpoint/2010/main" val="3069368910"/>
              </p:ext>
            </p:extLst>
          </p:nvPr>
        </p:nvGraphicFramePr>
        <p:xfrm>
          <a:off x="743070" y="3487103"/>
          <a:ext cx="6804561" cy="1280160"/>
        </p:xfrm>
        <a:graphic>
          <a:graphicData uri="http://schemas.openxmlformats.org/drawingml/2006/table">
            <a:tbl>
              <a:tblPr firstRow="1" bandRow="1">
                <a:tableStyleId>{5C22544A-7EE6-4342-B048-85BDC9FD1C3A}</a:tableStyleId>
              </a:tblPr>
              <a:tblGrid>
                <a:gridCol w="1590669">
                  <a:extLst>
                    <a:ext uri="{9D8B030D-6E8A-4147-A177-3AD203B41FA5}">
                      <a16:colId xmlns:a16="http://schemas.microsoft.com/office/drawing/2014/main" val="3927803609"/>
                    </a:ext>
                  </a:extLst>
                </a:gridCol>
                <a:gridCol w="1247534">
                  <a:extLst>
                    <a:ext uri="{9D8B030D-6E8A-4147-A177-3AD203B41FA5}">
                      <a16:colId xmlns:a16="http://schemas.microsoft.com/office/drawing/2014/main" val="3631980107"/>
                    </a:ext>
                  </a:extLst>
                </a:gridCol>
                <a:gridCol w="1246909">
                  <a:extLst>
                    <a:ext uri="{9D8B030D-6E8A-4147-A177-3AD203B41FA5}">
                      <a16:colId xmlns:a16="http://schemas.microsoft.com/office/drawing/2014/main" val="940331814"/>
                    </a:ext>
                  </a:extLst>
                </a:gridCol>
                <a:gridCol w="1306286">
                  <a:extLst>
                    <a:ext uri="{9D8B030D-6E8A-4147-A177-3AD203B41FA5}">
                      <a16:colId xmlns:a16="http://schemas.microsoft.com/office/drawing/2014/main" val="162990397"/>
                    </a:ext>
                  </a:extLst>
                </a:gridCol>
                <a:gridCol w="1413163">
                  <a:extLst>
                    <a:ext uri="{9D8B030D-6E8A-4147-A177-3AD203B41FA5}">
                      <a16:colId xmlns:a16="http://schemas.microsoft.com/office/drawing/2014/main" val="3839705368"/>
                    </a:ext>
                  </a:extLst>
                </a:gridCol>
              </a:tblGrid>
              <a:tr h="370840">
                <a:tc>
                  <a:txBody>
                    <a:bodyPr/>
                    <a:lstStyle/>
                    <a:p>
                      <a:r>
                        <a:rPr lang="en-GB" dirty="0">
                          <a:solidFill>
                            <a:schemeClr val="tx1"/>
                          </a:solidFill>
                        </a:rPr>
                        <a:t>Milk </a:t>
                      </a:r>
                    </a:p>
                    <a:p>
                      <a:r>
                        <a:rPr lang="en-GB" dirty="0">
                          <a:solidFill>
                            <a:schemeClr val="tx1"/>
                          </a:solidFill>
                        </a:rPr>
                        <a:t>(ml)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200" b="0"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200" b="0"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200" b="0" dirty="0">
                          <a:solidFill>
                            <a:schemeClr val="tx1"/>
                          </a:solidFill>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3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8750091"/>
                  </a:ext>
                </a:extLst>
              </a:tr>
              <a:tr h="370840">
                <a:tc>
                  <a:txBody>
                    <a:bodyPr/>
                    <a:lstStyle/>
                    <a:p>
                      <a:r>
                        <a:rPr lang="en-GB" b="1" dirty="0">
                          <a:solidFill>
                            <a:schemeClr val="tx1"/>
                          </a:solidFill>
                        </a:rPr>
                        <a:t>Blackcurrant juice (ml)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200" b="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200" b="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200" b="0" dirty="0">
                          <a:solidFill>
                            <a:schemeClr val="tx1"/>
                          </a:solidFill>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3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4249086"/>
                  </a:ext>
                </a:extLst>
              </a:tr>
            </a:tbl>
          </a:graphicData>
        </a:graphic>
      </p:graphicFrame>
      <p:pic>
        <p:nvPicPr>
          <p:cNvPr id="3" name="Picture 2">
            <a:extLst>
              <a:ext uri="{FF2B5EF4-FFF2-40B4-BE49-F238E27FC236}">
                <a16:creationId xmlns:a16="http://schemas.microsoft.com/office/drawing/2014/main" id="{64FF19BF-6006-6018-982B-29929CED9988}"/>
              </a:ext>
            </a:extLst>
          </p:cNvPr>
          <p:cNvPicPr>
            <a:picLocks noChangeAspect="1"/>
          </p:cNvPicPr>
          <p:nvPr/>
        </p:nvPicPr>
        <p:blipFill>
          <a:blip r:embed="rId3"/>
          <a:stretch>
            <a:fillRect/>
          </a:stretch>
        </p:blipFill>
        <p:spPr>
          <a:xfrm>
            <a:off x="124479" y="127912"/>
            <a:ext cx="7102455" cy="2751058"/>
          </a:xfrm>
          <a:prstGeom prst="rect">
            <a:avLst/>
          </a:prstGeom>
        </p:spPr>
      </p:pic>
    </p:spTree>
    <p:extLst>
      <p:ext uri="{BB962C8B-B14F-4D97-AF65-F5344CB8AC3E}">
        <p14:creationId xmlns:p14="http://schemas.microsoft.com/office/powerpoint/2010/main" val="16554764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90AE3B-B79D-304A-3FB1-B296DD26B075}"/>
              </a:ext>
            </a:extLst>
          </p:cNvPr>
          <p:cNvSpPr>
            <a:spLocks noGrp="1"/>
          </p:cNvSpPr>
          <p:nvPr>
            <p:ph type="sldNum" sz="quarter" idx="12"/>
          </p:nvPr>
        </p:nvSpPr>
        <p:spPr/>
        <p:txBody>
          <a:bodyPr/>
          <a:lstStyle/>
          <a:p>
            <a:fld id="{7948758F-74EA-4263-AA78-0B23BB3720CD}" type="slidenum">
              <a:rPr lang="en-GB" smtClean="0"/>
              <a:t>33</a:t>
            </a:fld>
            <a:endParaRPr lang="en-GB"/>
          </a:p>
        </p:txBody>
      </p:sp>
      <p:graphicFrame>
        <p:nvGraphicFramePr>
          <p:cNvPr id="5" name="Table 5">
            <a:extLst>
              <a:ext uri="{FF2B5EF4-FFF2-40B4-BE49-F238E27FC236}">
                <a16:creationId xmlns:a16="http://schemas.microsoft.com/office/drawing/2014/main" id="{8756DA22-ECF7-0349-864D-1FD03BA910CB}"/>
              </a:ext>
            </a:extLst>
          </p:cNvPr>
          <p:cNvGraphicFramePr>
            <a:graphicFrameLocks noGrp="1"/>
          </p:cNvGraphicFramePr>
          <p:nvPr>
            <p:extLst>
              <p:ext uri="{D42A27DB-BD31-4B8C-83A1-F6EECF244321}">
                <p14:modId xmlns:p14="http://schemas.microsoft.com/office/powerpoint/2010/main" val="3670841924"/>
              </p:ext>
            </p:extLst>
          </p:nvPr>
        </p:nvGraphicFramePr>
        <p:xfrm>
          <a:off x="846308" y="3430434"/>
          <a:ext cx="6804561" cy="1280160"/>
        </p:xfrm>
        <a:graphic>
          <a:graphicData uri="http://schemas.openxmlformats.org/drawingml/2006/table">
            <a:tbl>
              <a:tblPr firstRow="1" bandRow="1">
                <a:tableStyleId>{5C22544A-7EE6-4342-B048-85BDC9FD1C3A}</a:tableStyleId>
              </a:tblPr>
              <a:tblGrid>
                <a:gridCol w="1600294">
                  <a:extLst>
                    <a:ext uri="{9D8B030D-6E8A-4147-A177-3AD203B41FA5}">
                      <a16:colId xmlns:a16="http://schemas.microsoft.com/office/drawing/2014/main" val="3927803609"/>
                    </a:ext>
                  </a:extLst>
                </a:gridCol>
                <a:gridCol w="1237909">
                  <a:extLst>
                    <a:ext uri="{9D8B030D-6E8A-4147-A177-3AD203B41FA5}">
                      <a16:colId xmlns:a16="http://schemas.microsoft.com/office/drawing/2014/main" val="3631980107"/>
                    </a:ext>
                  </a:extLst>
                </a:gridCol>
                <a:gridCol w="1246909">
                  <a:extLst>
                    <a:ext uri="{9D8B030D-6E8A-4147-A177-3AD203B41FA5}">
                      <a16:colId xmlns:a16="http://schemas.microsoft.com/office/drawing/2014/main" val="940331814"/>
                    </a:ext>
                  </a:extLst>
                </a:gridCol>
                <a:gridCol w="1306286">
                  <a:extLst>
                    <a:ext uri="{9D8B030D-6E8A-4147-A177-3AD203B41FA5}">
                      <a16:colId xmlns:a16="http://schemas.microsoft.com/office/drawing/2014/main" val="162990397"/>
                    </a:ext>
                  </a:extLst>
                </a:gridCol>
                <a:gridCol w="1413163">
                  <a:extLst>
                    <a:ext uri="{9D8B030D-6E8A-4147-A177-3AD203B41FA5}">
                      <a16:colId xmlns:a16="http://schemas.microsoft.com/office/drawing/2014/main" val="3839705368"/>
                    </a:ext>
                  </a:extLst>
                </a:gridCol>
              </a:tblGrid>
              <a:tr h="370840">
                <a:tc>
                  <a:txBody>
                    <a:bodyPr/>
                    <a:lstStyle/>
                    <a:p>
                      <a:r>
                        <a:rPr lang="en-GB" dirty="0">
                          <a:solidFill>
                            <a:schemeClr val="tx1"/>
                          </a:solidFill>
                        </a:rPr>
                        <a:t>Milk </a:t>
                      </a:r>
                    </a:p>
                    <a:p>
                      <a:r>
                        <a:rPr lang="en-GB" dirty="0">
                          <a:solidFill>
                            <a:schemeClr val="tx1"/>
                          </a:solidFill>
                        </a:rPr>
                        <a:t>(ml)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200" b="0"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200" b="0"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200" b="0" dirty="0">
                          <a:solidFill>
                            <a:schemeClr val="tx1"/>
                          </a:solidFill>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200" b="0" dirty="0">
                          <a:solidFill>
                            <a:schemeClr val="tx1"/>
                          </a:solidFill>
                        </a:rPr>
                        <a:t>300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8750091"/>
                  </a:ext>
                </a:extLst>
              </a:tr>
              <a:tr h="370840">
                <a:tc>
                  <a:txBody>
                    <a:bodyPr/>
                    <a:lstStyle/>
                    <a:p>
                      <a:r>
                        <a:rPr lang="en-GB" b="1" dirty="0">
                          <a:solidFill>
                            <a:schemeClr val="tx1"/>
                          </a:solidFill>
                        </a:rPr>
                        <a:t>Blackcurrant juice (ml)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200" b="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200" b="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200" b="0" dirty="0">
                          <a:solidFill>
                            <a:schemeClr val="tx1"/>
                          </a:solidFill>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200" b="0" dirty="0">
                          <a:solidFill>
                            <a:schemeClr val="tx1"/>
                          </a:solidFill>
                        </a:rPr>
                        <a:t>120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4249086"/>
                  </a:ext>
                </a:extLst>
              </a:tr>
            </a:tbl>
          </a:graphicData>
        </a:graphic>
      </p:graphicFrame>
      <p:pic>
        <p:nvPicPr>
          <p:cNvPr id="3" name="Picture 2">
            <a:extLst>
              <a:ext uri="{FF2B5EF4-FFF2-40B4-BE49-F238E27FC236}">
                <a16:creationId xmlns:a16="http://schemas.microsoft.com/office/drawing/2014/main" id="{F46C3BCF-4EFD-8365-A97E-A0101B389E5E}"/>
              </a:ext>
            </a:extLst>
          </p:cNvPr>
          <p:cNvPicPr>
            <a:picLocks noChangeAspect="1"/>
          </p:cNvPicPr>
          <p:nvPr/>
        </p:nvPicPr>
        <p:blipFill>
          <a:blip r:embed="rId3"/>
          <a:stretch>
            <a:fillRect/>
          </a:stretch>
        </p:blipFill>
        <p:spPr>
          <a:xfrm>
            <a:off x="124479" y="127912"/>
            <a:ext cx="7102455" cy="2751058"/>
          </a:xfrm>
          <a:prstGeom prst="rect">
            <a:avLst/>
          </a:prstGeom>
        </p:spPr>
      </p:pic>
    </p:spTree>
    <p:extLst>
      <p:ext uri="{BB962C8B-B14F-4D97-AF65-F5344CB8AC3E}">
        <p14:creationId xmlns:p14="http://schemas.microsoft.com/office/powerpoint/2010/main" val="29984309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90AE3B-B79D-304A-3FB1-B296DD26B075}"/>
              </a:ext>
            </a:extLst>
          </p:cNvPr>
          <p:cNvSpPr>
            <a:spLocks noGrp="1"/>
          </p:cNvSpPr>
          <p:nvPr>
            <p:ph type="sldNum" sz="quarter" idx="12"/>
          </p:nvPr>
        </p:nvSpPr>
        <p:spPr/>
        <p:txBody>
          <a:bodyPr/>
          <a:lstStyle/>
          <a:p>
            <a:fld id="{7948758F-74EA-4263-AA78-0B23BB3720CD}" type="slidenum">
              <a:rPr lang="en-GB" smtClean="0"/>
              <a:t>34</a:t>
            </a:fld>
            <a:endParaRPr lang="en-GB"/>
          </a:p>
        </p:txBody>
      </p:sp>
      <p:graphicFrame>
        <p:nvGraphicFramePr>
          <p:cNvPr id="5" name="Table 5">
            <a:extLst>
              <a:ext uri="{FF2B5EF4-FFF2-40B4-BE49-F238E27FC236}">
                <a16:creationId xmlns:a16="http://schemas.microsoft.com/office/drawing/2014/main" id="{8756DA22-ECF7-0349-864D-1FD03BA910CB}"/>
              </a:ext>
            </a:extLst>
          </p:cNvPr>
          <p:cNvGraphicFramePr>
            <a:graphicFrameLocks noGrp="1"/>
          </p:cNvGraphicFramePr>
          <p:nvPr>
            <p:extLst>
              <p:ext uri="{D42A27DB-BD31-4B8C-83A1-F6EECF244321}">
                <p14:modId xmlns:p14="http://schemas.microsoft.com/office/powerpoint/2010/main" val="1867664838"/>
              </p:ext>
            </p:extLst>
          </p:nvPr>
        </p:nvGraphicFramePr>
        <p:xfrm>
          <a:off x="846308" y="3430434"/>
          <a:ext cx="6804561" cy="1280160"/>
        </p:xfrm>
        <a:graphic>
          <a:graphicData uri="http://schemas.openxmlformats.org/drawingml/2006/table">
            <a:tbl>
              <a:tblPr firstRow="1" bandRow="1">
                <a:tableStyleId>{5C22544A-7EE6-4342-B048-85BDC9FD1C3A}</a:tableStyleId>
              </a:tblPr>
              <a:tblGrid>
                <a:gridCol w="1600294">
                  <a:extLst>
                    <a:ext uri="{9D8B030D-6E8A-4147-A177-3AD203B41FA5}">
                      <a16:colId xmlns:a16="http://schemas.microsoft.com/office/drawing/2014/main" val="3927803609"/>
                    </a:ext>
                  </a:extLst>
                </a:gridCol>
                <a:gridCol w="1237909">
                  <a:extLst>
                    <a:ext uri="{9D8B030D-6E8A-4147-A177-3AD203B41FA5}">
                      <a16:colId xmlns:a16="http://schemas.microsoft.com/office/drawing/2014/main" val="3631980107"/>
                    </a:ext>
                  </a:extLst>
                </a:gridCol>
                <a:gridCol w="1246909">
                  <a:extLst>
                    <a:ext uri="{9D8B030D-6E8A-4147-A177-3AD203B41FA5}">
                      <a16:colId xmlns:a16="http://schemas.microsoft.com/office/drawing/2014/main" val="940331814"/>
                    </a:ext>
                  </a:extLst>
                </a:gridCol>
                <a:gridCol w="1306286">
                  <a:extLst>
                    <a:ext uri="{9D8B030D-6E8A-4147-A177-3AD203B41FA5}">
                      <a16:colId xmlns:a16="http://schemas.microsoft.com/office/drawing/2014/main" val="162990397"/>
                    </a:ext>
                  </a:extLst>
                </a:gridCol>
                <a:gridCol w="1413163">
                  <a:extLst>
                    <a:ext uri="{9D8B030D-6E8A-4147-A177-3AD203B41FA5}">
                      <a16:colId xmlns:a16="http://schemas.microsoft.com/office/drawing/2014/main" val="3839705368"/>
                    </a:ext>
                  </a:extLst>
                </a:gridCol>
              </a:tblGrid>
              <a:tr h="370840">
                <a:tc>
                  <a:txBody>
                    <a:bodyPr/>
                    <a:lstStyle/>
                    <a:p>
                      <a:r>
                        <a:rPr lang="en-GB" dirty="0">
                          <a:solidFill>
                            <a:schemeClr val="tx1"/>
                          </a:solidFill>
                        </a:rPr>
                        <a:t>Milk </a:t>
                      </a:r>
                    </a:p>
                    <a:p>
                      <a:r>
                        <a:rPr lang="en-GB" dirty="0">
                          <a:solidFill>
                            <a:schemeClr val="tx1"/>
                          </a:solidFill>
                        </a:rPr>
                        <a:t>(ml)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200" b="0"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3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3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3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8750091"/>
                  </a:ext>
                </a:extLst>
              </a:tr>
              <a:tr h="370840">
                <a:tc>
                  <a:txBody>
                    <a:bodyPr/>
                    <a:lstStyle/>
                    <a:p>
                      <a:r>
                        <a:rPr lang="en-GB" b="1" dirty="0">
                          <a:solidFill>
                            <a:schemeClr val="tx1"/>
                          </a:solidFill>
                        </a:rPr>
                        <a:t>Blackcurrant juice (ml)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200" b="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3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3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3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4249086"/>
                  </a:ext>
                </a:extLst>
              </a:tr>
            </a:tbl>
          </a:graphicData>
        </a:graphic>
      </p:graphicFrame>
      <p:pic>
        <p:nvPicPr>
          <p:cNvPr id="3" name="Picture 2">
            <a:extLst>
              <a:ext uri="{FF2B5EF4-FFF2-40B4-BE49-F238E27FC236}">
                <a16:creationId xmlns:a16="http://schemas.microsoft.com/office/drawing/2014/main" id="{E660F41E-0A54-191C-67BD-0C247E0192BA}"/>
              </a:ext>
            </a:extLst>
          </p:cNvPr>
          <p:cNvPicPr>
            <a:picLocks noChangeAspect="1"/>
          </p:cNvPicPr>
          <p:nvPr/>
        </p:nvPicPr>
        <p:blipFill>
          <a:blip r:embed="rId3"/>
          <a:stretch>
            <a:fillRect/>
          </a:stretch>
        </p:blipFill>
        <p:spPr>
          <a:xfrm>
            <a:off x="124479" y="127912"/>
            <a:ext cx="7102455" cy="2751058"/>
          </a:xfrm>
          <a:prstGeom prst="rect">
            <a:avLst/>
          </a:prstGeom>
        </p:spPr>
      </p:pic>
    </p:spTree>
    <p:extLst>
      <p:ext uri="{BB962C8B-B14F-4D97-AF65-F5344CB8AC3E}">
        <p14:creationId xmlns:p14="http://schemas.microsoft.com/office/powerpoint/2010/main" val="182225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90AE3B-B79D-304A-3FB1-B296DD26B075}"/>
              </a:ext>
            </a:extLst>
          </p:cNvPr>
          <p:cNvSpPr>
            <a:spLocks noGrp="1"/>
          </p:cNvSpPr>
          <p:nvPr>
            <p:ph type="sldNum" sz="quarter" idx="12"/>
          </p:nvPr>
        </p:nvSpPr>
        <p:spPr/>
        <p:txBody>
          <a:bodyPr/>
          <a:lstStyle/>
          <a:p>
            <a:fld id="{7948758F-74EA-4263-AA78-0B23BB3720CD}" type="slidenum">
              <a:rPr lang="en-GB" smtClean="0"/>
              <a:t>35</a:t>
            </a:fld>
            <a:endParaRPr lang="en-GB"/>
          </a:p>
        </p:txBody>
      </p:sp>
      <p:graphicFrame>
        <p:nvGraphicFramePr>
          <p:cNvPr id="5" name="Table 5">
            <a:extLst>
              <a:ext uri="{FF2B5EF4-FFF2-40B4-BE49-F238E27FC236}">
                <a16:creationId xmlns:a16="http://schemas.microsoft.com/office/drawing/2014/main" id="{8756DA22-ECF7-0349-864D-1FD03BA910CB}"/>
              </a:ext>
            </a:extLst>
          </p:cNvPr>
          <p:cNvGraphicFramePr>
            <a:graphicFrameLocks noGrp="1"/>
          </p:cNvGraphicFramePr>
          <p:nvPr>
            <p:extLst>
              <p:ext uri="{D42A27DB-BD31-4B8C-83A1-F6EECF244321}">
                <p14:modId xmlns:p14="http://schemas.microsoft.com/office/powerpoint/2010/main" val="637281398"/>
              </p:ext>
            </p:extLst>
          </p:nvPr>
        </p:nvGraphicFramePr>
        <p:xfrm>
          <a:off x="846308" y="3430434"/>
          <a:ext cx="6804561" cy="1280160"/>
        </p:xfrm>
        <a:graphic>
          <a:graphicData uri="http://schemas.openxmlformats.org/drawingml/2006/table">
            <a:tbl>
              <a:tblPr firstRow="1" bandRow="1">
                <a:tableStyleId>{5C22544A-7EE6-4342-B048-85BDC9FD1C3A}</a:tableStyleId>
              </a:tblPr>
              <a:tblGrid>
                <a:gridCol w="1600294">
                  <a:extLst>
                    <a:ext uri="{9D8B030D-6E8A-4147-A177-3AD203B41FA5}">
                      <a16:colId xmlns:a16="http://schemas.microsoft.com/office/drawing/2014/main" val="3927803609"/>
                    </a:ext>
                  </a:extLst>
                </a:gridCol>
                <a:gridCol w="1237909">
                  <a:extLst>
                    <a:ext uri="{9D8B030D-6E8A-4147-A177-3AD203B41FA5}">
                      <a16:colId xmlns:a16="http://schemas.microsoft.com/office/drawing/2014/main" val="3631980107"/>
                    </a:ext>
                  </a:extLst>
                </a:gridCol>
                <a:gridCol w="1246909">
                  <a:extLst>
                    <a:ext uri="{9D8B030D-6E8A-4147-A177-3AD203B41FA5}">
                      <a16:colId xmlns:a16="http://schemas.microsoft.com/office/drawing/2014/main" val="940331814"/>
                    </a:ext>
                  </a:extLst>
                </a:gridCol>
                <a:gridCol w="1306286">
                  <a:extLst>
                    <a:ext uri="{9D8B030D-6E8A-4147-A177-3AD203B41FA5}">
                      <a16:colId xmlns:a16="http://schemas.microsoft.com/office/drawing/2014/main" val="162990397"/>
                    </a:ext>
                  </a:extLst>
                </a:gridCol>
                <a:gridCol w="1413163">
                  <a:extLst>
                    <a:ext uri="{9D8B030D-6E8A-4147-A177-3AD203B41FA5}">
                      <a16:colId xmlns:a16="http://schemas.microsoft.com/office/drawing/2014/main" val="3839705368"/>
                    </a:ext>
                  </a:extLst>
                </a:gridCol>
              </a:tblGrid>
              <a:tr h="370840">
                <a:tc>
                  <a:txBody>
                    <a:bodyPr/>
                    <a:lstStyle/>
                    <a:p>
                      <a:r>
                        <a:rPr lang="en-GB" dirty="0">
                          <a:solidFill>
                            <a:schemeClr val="tx1"/>
                          </a:solidFill>
                        </a:rPr>
                        <a:t>Milk </a:t>
                      </a:r>
                    </a:p>
                    <a:p>
                      <a:r>
                        <a:rPr lang="en-GB" dirty="0">
                          <a:solidFill>
                            <a:schemeClr val="tx1"/>
                          </a:solidFill>
                        </a:rPr>
                        <a:t>(ml)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200" b="0"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200" b="0" dirty="0">
                          <a:solidFill>
                            <a:schemeClr val="tx1"/>
                          </a:solidFill>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3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3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8750091"/>
                  </a:ext>
                </a:extLst>
              </a:tr>
              <a:tr h="370840">
                <a:tc>
                  <a:txBody>
                    <a:bodyPr/>
                    <a:lstStyle/>
                    <a:p>
                      <a:r>
                        <a:rPr lang="en-GB" b="1" dirty="0">
                          <a:solidFill>
                            <a:schemeClr val="tx1"/>
                          </a:solidFill>
                        </a:rPr>
                        <a:t>Blackcurrant juice (ml)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200" b="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200" b="0"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3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3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4249086"/>
                  </a:ext>
                </a:extLst>
              </a:tr>
            </a:tbl>
          </a:graphicData>
        </a:graphic>
      </p:graphicFrame>
      <p:pic>
        <p:nvPicPr>
          <p:cNvPr id="3" name="Picture 2">
            <a:extLst>
              <a:ext uri="{FF2B5EF4-FFF2-40B4-BE49-F238E27FC236}">
                <a16:creationId xmlns:a16="http://schemas.microsoft.com/office/drawing/2014/main" id="{822A86DE-451F-36E4-F694-BA9CBFCC1562}"/>
              </a:ext>
            </a:extLst>
          </p:cNvPr>
          <p:cNvPicPr>
            <a:picLocks noChangeAspect="1"/>
          </p:cNvPicPr>
          <p:nvPr/>
        </p:nvPicPr>
        <p:blipFill>
          <a:blip r:embed="rId3"/>
          <a:stretch>
            <a:fillRect/>
          </a:stretch>
        </p:blipFill>
        <p:spPr>
          <a:xfrm>
            <a:off x="124479" y="127912"/>
            <a:ext cx="7102455" cy="2751058"/>
          </a:xfrm>
          <a:prstGeom prst="rect">
            <a:avLst/>
          </a:prstGeom>
        </p:spPr>
      </p:pic>
    </p:spTree>
    <p:extLst>
      <p:ext uri="{BB962C8B-B14F-4D97-AF65-F5344CB8AC3E}">
        <p14:creationId xmlns:p14="http://schemas.microsoft.com/office/powerpoint/2010/main" val="457406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90AE3B-B79D-304A-3FB1-B296DD26B075}"/>
              </a:ext>
            </a:extLst>
          </p:cNvPr>
          <p:cNvSpPr>
            <a:spLocks noGrp="1"/>
          </p:cNvSpPr>
          <p:nvPr>
            <p:ph type="sldNum" sz="quarter" idx="12"/>
          </p:nvPr>
        </p:nvSpPr>
        <p:spPr/>
        <p:txBody>
          <a:bodyPr/>
          <a:lstStyle/>
          <a:p>
            <a:fld id="{7948758F-74EA-4263-AA78-0B23BB3720CD}" type="slidenum">
              <a:rPr lang="en-GB" smtClean="0"/>
              <a:t>36</a:t>
            </a:fld>
            <a:endParaRPr lang="en-GB"/>
          </a:p>
        </p:txBody>
      </p:sp>
      <p:graphicFrame>
        <p:nvGraphicFramePr>
          <p:cNvPr id="5" name="Table 5">
            <a:extLst>
              <a:ext uri="{FF2B5EF4-FFF2-40B4-BE49-F238E27FC236}">
                <a16:creationId xmlns:a16="http://schemas.microsoft.com/office/drawing/2014/main" id="{8756DA22-ECF7-0349-864D-1FD03BA910CB}"/>
              </a:ext>
            </a:extLst>
          </p:cNvPr>
          <p:cNvGraphicFramePr>
            <a:graphicFrameLocks noGrp="1"/>
          </p:cNvGraphicFramePr>
          <p:nvPr>
            <p:extLst>
              <p:ext uri="{D42A27DB-BD31-4B8C-83A1-F6EECF244321}">
                <p14:modId xmlns:p14="http://schemas.microsoft.com/office/powerpoint/2010/main" val="3461606153"/>
              </p:ext>
            </p:extLst>
          </p:nvPr>
        </p:nvGraphicFramePr>
        <p:xfrm>
          <a:off x="846308" y="3430434"/>
          <a:ext cx="6804561" cy="1280160"/>
        </p:xfrm>
        <a:graphic>
          <a:graphicData uri="http://schemas.openxmlformats.org/drawingml/2006/table">
            <a:tbl>
              <a:tblPr firstRow="1" bandRow="1">
                <a:tableStyleId>{5C22544A-7EE6-4342-B048-85BDC9FD1C3A}</a:tableStyleId>
              </a:tblPr>
              <a:tblGrid>
                <a:gridCol w="1600294">
                  <a:extLst>
                    <a:ext uri="{9D8B030D-6E8A-4147-A177-3AD203B41FA5}">
                      <a16:colId xmlns:a16="http://schemas.microsoft.com/office/drawing/2014/main" val="3927803609"/>
                    </a:ext>
                  </a:extLst>
                </a:gridCol>
                <a:gridCol w="1237909">
                  <a:extLst>
                    <a:ext uri="{9D8B030D-6E8A-4147-A177-3AD203B41FA5}">
                      <a16:colId xmlns:a16="http://schemas.microsoft.com/office/drawing/2014/main" val="3631980107"/>
                    </a:ext>
                  </a:extLst>
                </a:gridCol>
                <a:gridCol w="1246909">
                  <a:extLst>
                    <a:ext uri="{9D8B030D-6E8A-4147-A177-3AD203B41FA5}">
                      <a16:colId xmlns:a16="http://schemas.microsoft.com/office/drawing/2014/main" val="940331814"/>
                    </a:ext>
                  </a:extLst>
                </a:gridCol>
                <a:gridCol w="1306286">
                  <a:extLst>
                    <a:ext uri="{9D8B030D-6E8A-4147-A177-3AD203B41FA5}">
                      <a16:colId xmlns:a16="http://schemas.microsoft.com/office/drawing/2014/main" val="162990397"/>
                    </a:ext>
                  </a:extLst>
                </a:gridCol>
                <a:gridCol w="1413163">
                  <a:extLst>
                    <a:ext uri="{9D8B030D-6E8A-4147-A177-3AD203B41FA5}">
                      <a16:colId xmlns:a16="http://schemas.microsoft.com/office/drawing/2014/main" val="3839705368"/>
                    </a:ext>
                  </a:extLst>
                </a:gridCol>
              </a:tblGrid>
              <a:tr h="370840">
                <a:tc>
                  <a:txBody>
                    <a:bodyPr/>
                    <a:lstStyle/>
                    <a:p>
                      <a:r>
                        <a:rPr lang="en-GB" dirty="0">
                          <a:solidFill>
                            <a:schemeClr val="tx1"/>
                          </a:solidFill>
                        </a:rPr>
                        <a:t>Milk </a:t>
                      </a:r>
                    </a:p>
                    <a:p>
                      <a:r>
                        <a:rPr lang="en-GB" dirty="0">
                          <a:solidFill>
                            <a:schemeClr val="tx1"/>
                          </a:solidFill>
                        </a:rPr>
                        <a:t>(ml)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200" b="0"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200" b="0" dirty="0">
                          <a:solidFill>
                            <a:schemeClr val="tx1"/>
                          </a:solidFill>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200" b="0" dirty="0">
                          <a:solidFill>
                            <a:schemeClr val="tx1"/>
                          </a:solidFill>
                        </a:rPr>
                        <a:t>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3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8750091"/>
                  </a:ext>
                </a:extLst>
              </a:tr>
              <a:tr h="370840">
                <a:tc>
                  <a:txBody>
                    <a:bodyPr/>
                    <a:lstStyle/>
                    <a:p>
                      <a:r>
                        <a:rPr lang="en-GB" b="1" dirty="0">
                          <a:solidFill>
                            <a:schemeClr val="tx1"/>
                          </a:solidFill>
                        </a:rPr>
                        <a:t>Blackcurrant juice (ml)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200" b="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200" b="0"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200" b="0" dirty="0">
                          <a:solidFill>
                            <a:schemeClr val="tx1"/>
                          </a:solidFill>
                        </a:rPr>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3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4249086"/>
                  </a:ext>
                </a:extLst>
              </a:tr>
            </a:tbl>
          </a:graphicData>
        </a:graphic>
      </p:graphicFrame>
      <p:pic>
        <p:nvPicPr>
          <p:cNvPr id="3" name="Picture 2">
            <a:extLst>
              <a:ext uri="{FF2B5EF4-FFF2-40B4-BE49-F238E27FC236}">
                <a16:creationId xmlns:a16="http://schemas.microsoft.com/office/drawing/2014/main" id="{9AF365A1-4048-86DB-708E-3A8B00004941}"/>
              </a:ext>
            </a:extLst>
          </p:cNvPr>
          <p:cNvPicPr>
            <a:picLocks noChangeAspect="1"/>
          </p:cNvPicPr>
          <p:nvPr/>
        </p:nvPicPr>
        <p:blipFill>
          <a:blip r:embed="rId3"/>
          <a:stretch>
            <a:fillRect/>
          </a:stretch>
        </p:blipFill>
        <p:spPr>
          <a:xfrm>
            <a:off x="124479" y="127912"/>
            <a:ext cx="7102455" cy="2751058"/>
          </a:xfrm>
          <a:prstGeom prst="rect">
            <a:avLst/>
          </a:prstGeom>
        </p:spPr>
      </p:pic>
    </p:spTree>
    <p:extLst>
      <p:ext uri="{BB962C8B-B14F-4D97-AF65-F5344CB8AC3E}">
        <p14:creationId xmlns:p14="http://schemas.microsoft.com/office/powerpoint/2010/main" val="1856021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9A0A7-78BC-8406-020B-4C8E6270571A}"/>
              </a:ext>
            </a:extLst>
          </p:cNvPr>
          <p:cNvSpPr>
            <a:spLocks noGrp="1"/>
          </p:cNvSpPr>
          <p:nvPr>
            <p:ph type="title"/>
          </p:nvPr>
        </p:nvSpPr>
        <p:spPr/>
        <p:txBody>
          <a:bodyPr>
            <a:normAutofit/>
          </a:bodyPr>
          <a:lstStyle/>
          <a:p>
            <a:r>
              <a:rPr lang="en-GB" sz="2400" b="1" dirty="0">
                <a:solidFill>
                  <a:srgbClr val="006C47"/>
                </a:solidFill>
              </a:rPr>
              <a:t>Student work using a ratio table</a:t>
            </a:r>
          </a:p>
        </p:txBody>
      </p:sp>
      <p:sp>
        <p:nvSpPr>
          <p:cNvPr id="4" name="Slide Number Placeholder 3">
            <a:extLst>
              <a:ext uri="{FF2B5EF4-FFF2-40B4-BE49-F238E27FC236}">
                <a16:creationId xmlns:a16="http://schemas.microsoft.com/office/drawing/2014/main" id="{C46F05C2-058B-D0F1-37B6-C62B74246FD9}"/>
              </a:ext>
            </a:extLst>
          </p:cNvPr>
          <p:cNvSpPr>
            <a:spLocks noGrp="1"/>
          </p:cNvSpPr>
          <p:nvPr>
            <p:ph type="sldNum" sz="quarter" idx="12"/>
          </p:nvPr>
        </p:nvSpPr>
        <p:spPr/>
        <p:txBody>
          <a:bodyPr/>
          <a:lstStyle/>
          <a:p>
            <a:fld id="{7948758F-74EA-4263-AA78-0B23BB3720CD}" type="slidenum">
              <a:rPr lang="en-GB" smtClean="0"/>
              <a:t>37</a:t>
            </a:fld>
            <a:endParaRPr lang="en-GB"/>
          </a:p>
        </p:txBody>
      </p:sp>
    </p:spTree>
    <p:extLst>
      <p:ext uri="{BB962C8B-B14F-4D97-AF65-F5344CB8AC3E}">
        <p14:creationId xmlns:p14="http://schemas.microsoft.com/office/powerpoint/2010/main" val="830974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1CCCF42-2088-53D0-C9D0-9D6B13FEBC9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00137"/>
            <a:ext cx="5980280" cy="39449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a:extLst>
              <a:ext uri="{FF2B5EF4-FFF2-40B4-BE49-F238E27FC236}">
                <a16:creationId xmlns:a16="http://schemas.microsoft.com/office/drawing/2014/main" id="{FEA99D2B-F8C1-48FB-C2F8-F846CD9571FA}"/>
              </a:ext>
            </a:extLst>
          </p:cNvPr>
          <p:cNvPicPr>
            <a:picLocks noChangeAspect="1"/>
          </p:cNvPicPr>
          <p:nvPr/>
        </p:nvPicPr>
        <p:blipFill>
          <a:blip r:embed="rId4"/>
          <a:stretch>
            <a:fillRect/>
          </a:stretch>
        </p:blipFill>
        <p:spPr>
          <a:xfrm>
            <a:off x="2097593" y="2571750"/>
            <a:ext cx="7069699" cy="25460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45539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1C550-F4AD-5F6A-32AB-1C646316E42C}"/>
              </a:ext>
            </a:extLst>
          </p:cNvPr>
          <p:cNvSpPr>
            <a:spLocks noGrp="1"/>
          </p:cNvSpPr>
          <p:nvPr>
            <p:ph type="title"/>
          </p:nvPr>
        </p:nvSpPr>
        <p:spPr>
          <a:xfrm>
            <a:off x="252094" y="205979"/>
            <a:ext cx="8423593" cy="687400"/>
          </a:xfrm>
        </p:spPr>
        <p:txBody>
          <a:bodyPr>
            <a:normAutofit/>
          </a:bodyPr>
          <a:lstStyle/>
          <a:p>
            <a:r>
              <a:rPr lang="en-GB" sz="2000" b="1" dirty="0">
                <a:solidFill>
                  <a:srgbClr val="006C47"/>
                </a:solidFill>
              </a:rPr>
              <a:t>Features of Ratio Table</a:t>
            </a:r>
          </a:p>
        </p:txBody>
      </p:sp>
      <p:sp>
        <p:nvSpPr>
          <p:cNvPr id="3" name="Content Placeholder 2">
            <a:extLst>
              <a:ext uri="{FF2B5EF4-FFF2-40B4-BE49-F238E27FC236}">
                <a16:creationId xmlns:a16="http://schemas.microsoft.com/office/drawing/2014/main" id="{C2464A52-59AE-EF66-0A09-8CB5E9B1024B}"/>
              </a:ext>
            </a:extLst>
          </p:cNvPr>
          <p:cNvSpPr>
            <a:spLocks noGrp="1"/>
          </p:cNvSpPr>
          <p:nvPr>
            <p:ph idx="1"/>
          </p:nvPr>
        </p:nvSpPr>
        <p:spPr>
          <a:xfrm>
            <a:off x="252094" y="926307"/>
            <a:ext cx="8423593" cy="3840956"/>
          </a:xfrm>
        </p:spPr>
        <p:txBody>
          <a:bodyPr/>
          <a:lstStyle/>
          <a:p>
            <a:r>
              <a:rPr lang="en-GB" sz="2400" dirty="0"/>
              <a:t>Gives a structure to get started</a:t>
            </a:r>
          </a:p>
          <a:p>
            <a:r>
              <a:rPr lang="en-GB" sz="2400" dirty="0"/>
              <a:t>Utilises learner skills of halving, doubling, powers of ten</a:t>
            </a:r>
          </a:p>
          <a:p>
            <a:r>
              <a:rPr lang="en-GB" sz="2400" dirty="0"/>
              <a:t>Makes use of equivalence</a:t>
            </a:r>
          </a:p>
          <a:p>
            <a:r>
              <a:rPr lang="en-GB" sz="2400" dirty="0"/>
              <a:t>Can be used with many topic areas</a:t>
            </a:r>
          </a:p>
          <a:p>
            <a:r>
              <a:rPr lang="en-GB" sz="2400" dirty="0"/>
              <a:t>Learners who can’t confidently use multiplication can use addition</a:t>
            </a:r>
          </a:p>
          <a:p>
            <a:r>
              <a:rPr lang="en-GB" sz="2400" dirty="0"/>
              <a:t>It’s informal</a:t>
            </a:r>
          </a:p>
          <a:p>
            <a:r>
              <a:rPr lang="en-GB" sz="2400" dirty="0"/>
              <a:t>Uses knowledge of number system and helps build reasoning with understanding.</a:t>
            </a:r>
          </a:p>
          <a:p>
            <a:endParaRPr lang="en-GB" sz="2400" dirty="0"/>
          </a:p>
          <a:p>
            <a:endParaRPr lang="en-GB" dirty="0"/>
          </a:p>
          <a:p>
            <a:endParaRPr lang="en-GB" dirty="0"/>
          </a:p>
        </p:txBody>
      </p:sp>
      <p:sp>
        <p:nvSpPr>
          <p:cNvPr id="4" name="Slide Number Placeholder 3">
            <a:extLst>
              <a:ext uri="{FF2B5EF4-FFF2-40B4-BE49-F238E27FC236}">
                <a16:creationId xmlns:a16="http://schemas.microsoft.com/office/drawing/2014/main" id="{20CD6ECD-C828-00DC-B4EF-A56027EE4CB6}"/>
              </a:ext>
            </a:extLst>
          </p:cNvPr>
          <p:cNvSpPr>
            <a:spLocks noGrp="1"/>
          </p:cNvSpPr>
          <p:nvPr>
            <p:ph type="sldNum" sz="quarter" idx="12"/>
          </p:nvPr>
        </p:nvSpPr>
        <p:spPr/>
        <p:txBody>
          <a:bodyPr/>
          <a:lstStyle/>
          <a:p>
            <a:fld id="{7948758F-74EA-4263-AA78-0B23BB3720CD}" type="slidenum">
              <a:rPr lang="en-GB" smtClean="0"/>
              <a:t>39</a:t>
            </a:fld>
            <a:endParaRPr lang="en-GB"/>
          </a:p>
        </p:txBody>
      </p:sp>
    </p:spTree>
    <p:extLst>
      <p:ext uri="{BB962C8B-B14F-4D97-AF65-F5344CB8AC3E}">
        <p14:creationId xmlns:p14="http://schemas.microsoft.com/office/powerpoint/2010/main" val="371896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US" dirty="0"/>
              <a:t>01</a:t>
            </a:r>
          </a:p>
        </p:txBody>
      </p:sp>
      <p:sp>
        <p:nvSpPr>
          <p:cNvPr id="4" name="Subtitle 3">
            <a:extLst>
              <a:ext uri="{FF2B5EF4-FFF2-40B4-BE49-F238E27FC236}">
                <a16:creationId xmlns:a16="http://schemas.microsoft.com/office/drawing/2014/main" id="{E84CE1DF-D07E-D51D-54CB-C0B99085F3BE}"/>
              </a:ext>
            </a:extLst>
          </p:cNvPr>
          <p:cNvSpPr>
            <a:spLocks noGrp="1"/>
          </p:cNvSpPr>
          <p:nvPr>
            <p:ph type="subTitle" idx="1"/>
          </p:nvPr>
        </p:nvSpPr>
        <p:spPr/>
        <p:txBody>
          <a:bodyPr/>
          <a:lstStyle/>
          <a:p>
            <a:r>
              <a:rPr lang="en-GB" sz="4800" dirty="0">
                <a:latin typeface="Calibri" panose="020F0502020204030204" pitchFamily="34" charset="0"/>
              </a:rPr>
              <a:t>About this module</a:t>
            </a:r>
            <a:endParaRPr lang="en-GB" dirty="0"/>
          </a:p>
        </p:txBody>
      </p:sp>
    </p:spTree>
    <p:extLst>
      <p:ext uri="{BB962C8B-B14F-4D97-AF65-F5344CB8AC3E}">
        <p14:creationId xmlns:p14="http://schemas.microsoft.com/office/powerpoint/2010/main" val="357770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CD233-7CA4-04BE-767A-78E8D3F19276}"/>
              </a:ext>
            </a:extLst>
          </p:cNvPr>
          <p:cNvSpPr>
            <a:spLocks noGrp="1"/>
          </p:cNvSpPr>
          <p:nvPr>
            <p:ph type="title"/>
          </p:nvPr>
        </p:nvSpPr>
        <p:spPr/>
        <p:txBody>
          <a:bodyPr>
            <a:normAutofit/>
          </a:bodyPr>
          <a:lstStyle/>
          <a:p>
            <a:r>
              <a:rPr lang="en-GB" sz="2000" b="1" dirty="0">
                <a:solidFill>
                  <a:srgbClr val="006C47"/>
                </a:solidFill>
              </a:rPr>
              <a:t>Practice ratio tables</a:t>
            </a:r>
          </a:p>
        </p:txBody>
      </p:sp>
      <p:sp>
        <p:nvSpPr>
          <p:cNvPr id="3" name="Content Placeholder 2">
            <a:extLst>
              <a:ext uri="{FF2B5EF4-FFF2-40B4-BE49-F238E27FC236}">
                <a16:creationId xmlns:a16="http://schemas.microsoft.com/office/drawing/2014/main" id="{48A94A3D-F56E-1976-C07E-6423C904A0A1}"/>
              </a:ext>
            </a:extLst>
          </p:cNvPr>
          <p:cNvSpPr>
            <a:spLocks noGrp="1"/>
          </p:cNvSpPr>
          <p:nvPr>
            <p:ph idx="1"/>
          </p:nvPr>
        </p:nvSpPr>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GB" sz="2400" dirty="0">
                <a:solidFill>
                  <a:srgbClr val="000000"/>
                </a:solidFill>
                <a:latin typeface="Arial"/>
              </a:rPr>
              <a:t>W</a:t>
            </a:r>
            <a:r>
              <a:rPr kumimoji="0" lang="en-GB" sz="2400" b="0" i="0" u="none" strike="noStrike" kern="1200" cap="none" spc="0" normalizeH="0" baseline="0" noProof="0" dirty="0" err="1">
                <a:ln>
                  <a:noFill/>
                </a:ln>
                <a:solidFill>
                  <a:srgbClr val="000000"/>
                </a:solidFill>
                <a:effectLst/>
                <a:uLnTx/>
                <a:uFillTx/>
                <a:latin typeface="Arial"/>
                <a:ea typeface="+mn-ea"/>
                <a:cs typeface="+mn-cs"/>
              </a:rPr>
              <a:t>orking</a:t>
            </a:r>
            <a:r>
              <a:rPr kumimoji="0" lang="en-GB" sz="2400" b="0" i="0" u="none" strike="noStrike" kern="1200" cap="none" spc="0" normalizeH="0" baseline="0" noProof="0" dirty="0">
                <a:ln>
                  <a:noFill/>
                </a:ln>
                <a:solidFill>
                  <a:srgbClr val="000000"/>
                </a:solidFill>
                <a:effectLst/>
                <a:uLnTx/>
                <a:uFillTx/>
                <a:latin typeface="Arial"/>
                <a:ea typeface="+mn-ea"/>
                <a:cs typeface="+mn-cs"/>
              </a:rPr>
              <a:t> in pairs, h</a:t>
            </a:r>
            <a:r>
              <a:rPr lang="en-GB" sz="2400" dirty="0" err="1"/>
              <a:t>ave</a:t>
            </a:r>
            <a:r>
              <a:rPr lang="en-GB" sz="2400" dirty="0"/>
              <a:t> a go at some of the questions using ratio tables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sz="2400" dirty="0"/>
          </a:p>
          <a:p>
            <a:r>
              <a:rPr lang="en-GB" sz="2400" dirty="0"/>
              <a:t>What are the benefits of using ratio tables with your learners?</a:t>
            </a:r>
          </a:p>
          <a:p>
            <a:endParaRPr lang="en-GB" sz="2400" dirty="0"/>
          </a:p>
          <a:p>
            <a:r>
              <a:rPr lang="en-GB" sz="2400" dirty="0"/>
              <a:t>Prepare to feedback from your group key points about using ratio tables</a:t>
            </a:r>
          </a:p>
        </p:txBody>
      </p:sp>
      <p:sp>
        <p:nvSpPr>
          <p:cNvPr id="4" name="Slide Number Placeholder 3">
            <a:extLst>
              <a:ext uri="{FF2B5EF4-FFF2-40B4-BE49-F238E27FC236}">
                <a16:creationId xmlns:a16="http://schemas.microsoft.com/office/drawing/2014/main" id="{A7A6D169-1B3A-524E-E3D7-6F837137A9E3}"/>
              </a:ext>
            </a:extLst>
          </p:cNvPr>
          <p:cNvSpPr>
            <a:spLocks noGrp="1"/>
          </p:cNvSpPr>
          <p:nvPr>
            <p:ph type="sldNum" sz="quarter" idx="12"/>
          </p:nvPr>
        </p:nvSpPr>
        <p:spPr/>
        <p:txBody>
          <a:bodyPr/>
          <a:lstStyle/>
          <a:p>
            <a:fld id="{7948758F-74EA-4263-AA78-0B23BB3720CD}" type="slidenum">
              <a:rPr lang="en-GB" smtClean="0"/>
              <a:t>40</a:t>
            </a:fld>
            <a:endParaRPr lang="en-GB"/>
          </a:p>
        </p:txBody>
      </p:sp>
    </p:spTree>
    <p:extLst>
      <p:ext uri="{BB962C8B-B14F-4D97-AF65-F5344CB8AC3E}">
        <p14:creationId xmlns:p14="http://schemas.microsoft.com/office/powerpoint/2010/main" val="7781447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F474D8-541E-C07C-6606-F9F91C98E578}"/>
              </a:ext>
            </a:extLst>
          </p:cNvPr>
          <p:cNvSpPr>
            <a:spLocks noGrp="1"/>
          </p:cNvSpPr>
          <p:nvPr>
            <p:ph type="title"/>
          </p:nvPr>
        </p:nvSpPr>
        <p:spPr/>
        <p:txBody>
          <a:bodyPr>
            <a:normAutofit/>
          </a:bodyPr>
          <a:lstStyle/>
          <a:p>
            <a:r>
              <a:rPr lang="en-US" sz="3600" dirty="0">
                <a:solidFill>
                  <a:srgbClr val="008556"/>
                </a:solidFill>
                <a:cs typeface="Arial"/>
              </a:rPr>
              <a:t>Break</a:t>
            </a:r>
            <a:endParaRPr lang="en-US" sz="3600" dirty="0">
              <a:solidFill>
                <a:srgbClr val="008556"/>
              </a:solidFill>
            </a:endParaRPr>
          </a:p>
        </p:txBody>
      </p:sp>
      <p:sp>
        <p:nvSpPr>
          <p:cNvPr id="2" name="Slide Number Placeholder 1">
            <a:extLst>
              <a:ext uri="{FF2B5EF4-FFF2-40B4-BE49-F238E27FC236}">
                <a16:creationId xmlns:a16="http://schemas.microsoft.com/office/drawing/2014/main" id="{98C85CB9-223B-5805-24F3-BBFAEE96173C}"/>
              </a:ext>
            </a:extLst>
          </p:cNvPr>
          <p:cNvSpPr>
            <a:spLocks noGrp="1"/>
          </p:cNvSpPr>
          <p:nvPr>
            <p:ph type="sldNum" sz="quarter" idx="12"/>
          </p:nvPr>
        </p:nvSpPr>
        <p:spPr/>
        <p:txBody>
          <a:bodyPr/>
          <a:lstStyle/>
          <a:p>
            <a:fld id="{99E049DD-2663-AB45-8225-757B5046077E}" type="slidenum">
              <a:rPr lang="en-GB" smtClean="0"/>
              <a:t>41</a:t>
            </a:fld>
            <a:endParaRPr lang="en-GB"/>
          </a:p>
        </p:txBody>
      </p:sp>
      <p:pic>
        <p:nvPicPr>
          <p:cNvPr id="8" name="Content Placeholder 7">
            <a:extLst>
              <a:ext uri="{FF2B5EF4-FFF2-40B4-BE49-F238E27FC236}">
                <a16:creationId xmlns:a16="http://schemas.microsoft.com/office/drawing/2014/main" id="{BF997F28-3641-864D-987D-1E0FFEDA90B8}"/>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rcRect/>
          <a:stretch/>
        </p:blipFill>
        <p:spPr>
          <a:xfrm>
            <a:off x="2706613" y="1368806"/>
            <a:ext cx="3730773" cy="2798080"/>
          </a:xfrm>
        </p:spPr>
      </p:pic>
    </p:spTree>
    <p:extLst>
      <p:ext uri="{BB962C8B-B14F-4D97-AF65-F5344CB8AC3E}">
        <p14:creationId xmlns:p14="http://schemas.microsoft.com/office/powerpoint/2010/main" val="18468981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8ACB4-4B7A-6EC0-8DE9-3E6E504C05C2}"/>
              </a:ext>
            </a:extLst>
          </p:cNvPr>
          <p:cNvSpPr>
            <a:spLocks noGrp="1"/>
          </p:cNvSpPr>
          <p:nvPr>
            <p:ph type="ctrTitle"/>
          </p:nvPr>
        </p:nvSpPr>
        <p:spPr/>
        <p:txBody>
          <a:bodyPr/>
          <a:lstStyle/>
          <a:p>
            <a:r>
              <a:rPr lang="en-GB" dirty="0"/>
              <a:t>05</a:t>
            </a:r>
          </a:p>
        </p:txBody>
      </p:sp>
      <p:sp>
        <p:nvSpPr>
          <p:cNvPr id="3" name="Subtitle 2">
            <a:extLst>
              <a:ext uri="{FF2B5EF4-FFF2-40B4-BE49-F238E27FC236}">
                <a16:creationId xmlns:a16="http://schemas.microsoft.com/office/drawing/2014/main" id="{A3EEECC4-C4F3-1446-3DB4-616FA8DF4A42}"/>
              </a:ext>
            </a:extLst>
          </p:cNvPr>
          <p:cNvSpPr>
            <a:spLocks noGrp="1"/>
          </p:cNvSpPr>
          <p:nvPr>
            <p:ph type="subTitle" idx="1"/>
          </p:nvPr>
        </p:nvSpPr>
        <p:spPr/>
        <p:txBody>
          <a:bodyPr/>
          <a:lstStyle/>
          <a:p>
            <a:r>
              <a:rPr lang="en-GB" dirty="0"/>
              <a:t>Bar modelling</a:t>
            </a:r>
          </a:p>
        </p:txBody>
      </p:sp>
    </p:spTree>
    <p:extLst>
      <p:ext uri="{BB962C8B-B14F-4D97-AF65-F5344CB8AC3E}">
        <p14:creationId xmlns:p14="http://schemas.microsoft.com/office/powerpoint/2010/main" val="6868135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E33DCB-A192-4760-7ACD-B8CEF72D3B0B}"/>
              </a:ext>
            </a:extLst>
          </p:cNvPr>
          <p:cNvSpPr>
            <a:spLocks noGrp="1"/>
          </p:cNvSpPr>
          <p:nvPr>
            <p:ph type="sldNum" sz="quarter" idx="12"/>
          </p:nvPr>
        </p:nvSpPr>
        <p:spPr/>
        <p:txBody>
          <a:bodyPr/>
          <a:lstStyle/>
          <a:p>
            <a:fld id="{7948758F-74EA-4263-AA78-0B23BB3720CD}" type="slidenum">
              <a:rPr lang="en-GB" smtClean="0"/>
              <a:t>43</a:t>
            </a:fld>
            <a:endParaRPr lang="en-GB"/>
          </a:p>
        </p:txBody>
      </p:sp>
      <p:sp>
        <p:nvSpPr>
          <p:cNvPr id="5" name="Rectangle 4">
            <a:extLst>
              <a:ext uri="{FF2B5EF4-FFF2-40B4-BE49-F238E27FC236}">
                <a16:creationId xmlns:a16="http://schemas.microsoft.com/office/drawing/2014/main" id="{A8E8643C-0391-CC31-D849-CC122EDEB8E7}"/>
              </a:ext>
            </a:extLst>
          </p:cNvPr>
          <p:cNvSpPr/>
          <p:nvPr/>
        </p:nvSpPr>
        <p:spPr>
          <a:xfrm>
            <a:off x="2143422" y="3612747"/>
            <a:ext cx="1576800" cy="857250"/>
          </a:xfrm>
          <a:prstGeom prst="rect">
            <a:avLst/>
          </a:prstGeom>
          <a:ln cap="sq"/>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2" name="Rectangle 11">
            <a:extLst>
              <a:ext uri="{FF2B5EF4-FFF2-40B4-BE49-F238E27FC236}">
                <a16:creationId xmlns:a16="http://schemas.microsoft.com/office/drawing/2014/main" id="{0E01FD73-E36F-908A-66BD-A3D0EF13EFD5}"/>
              </a:ext>
            </a:extLst>
          </p:cNvPr>
          <p:cNvSpPr/>
          <p:nvPr/>
        </p:nvSpPr>
        <p:spPr>
          <a:xfrm>
            <a:off x="3705189" y="3612746"/>
            <a:ext cx="1576800" cy="857250"/>
          </a:xfrm>
          <a:prstGeom prst="rect">
            <a:avLst/>
          </a:prstGeom>
          <a:ln cap="sq"/>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3" name="Rectangle 12">
            <a:extLst>
              <a:ext uri="{FF2B5EF4-FFF2-40B4-BE49-F238E27FC236}">
                <a16:creationId xmlns:a16="http://schemas.microsoft.com/office/drawing/2014/main" id="{624654AF-BB29-9872-9777-A403403A5EAC}"/>
              </a:ext>
            </a:extLst>
          </p:cNvPr>
          <p:cNvSpPr/>
          <p:nvPr/>
        </p:nvSpPr>
        <p:spPr>
          <a:xfrm>
            <a:off x="6843756" y="3612746"/>
            <a:ext cx="1576800" cy="857250"/>
          </a:xfrm>
          <a:prstGeom prst="rect">
            <a:avLst/>
          </a:prstGeom>
          <a:ln cap="sq"/>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4" name="Rectangle 13">
            <a:extLst>
              <a:ext uri="{FF2B5EF4-FFF2-40B4-BE49-F238E27FC236}">
                <a16:creationId xmlns:a16="http://schemas.microsoft.com/office/drawing/2014/main" id="{EFEC61BD-DFD8-8FA7-BAC2-DBE13D7337F1}"/>
              </a:ext>
            </a:extLst>
          </p:cNvPr>
          <p:cNvSpPr/>
          <p:nvPr/>
        </p:nvSpPr>
        <p:spPr>
          <a:xfrm>
            <a:off x="5281989" y="3612746"/>
            <a:ext cx="1576800" cy="857250"/>
          </a:xfrm>
          <a:prstGeom prst="rect">
            <a:avLst/>
          </a:prstGeom>
          <a:ln cap="sq"/>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9" name="Rectangle 18">
            <a:extLst>
              <a:ext uri="{FF2B5EF4-FFF2-40B4-BE49-F238E27FC236}">
                <a16:creationId xmlns:a16="http://schemas.microsoft.com/office/drawing/2014/main" id="{EC1D57F3-C460-BD4F-88CC-C1AD45BC2FF9}"/>
              </a:ext>
            </a:extLst>
          </p:cNvPr>
          <p:cNvSpPr/>
          <p:nvPr/>
        </p:nvSpPr>
        <p:spPr>
          <a:xfrm>
            <a:off x="2123951" y="945991"/>
            <a:ext cx="6297712" cy="85725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0" name="Left Brace 19">
            <a:extLst>
              <a:ext uri="{FF2B5EF4-FFF2-40B4-BE49-F238E27FC236}">
                <a16:creationId xmlns:a16="http://schemas.microsoft.com/office/drawing/2014/main" id="{BC601E39-7098-338A-D92F-B03056902490}"/>
              </a:ext>
            </a:extLst>
          </p:cNvPr>
          <p:cNvSpPr/>
          <p:nvPr/>
        </p:nvSpPr>
        <p:spPr>
          <a:xfrm rot="5400000">
            <a:off x="5112926" y="-2474336"/>
            <a:ext cx="318832" cy="6297712"/>
          </a:xfrm>
          <a:prstGeom prst="lef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21" name="TextBox 20">
            <a:extLst>
              <a:ext uri="{FF2B5EF4-FFF2-40B4-BE49-F238E27FC236}">
                <a16:creationId xmlns:a16="http://schemas.microsoft.com/office/drawing/2014/main" id="{3CD339E0-FE36-82AE-FDB9-7BE432B695B8}"/>
              </a:ext>
            </a:extLst>
          </p:cNvPr>
          <p:cNvSpPr txBox="1"/>
          <p:nvPr/>
        </p:nvSpPr>
        <p:spPr>
          <a:xfrm>
            <a:off x="4848852" y="123022"/>
            <a:ext cx="866274" cy="430887"/>
          </a:xfrm>
          <a:prstGeom prst="rect">
            <a:avLst/>
          </a:prstGeom>
          <a:noFill/>
        </p:spPr>
        <p:txBody>
          <a:bodyPr wrap="square" lIns="0" tIns="0" rIns="0" bIns="0" rtlCol="0">
            <a:spAutoFit/>
          </a:bodyPr>
          <a:lstStyle/>
          <a:p>
            <a:pPr algn="ctr"/>
            <a:r>
              <a:rPr lang="en-GB" sz="2800" dirty="0"/>
              <a:t>28</a:t>
            </a:r>
          </a:p>
        </p:txBody>
      </p:sp>
      <p:sp>
        <p:nvSpPr>
          <p:cNvPr id="22" name="Rectangle 21">
            <a:extLst>
              <a:ext uri="{FF2B5EF4-FFF2-40B4-BE49-F238E27FC236}">
                <a16:creationId xmlns:a16="http://schemas.microsoft.com/office/drawing/2014/main" id="{4645EFB5-2CF3-4B6C-FBEF-1C2B562F60DE}"/>
              </a:ext>
            </a:extLst>
          </p:cNvPr>
          <p:cNvSpPr/>
          <p:nvPr/>
        </p:nvSpPr>
        <p:spPr>
          <a:xfrm>
            <a:off x="2133576" y="2326557"/>
            <a:ext cx="3148856" cy="85725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3" name="Rectangle 22">
            <a:extLst>
              <a:ext uri="{FF2B5EF4-FFF2-40B4-BE49-F238E27FC236}">
                <a16:creationId xmlns:a16="http://schemas.microsoft.com/office/drawing/2014/main" id="{31B24273-99DF-CC70-B30D-DFC2652C514E}"/>
              </a:ext>
            </a:extLst>
          </p:cNvPr>
          <p:cNvSpPr/>
          <p:nvPr/>
        </p:nvSpPr>
        <p:spPr>
          <a:xfrm>
            <a:off x="5282432" y="2326557"/>
            <a:ext cx="3148856" cy="85725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4" name="TextBox 23">
            <a:extLst>
              <a:ext uri="{FF2B5EF4-FFF2-40B4-BE49-F238E27FC236}">
                <a16:creationId xmlns:a16="http://schemas.microsoft.com/office/drawing/2014/main" id="{D8F09629-71C5-9FA9-F868-EA570AD8A3BB}"/>
              </a:ext>
            </a:extLst>
          </p:cNvPr>
          <p:cNvSpPr txBox="1"/>
          <p:nvPr/>
        </p:nvSpPr>
        <p:spPr>
          <a:xfrm>
            <a:off x="3462671" y="2571750"/>
            <a:ext cx="490667" cy="430887"/>
          </a:xfrm>
          <a:prstGeom prst="rect">
            <a:avLst/>
          </a:prstGeom>
          <a:noFill/>
        </p:spPr>
        <p:txBody>
          <a:bodyPr wrap="square" lIns="0" tIns="0" rIns="0" bIns="0" rtlCol="0">
            <a:spAutoFit/>
          </a:bodyPr>
          <a:lstStyle/>
          <a:p>
            <a:pPr algn="ctr"/>
            <a:r>
              <a:rPr lang="en-GB" sz="2800" dirty="0"/>
              <a:t>14</a:t>
            </a:r>
          </a:p>
        </p:txBody>
      </p:sp>
      <p:sp>
        <p:nvSpPr>
          <p:cNvPr id="25" name="TextBox 24">
            <a:extLst>
              <a:ext uri="{FF2B5EF4-FFF2-40B4-BE49-F238E27FC236}">
                <a16:creationId xmlns:a16="http://schemas.microsoft.com/office/drawing/2014/main" id="{6CFD372C-2C3A-BD3B-F770-EDB6903231A2}"/>
              </a:ext>
            </a:extLst>
          </p:cNvPr>
          <p:cNvSpPr txBox="1"/>
          <p:nvPr/>
        </p:nvSpPr>
        <p:spPr>
          <a:xfrm>
            <a:off x="6613350" y="2539738"/>
            <a:ext cx="487019" cy="430887"/>
          </a:xfrm>
          <a:prstGeom prst="rect">
            <a:avLst/>
          </a:prstGeom>
          <a:noFill/>
        </p:spPr>
        <p:txBody>
          <a:bodyPr wrap="square" lIns="0" tIns="0" rIns="0" bIns="0" rtlCol="0">
            <a:spAutoFit/>
          </a:bodyPr>
          <a:lstStyle/>
          <a:p>
            <a:pPr algn="ctr"/>
            <a:r>
              <a:rPr lang="en-GB" sz="2800" dirty="0"/>
              <a:t>14</a:t>
            </a:r>
          </a:p>
        </p:txBody>
      </p:sp>
      <p:sp>
        <p:nvSpPr>
          <p:cNvPr id="26" name="TextBox 25">
            <a:extLst>
              <a:ext uri="{FF2B5EF4-FFF2-40B4-BE49-F238E27FC236}">
                <a16:creationId xmlns:a16="http://schemas.microsoft.com/office/drawing/2014/main" id="{3107503F-9F18-D022-2D90-DF611303DF17}"/>
              </a:ext>
            </a:extLst>
          </p:cNvPr>
          <p:cNvSpPr txBox="1"/>
          <p:nvPr/>
        </p:nvSpPr>
        <p:spPr>
          <a:xfrm>
            <a:off x="2768414" y="3841923"/>
            <a:ext cx="326816" cy="430887"/>
          </a:xfrm>
          <a:prstGeom prst="rect">
            <a:avLst/>
          </a:prstGeom>
          <a:noFill/>
        </p:spPr>
        <p:txBody>
          <a:bodyPr wrap="square" lIns="0" tIns="0" rIns="0" bIns="0" rtlCol="0">
            <a:spAutoFit/>
          </a:bodyPr>
          <a:lstStyle/>
          <a:p>
            <a:pPr algn="ctr"/>
            <a:r>
              <a:rPr lang="en-GB" sz="2800" dirty="0"/>
              <a:t>7</a:t>
            </a:r>
          </a:p>
        </p:txBody>
      </p:sp>
      <p:sp>
        <p:nvSpPr>
          <p:cNvPr id="27" name="TextBox 26">
            <a:extLst>
              <a:ext uri="{FF2B5EF4-FFF2-40B4-BE49-F238E27FC236}">
                <a16:creationId xmlns:a16="http://schemas.microsoft.com/office/drawing/2014/main" id="{4A548FDC-8441-9FAC-B34B-AD29899A2F2E}"/>
              </a:ext>
            </a:extLst>
          </p:cNvPr>
          <p:cNvSpPr txBox="1"/>
          <p:nvPr/>
        </p:nvSpPr>
        <p:spPr>
          <a:xfrm>
            <a:off x="7508196" y="3841923"/>
            <a:ext cx="326816" cy="430887"/>
          </a:xfrm>
          <a:prstGeom prst="rect">
            <a:avLst/>
          </a:prstGeom>
          <a:noFill/>
        </p:spPr>
        <p:txBody>
          <a:bodyPr wrap="square" lIns="0" tIns="0" rIns="0" bIns="0" rtlCol="0">
            <a:spAutoFit/>
          </a:bodyPr>
          <a:lstStyle/>
          <a:p>
            <a:pPr algn="ctr"/>
            <a:r>
              <a:rPr lang="en-GB" sz="2800" dirty="0"/>
              <a:t>7</a:t>
            </a:r>
          </a:p>
        </p:txBody>
      </p:sp>
      <p:sp>
        <p:nvSpPr>
          <p:cNvPr id="28" name="TextBox 27">
            <a:extLst>
              <a:ext uri="{FF2B5EF4-FFF2-40B4-BE49-F238E27FC236}">
                <a16:creationId xmlns:a16="http://schemas.microsoft.com/office/drawing/2014/main" id="{DB04496C-3D75-F958-6089-499C9901A5E3}"/>
              </a:ext>
            </a:extLst>
          </p:cNvPr>
          <p:cNvSpPr txBox="1"/>
          <p:nvPr/>
        </p:nvSpPr>
        <p:spPr>
          <a:xfrm>
            <a:off x="5906981" y="3841923"/>
            <a:ext cx="326816" cy="430887"/>
          </a:xfrm>
          <a:prstGeom prst="rect">
            <a:avLst/>
          </a:prstGeom>
          <a:noFill/>
        </p:spPr>
        <p:txBody>
          <a:bodyPr wrap="square" lIns="0" tIns="0" rIns="0" bIns="0" rtlCol="0">
            <a:spAutoFit/>
          </a:bodyPr>
          <a:lstStyle/>
          <a:p>
            <a:pPr algn="ctr"/>
            <a:r>
              <a:rPr lang="en-GB" sz="2800" dirty="0"/>
              <a:t>7</a:t>
            </a:r>
          </a:p>
        </p:txBody>
      </p:sp>
      <p:sp>
        <p:nvSpPr>
          <p:cNvPr id="29" name="TextBox 28">
            <a:extLst>
              <a:ext uri="{FF2B5EF4-FFF2-40B4-BE49-F238E27FC236}">
                <a16:creationId xmlns:a16="http://schemas.microsoft.com/office/drawing/2014/main" id="{DFBBE0B3-8759-C1B5-507F-7739E046A70F}"/>
              </a:ext>
            </a:extLst>
          </p:cNvPr>
          <p:cNvSpPr txBox="1"/>
          <p:nvPr/>
        </p:nvSpPr>
        <p:spPr>
          <a:xfrm>
            <a:off x="4330181" y="3841923"/>
            <a:ext cx="326816" cy="430887"/>
          </a:xfrm>
          <a:prstGeom prst="rect">
            <a:avLst/>
          </a:prstGeom>
          <a:noFill/>
        </p:spPr>
        <p:txBody>
          <a:bodyPr wrap="square" lIns="0" tIns="0" rIns="0" bIns="0" rtlCol="0">
            <a:spAutoFit/>
          </a:bodyPr>
          <a:lstStyle/>
          <a:p>
            <a:pPr algn="ctr"/>
            <a:r>
              <a:rPr lang="en-GB" sz="2800" dirty="0"/>
              <a:t>7</a:t>
            </a:r>
          </a:p>
        </p:txBody>
      </p:sp>
      <p:sp>
        <p:nvSpPr>
          <p:cNvPr id="2" name="TextBox 1">
            <a:extLst>
              <a:ext uri="{FF2B5EF4-FFF2-40B4-BE49-F238E27FC236}">
                <a16:creationId xmlns:a16="http://schemas.microsoft.com/office/drawing/2014/main" id="{802528B9-4AA4-18F3-8E04-7542640B6E5C}"/>
              </a:ext>
            </a:extLst>
          </p:cNvPr>
          <p:cNvSpPr txBox="1"/>
          <p:nvPr/>
        </p:nvSpPr>
        <p:spPr>
          <a:xfrm>
            <a:off x="137152" y="123022"/>
            <a:ext cx="1717048" cy="553998"/>
          </a:xfrm>
          <a:prstGeom prst="rect">
            <a:avLst/>
          </a:prstGeom>
          <a:noFill/>
        </p:spPr>
        <p:txBody>
          <a:bodyPr wrap="square" lIns="0" tIns="0" rIns="0" bIns="0" rtlCol="0">
            <a:spAutoFit/>
          </a:bodyPr>
          <a:lstStyle/>
          <a:p>
            <a:pPr algn="ctr"/>
            <a:r>
              <a:rPr lang="en-GB" sz="3600" dirty="0">
                <a:solidFill>
                  <a:srgbClr val="008556"/>
                </a:solidFill>
              </a:rPr>
              <a:t>28 ÷ 4</a:t>
            </a:r>
          </a:p>
        </p:txBody>
      </p:sp>
    </p:spTree>
    <p:extLst>
      <p:ext uri="{BB962C8B-B14F-4D97-AF65-F5344CB8AC3E}">
        <p14:creationId xmlns:p14="http://schemas.microsoft.com/office/powerpoint/2010/main" val="1150834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3" grpId="0" animBg="1"/>
      <p:bldP spid="14" grpId="0" animBg="1"/>
      <p:bldP spid="19" grpId="0" animBg="1"/>
      <p:bldP spid="20" grpId="0" animBg="1"/>
      <p:bldP spid="21" grpId="0"/>
      <p:bldP spid="22" grpId="0" animBg="1"/>
      <p:bldP spid="23" grpId="0" animBg="1"/>
      <p:bldP spid="24" grpId="0"/>
      <p:bldP spid="25" grpId="0"/>
      <p:bldP spid="26" grpId="0"/>
      <p:bldP spid="27" grpId="0"/>
      <p:bldP spid="28" grpId="0"/>
      <p:bldP spid="29" grpId="0"/>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13021B4-0515-7274-D6CC-1B08B84F985A}"/>
              </a:ext>
            </a:extLst>
          </p:cNvPr>
          <p:cNvSpPr>
            <a:spLocks noGrp="1"/>
          </p:cNvSpPr>
          <p:nvPr>
            <p:ph type="sldNum" sz="quarter" idx="12"/>
          </p:nvPr>
        </p:nvSpPr>
        <p:spPr/>
        <p:txBody>
          <a:bodyPr/>
          <a:lstStyle/>
          <a:p>
            <a:fld id="{7948758F-74EA-4263-AA78-0B23BB3720CD}" type="slidenum">
              <a:rPr lang="en-GB" smtClean="0"/>
              <a:t>44</a:t>
            </a:fld>
            <a:endParaRPr lang="en-GB"/>
          </a:p>
        </p:txBody>
      </p:sp>
      <p:sp>
        <p:nvSpPr>
          <p:cNvPr id="6" name="Rectangle 5">
            <a:extLst>
              <a:ext uri="{FF2B5EF4-FFF2-40B4-BE49-F238E27FC236}">
                <a16:creationId xmlns:a16="http://schemas.microsoft.com/office/drawing/2014/main" id="{91096A2A-16CC-5442-F22B-57BE4FDE094D}"/>
              </a:ext>
            </a:extLst>
          </p:cNvPr>
          <p:cNvSpPr/>
          <p:nvPr/>
        </p:nvSpPr>
        <p:spPr>
          <a:xfrm>
            <a:off x="1264843" y="1111040"/>
            <a:ext cx="914400" cy="522771"/>
          </a:xfrm>
          <a:prstGeom prst="rect">
            <a:avLst/>
          </a:prstGeom>
          <a:ln>
            <a:solidFill>
              <a:srgbClr val="008556"/>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24" name="TextBox 23">
            <a:extLst>
              <a:ext uri="{FF2B5EF4-FFF2-40B4-BE49-F238E27FC236}">
                <a16:creationId xmlns:a16="http://schemas.microsoft.com/office/drawing/2014/main" id="{C6248161-45F4-4167-E1D7-4018E27DC30A}"/>
              </a:ext>
            </a:extLst>
          </p:cNvPr>
          <p:cNvSpPr txBox="1"/>
          <p:nvPr/>
        </p:nvSpPr>
        <p:spPr>
          <a:xfrm>
            <a:off x="1515100" y="1233927"/>
            <a:ext cx="413886" cy="276999"/>
          </a:xfrm>
          <a:prstGeom prst="rect">
            <a:avLst/>
          </a:prstGeom>
          <a:noFill/>
        </p:spPr>
        <p:txBody>
          <a:bodyPr wrap="square" lIns="0" tIns="0" rIns="0" bIns="0" rtlCol="0">
            <a:spAutoFit/>
          </a:bodyPr>
          <a:lstStyle/>
          <a:p>
            <a:pPr algn="ctr"/>
            <a:r>
              <a:rPr lang="en-GB" dirty="0"/>
              <a:t>12</a:t>
            </a:r>
          </a:p>
        </p:txBody>
      </p:sp>
      <p:sp>
        <p:nvSpPr>
          <p:cNvPr id="33" name="TextBox 32">
            <a:extLst>
              <a:ext uri="{FF2B5EF4-FFF2-40B4-BE49-F238E27FC236}">
                <a16:creationId xmlns:a16="http://schemas.microsoft.com/office/drawing/2014/main" id="{51168711-AEC9-89AD-778E-51D463DD2ECC}"/>
              </a:ext>
            </a:extLst>
          </p:cNvPr>
          <p:cNvSpPr txBox="1"/>
          <p:nvPr/>
        </p:nvSpPr>
        <p:spPr>
          <a:xfrm>
            <a:off x="137152" y="123022"/>
            <a:ext cx="1717048" cy="553998"/>
          </a:xfrm>
          <a:prstGeom prst="rect">
            <a:avLst/>
          </a:prstGeom>
          <a:noFill/>
        </p:spPr>
        <p:txBody>
          <a:bodyPr wrap="square" lIns="0" tIns="0" rIns="0" bIns="0" rtlCol="0">
            <a:spAutoFit/>
          </a:bodyPr>
          <a:lstStyle/>
          <a:p>
            <a:pPr algn="ctr"/>
            <a:r>
              <a:rPr lang="en-GB" sz="3600" dirty="0">
                <a:solidFill>
                  <a:srgbClr val="008556"/>
                </a:solidFill>
              </a:rPr>
              <a:t>12 × 7</a:t>
            </a:r>
          </a:p>
        </p:txBody>
      </p:sp>
      <p:sp>
        <p:nvSpPr>
          <p:cNvPr id="38" name="Rectangle 37">
            <a:extLst>
              <a:ext uri="{FF2B5EF4-FFF2-40B4-BE49-F238E27FC236}">
                <a16:creationId xmlns:a16="http://schemas.microsoft.com/office/drawing/2014/main" id="{2BC9B8CD-23E8-10B5-916C-B549E01E50FA}"/>
              </a:ext>
            </a:extLst>
          </p:cNvPr>
          <p:cNvSpPr/>
          <p:nvPr/>
        </p:nvSpPr>
        <p:spPr>
          <a:xfrm>
            <a:off x="2179243" y="1111040"/>
            <a:ext cx="914400" cy="522771"/>
          </a:xfrm>
          <a:prstGeom prst="rect">
            <a:avLst/>
          </a:prstGeom>
          <a:ln>
            <a:solidFill>
              <a:srgbClr val="008556"/>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39" name="Rectangle 38">
            <a:extLst>
              <a:ext uri="{FF2B5EF4-FFF2-40B4-BE49-F238E27FC236}">
                <a16:creationId xmlns:a16="http://schemas.microsoft.com/office/drawing/2014/main" id="{407B44A5-B9AE-E558-54E5-2468FB16F9C6}"/>
              </a:ext>
            </a:extLst>
          </p:cNvPr>
          <p:cNvSpPr/>
          <p:nvPr/>
        </p:nvSpPr>
        <p:spPr>
          <a:xfrm>
            <a:off x="3093643" y="1111040"/>
            <a:ext cx="914400" cy="522771"/>
          </a:xfrm>
          <a:prstGeom prst="rect">
            <a:avLst/>
          </a:prstGeom>
          <a:ln>
            <a:solidFill>
              <a:srgbClr val="008556"/>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40" name="Rectangle 39">
            <a:extLst>
              <a:ext uri="{FF2B5EF4-FFF2-40B4-BE49-F238E27FC236}">
                <a16:creationId xmlns:a16="http://schemas.microsoft.com/office/drawing/2014/main" id="{DCD2F1AE-E70D-237E-6E32-FFA7CBDEFF7C}"/>
              </a:ext>
            </a:extLst>
          </p:cNvPr>
          <p:cNvSpPr/>
          <p:nvPr/>
        </p:nvSpPr>
        <p:spPr>
          <a:xfrm>
            <a:off x="4008043" y="1111040"/>
            <a:ext cx="914400" cy="522771"/>
          </a:xfrm>
          <a:prstGeom prst="rect">
            <a:avLst/>
          </a:prstGeom>
          <a:ln>
            <a:solidFill>
              <a:srgbClr val="008556"/>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41" name="Rectangle 40">
            <a:extLst>
              <a:ext uri="{FF2B5EF4-FFF2-40B4-BE49-F238E27FC236}">
                <a16:creationId xmlns:a16="http://schemas.microsoft.com/office/drawing/2014/main" id="{48ABB9D5-54DD-CB19-536A-4DD135EA98CD}"/>
              </a:ext>
            </a:extLst>
          </p:cNvPr>
          <p:cNvSpPr/>
          <p:nvPr/>
        </p:nvSpPr>
        <p:spPr>
          <a:xfrm>
            <a:off x="4922443" y="1111040"/>
            <a:ext cx="914400" cy="522771"/>
          </a:xfrm>
          <a:prstGeom prst="rect">
            <a:avLst/>
          </a:prstGeom>
          <a:ln>
            <a:solidFill>
              <a:srgbClr val="008556"/>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42" name="Rectangle 41">
            <a:extLst>
              <a:ext uri="{FF2B5EF4-FFF2-40B4-BE49-F238E27FC236}">
                <a16:creationId xmlns:a16="http://schemas.microsoft.com/office/drawing/2014/main" id="{B57A2204-B59F-DBC5-AF2C-F57C97B7EEFE}"/>
              </a:ext>
            </a:extLst>
          </p:cNvPr>
          <p:cNvSpPr/>
          <p:nvPr/>
        </p:nvSpPr>
        <p:spPr>
          <a:xfrm>
            <a:off x="5836843" y="1111040"/>
            <a:ext cx="914400" cy="522771"/>
          </a:xfrm>
          <a:prstGeom prst="rect">
            <a:avLst/>
          </a:prstGeom>
          <a:ln>
            <a:solidFill>
              <a:srgbClr val="008556"/>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43" name="Rectangle 42">
            <a:extLst>
              <a:ext uri="{FF2B5EF4-FFF2-40B4-BE49-F238E27FC236}">
                <a16:creationId xmlns:a16="http://schemas.microsoft.com/office/drawing/2014/main" id="{2625C856-CEEA-1E9D-7170-D7911B33720D}"/>
              </a:ext>
            </a:extLst>
          </p:cNvPr>
          <p:cNvSpPr/>
          <p:nvPr/>
        </p:nvSpPr>
        <p:spPr>
          <a:xfrm>
            <a:off x="6751243" y="1111040"/>
            <a:ext cx="914400" cy="522771"/>
          </a:xfrm>
          <a:prstGeom prst="rect">
            <a:avLst/>
          </a:prstGeom>
          <a:ln>
            <a:solidFill>
              <a:srgbClr val="008556"/>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44" name="Rectangle 43">
            <a:extLst>
              <a:ext uri="{FF2B5EF4-FFF2-40B4-BE49-F238E27FC236}">
                <a16:creationId xmlns:a16="http://schemas.microsoft.com/office/drawing/2014/main" id="{CAA49E66-B6A5-4E4F-DC53-AAF64DE68090}"/>
              </a:ext>
            </a:extLst>
          </p:cNvPr>
          <p:cNvSpPr/>
          <p:nvPr/>
        </p:nvSpPr>
        <p:spPr>
          <a:xfrm>
            <a:off x="1264843" y="1854540"/>
            <a:ext cx="1828800" cy="522771"/>
          </a:xfrm>
          <a:prstGeom prst="rect">
            <a:avLst/>
          </a:prstGeom>
          <a:ln>
            <a:solidFill>
              <a:srgbClr val="008556"/>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45" name="Rectangle 44">
            <a:extLst>
              <a:ext uri="{FF2B5EF4-FFF2-40B4-BE49-F238E27FC236}">
                <a16:creationId xmlns:a16="http://schemas.microsoft.com/office/drawing/2014/main" id="{D3616077-1AC1-D17B-859C-D2A11D711D60}"/>
              </a:ext>
            </a:extLst>
          </p:cNvPr>
          <p:cNvSpPr/>
          <p:nvPr/>
        </p:nvSpPr>
        <p:spPr>
          <a:xfrm>
            <a:off x="3093643" y="1854540"/>
            <a:ext cx="1828800" cy="522771"/>
          </a:xfrm>
          <a:prstGeom prst="rect">
            <a:avLst/>
          </a:prstGeom>
          <a:ln>
            <a:solidFill>
              <a:srgbClr val="008556"/>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46" name="Rectangle 45">
            <a:extLst>
              <a:ext uri="{FF2B5EF4-FFF2-40B4-BE49-F238E27FC236}">
                <a16:creationId xmlns:a16="http://schemas.microsoft.com/office/drawing/2014/main" id="{7B4E717F-ACE6-3E56-F6B6-B9698E78901E}"/>
              </a:ext>
            </a:extLst>
          </p:cNvPr>
          <p:cNvSpPr/>
          <p:nvPr/>
        </p:nvSpPr>
        <p:spPr>
          <a:xfrm>
            <a:off x="4922443" y="1854540"/>
            <a:ext cx="1828800" cy="522771"/>
          </a:xfrm>
          <a:prstGeom prst="rect">
            <a:avLst/>
          </a:prstGeom>
          <a:ln>
            <a:solidFill>
              <a:srgbClr val="008556"/>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47" name="Rectangle 46">
            <a:extLst>
              <a:ext uri="{FF2B5EF4-FFF2-40B4-BE49-F238E27FC236}">
                <a16:creationId xmlns:a16="http://schemas.microsoft.com/office/drawing/2014/main" id="{AF9D2738-1446-69C7-6164-0467EB20A16C}"/>
              </a:ext>
            </a:extLst>
          </p:cNvPr>
          <p:cNvSpPr/>
          <p:nvPr/>
        </p:nvSpPr>
        <p:spPr>
          <a:xfrm>
            <a:off x="6751243" y="1854540"/>
            <a:ext cx="914400" cy="522771"/>
          </a:xfrm>
          <a:prstGeom prst="rect">
            <a:avLst/>
          </a:prstGeom>
          <a:ln>
            <a:solidFill>
              <a:srgbClr val="008556"/>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48" name="Rectangle 47">
            <a:extLst>
              <a:ext uri="{FF2B5EF4-FFF2-40B4-BE49-F238E27FC236}">
                <a16:creationId xmlns:a16="http://schemas.microsoft.com/office/drawing/2014/main" id="{4DAC5B79-9F6E-38C1-FC98-DDBC168B9A98}"/>
              </a:ext>
            </a:extLst>
          </p:cNvPr>
          <p:cNvSpPr/>
          <p:nvPr/>
        </p:nvSpPr>
        <p:spPr>
          <a:xfrm>
            <a:off x="1264843" y="2598040"/>
            <a:ext cx="3657600" cy="522771"/>
          </a:xfrm>
          <a:prstGeom prst="rect">
            <a:avLst/>
          </a:prstGeom>
          <a:ln>
            <a:solidFill>
              <a:srgbClr val="008556"/>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49" name="Rectangle 48">
            <a:extLst>
              <a:ext uri="{FF2B5EF4-FFF2-40B4-BE49-F238E27FC236}">
                <a16:creationId xmlns:a16="http://schemas.microsoft.com/office/drawing/2014/main" id="{F093A0AC-48DE-D4AC-8719-D85CA6B743FD}"/>
              </a:ext>
            </a:extLst>
          </p:cNvPr>
          <p:cNvSpPr/>
          <p:nvPr/>
        </p:nvSpPr>
        <p:spPr>
          <a:xfrm>
            <a:off x="4927601" y="2598038"/>
            <a:ext cx="2738041" cy="522771"/>
          </a:xfrm>
          <a:prstGeom prst="rect">
            <a:avLst/>
          </a:prstGeom>
          <a:ln>
            <a:solidFill>
              <a:srgbClr val="008556"/>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50" name="Rectangle 49">
            <a:extLst>
              <a:ext uri="{FF2B5EF4-FFF2-40B4-BE49-F238E27FC236}">
                <a16:creationId xmlns:a16="http://schemas.microsoft.com/office/drawing/2014/main" id="{83056876-58BF-4195-4E29-7F374F633885}"/>
              </a:ext>
            </a:extLst>
          </p:cNvPr>
          <p:cNvSpPr/>
          <p:nvPr/>
        </p:nvSpPr>
        <p:spPr>
          <a:xfrm>
            <a:off x="1264842" y="3341536"/>
            <a:ext cx="6400799" cy="522771"/>
          </a:xfrm>
          <a:prstGeom prst="rect">
            <a:avLst/>
          </a:prstGeom>
          <a:ln>
            <a:solidFill>
              <a:srgbClr val="008556"/>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51" name="TextBox 50">
            <a:extLst>
              <a:ext uri="{FF2B5EF4-FFF2-40B4-BE49-F238E27FC236}">
                <a16:creationId xmlns:a16="http://schemas.microsoft.com/office/drawing/2014/main" id="{5430D0FE-F061-5870-7933-A92C9D7F81E5}"/>
              </a:ext>
            </a:extLst>
          </p:cNvPr>
          <p:cNvSpPr txBox="1"/>
          <p:nvPr/>
        </p:nvSpPr>
        <p:spPr>
          <a:xfrm>
            <a:off x="2435172" y="1233927"/>
            <a:ext cx="413886" cy="276999"/>
          </a:xfrm>
          <a:prstGeom prst="rect">
            <a:avLst/>
          </a:prstGeom>
          <a:noFill/>
        </p:spPr>
        <p:txBody>
          <a:bodyPr wrap="square" lIns="0" tIns="0" rIns="0" bIns="0" rtlCol="0">
            <a:spAutoFit/>
          </a:bodyPr>
          <a:lstStyle/>
          <a:p>
            <a:pPr algn="ctr"/>
            <a:r>
              <a:rPr lang="en-GB" dirty="0"/>
              <a:t>12</a:t>
            </a:r>
          </a:p>
        </p:txBody>
      </p:sp>
      <p:sp>
        <p:nvSpPr>
          <p:cNvPr id="52" name="TextBox 51">
            <a:extLst>
              <a:ext uri="{FF2B5EF4-FFF2-40B4-BE49-F238E27FC236}">
                <a16:creationId xmlns:a16="http://schemas.microsoft.com/office/drawing/2014/main" id="{74DA31D8-034F-E7CB-CC8F-98BC29248D42}"/>
              </a:ext>
            </a:extLst>
          </p:cNvPr>
          <p:cNvSpPr txBox="1"/>
          <p:nvPr/>
        </p:nvSpPr>
        <p:spPr>
          <a:xfrm>
            <a:off x="3355244" y="1233927"/>
            <a:ext cx="413886" cy="276999"/>
          </a:xfrm>
          <a:prstGeom prst="rect">
            <a:avLst/>
          </a:prstGeom>
          <a:noFill/>
        </p:spPr>
        <p:txBody>
          <a:bodyPr wrap="square" lIns="0" tIns="0" rIns="0" bIns="0" rtlCol="0">
            <a:spAutoFit/>
          </a:bodyPr>
          <a:lstStyle/>
          <a:p>
            <a:pPr algn="ctr"/>
            <a:r>
              <a:rPr lang="en-GB" dirty="0"/>
              <a:t>12</a:t>
            </a:r>
          </a:p>
        </p:txBody>
      </p:sp>
      <p:sp>
        <p:nvSpPr>
          <p:cNvPr id="53" name="TextBox 52">
            <a:extLst>
              <a:ext uri="{FF2B5EF4-FFF2-40B4-BE49-F238E27FC236}">
                <a16:creationId xmlns:a16="http://schemas.microsoft.com/office/drawing/2014/main" id="{D2C938DE-8D76-EC2F-FA32-B0287708C934}"/>
              </a:ext>
            </a:extLst>
          </p:cNvPr>
          <p:cNvSpPr txBox="1"/>
          <p:nvPr/>
        </p:nvSpPr>
        <p:spPr>
          <a:xfrm>
            <a:off x="4275316" y="1233927"/>
            <a:ext cx="413886" cy="276999"/>
          </a:xfrm>
          <a:prstGeom prst="rect">
            <a:avLst/>
          </a:prstGeom>
          <a:noFill/>
        </p:spPr>
        <p:txBody>
          <a:bodyPr wrap="square" lIns="0" tIns="0" rIns="0" bIns="0" rtlCol="0">
            <a:spAutoFit/>
          </a:bodyPr>
          <a:lstStyle/>
          <a:p>
            <a:pPr algn="ctr"/>
            <a:r>
              <a:rPr lang="en-GB" dirty="0"/>
              <a:t>12</a:t>
            </a:r>
          </a:p>
        </p:txBody>
      </p:sp>
      <p:sp>
        <p:nvSpPr>
          <p:cNvPr id="54" name="TextBox 53">
            <a:extLst>
              <a:ext uri="{FF2B5EF4-FFF2-40B4-BE49-F238E27FC236}">
                <a16:creationId xmlns:a16="http://schemas.microsoft.com/office/drawing/2014/main" id="{9AD1EA27-BD94-F7FE-84AF-A642A8B0DC40}"/>
              </a:ext>
            </a:extLst>
          </p:cNvPr>
          <p:cNvSpPr txBox="1"/>
          <p:nvPr/>
        </p:nvSpPr>
        <p:spPr>
          <a:xfrm>
            <a:off x="5195388" y="1233927"/>
            <a:ext cx="413886" cy="276999"/>
          </a:xfrm>
          <a:prstGeom prst="rect">
            <a:avLst/>
          </a:prstGeom>
          <a:noFill/>
        </p:spPr>
        <p:txBody>
          <a:bodyPr wrap="square" lIns="0" tIns="0" rIns="0" bIns="0" rtlCol="0">
            <a:spAutoFit/>
          </a:bodyPr>
          <a:lstStyle/>
          <a:p>
            <a:pPr algn="ctr"/>
            <a:r>
              <a:rPr lang="en-GB" dirty="0"/>
              <a:t>12</a:t>
            </a:r>
          </a:p>
        </p:txBody>
      </p:sp>
      <p:sp>
        <p:nvSpPr>
          <p:cNvPr id="55" name="TextBox 54">
            <a:extLst>
              <a:ext uri="{FF2B5EF4-FFF2-40B4-BE49-F238E27FC236}">
                <a16:creationId xmlns:a16="http://schemas.microsoft.com/office/drawing/2014/main" id="{14AA1BC0-A413-E2D1-1660-33DABA16350E}"/>
              </a:ext>
            </a:extLst>
          </p:cNvPr>
          <p:cNvSpPr txBox="1"/>
          <p:nvPr/>
        </p:nvSpPr>
        <p:spPr>
          <a:xfrm>
            <a:off x="6115460" y="1233927"/>
            <a:ext cx="413886" cy="276999"/>
          </a:xfrm>
          <a:prstGeom prst="rect">
            <a:avLst/>
          </a:prstGeom>
          <a:noFill/>
        </p:spPr>
        <p:txBody>
          <a:bodyPr wrap="square" lIns="0" tIns="0" rIns="0" bIns="0" rtlCol="0">
            <a:spAutoFit/>
          </a:bodyPr>
          <a:lstStyle/>
          <a:p>
            <a:pPr algn="ctr"/>
            <a:r>
              <a:rPr lang="en-GB" dirty="0"/>
              <a:t>12</a:t>
            </a:r>
          </a:p>
        </p:txBody>
      </p:sp>
      <p:sp>
        <p:nvSpPr>
          <p:cNvPr id="56" name="TextBox 55">
            <a:extLst>
              <a:ext uri="{FF2B5EF4-FFF2-40B4-BE49-F238E27FC236}">
                <a16:creationId xmlns:a16="http://schemas.microsoft.com/office/drawing/2014/main" id="{CED00F98-46E4-0D53-FE99-762A409B5316}"/>
              </a:ext>
            </a:extLst>
          </p:cNvPr>
          <p:cNvSpPr txBox="1"/>
          <p:nvPr/>
        </p:nvSpPr>
        <p:spPr>
          <a:xfrm>
            <a:off x="7035532" y="1233927"/>
            <a:ext cx="413886" cy="276999"/>
          </a:xfrm>
          <a:prstGeom prst="rect">
            <a:avLst/>
          </a:prstGeom>
          <a:noFill/>
        </p:spPr>
        <p:txBody>
          <a:bodyPr wrap="square" lIns="0" tIns="0" rIns="0" bIns="0" rtlCol="0">
            <a:spAutoFit/>
          </a:bodyPr>
          <a:lstStyle/>
          <a:p>
            <a:pPr algn="ctr"/>
            <a:r>
              <a:rPr lang="en-GB" dirty="0"/>
              <a:t>12</a:t>
            </a:r>
          </a:p>
        </p:txBody>
      </p:sp>
      <p:sp>
        <p:nvSpPr>
          <p:cNvPr id="25" name="TextBox 24">
            <a:extLst>
              <a:ext uri="{FF2B5EF4-FFF2-40B4-BE49-F238E27FC236}">
                <a16:creationId xmlns:a16="http://schemas.microsoft.com/office/drawing/2014/main" id="{E4E82D51-D707-AF3D-8A57-4A13A768D859}"/>
              </a:ext>
            </a:extLst>
          </p:cNvPr>
          <p:cNvSpPr txBox="1"/>
          <p:nvPr/>
        </p:nvSpPr>
        <p:spPr>
          <a:xfrm>
            <a:off x="1972300" y="1977426"/>
            <a:ext cx="413886" cy="276999"/>
          </a:xfrm>
          <a:prstGeom prst="rect">
            <a:avLst/>
          </a:prstGeom>
          <a:noFill/>
        </p:spPr>
        <p:txBody>
          <a:bodyPr wrap="square" lIns="0" tIns="0" rIns="0" bIns="0" rtlCol="0">
            <a:spAutoFit/>
          </a:bodyPr>
          <a:lstStyle/>
          <a:p>
            <a:pPr algn="ctr"/>
            <a:r>
              <a:rPr lang="en-GB" dirty="0"/>
              <a:t>24</a:t>
            </a:r>
          </a:p>
        </p:txBody>
      </p:sp>
      <p:sp>
        <p:nvSpPr>
          <p:cNvPr id="57" name="TextBox 56">
            <a:extLst>
              <a:ext uri="{FF2B5EF4-FFF2-40B4-BE49-F238E27FC236}">
                <a16:creationId xmlns:a16="http://schemas.microsoft.com/office/drawing/2014/main" id="{5C609651-A2B2-5946-B568-48BBB6130E6E}"/>
              </a:ext>
            </a:extLst>
          </p:cNvPr>
          <p:cNvSpPr txBox="1"/>
          <p:nvPr/>
        </p:nvSpPr>
        <p:spPr>
          <a:xfrm>
            <a:off x="3804867" y="1977426"/>
            <a:ext cx="413886" cy="276999"/>
          </a:xfrm>
          <a:prstGeom prst="rect">
            <a:avLst/>
          </a:prstGeom>
          <a:noFill/>
        </p:spPr>
        <p:txBody>
          <a:bodyPr wrap="square" lIns="0" tIns="0" rIns="0" bIns="0" rtlCol="0">
            <a:spAutoFit/>
          </a:bodyPr>
          <a:lstStyle/>
          <a:p>
            <a:pPr algn="ctr"/>
            <a:r>
              <a:rPr lang="en-GB" dirty="0"/>
              <a:t>24</a:t>
            </a:r>
          </a:p>
        </p:txBody>
      </p:sp>
      <p:sp>
        <p:nvSpPr>
          <p:cNvPr id="58" name="TextBox 57">
            <a:extLst>
              <a:ext uri="{FF2B5EF4-FFF2-40B4-BE49-F238E27FC236}">
                <a16:creationId xmlns:a16="http://schemas.microsoft.com/office/drawing/2014/main" id="{4DCCE1D5-1F02-03E2-DFBF-7646AE098375}"/>
              </a:ext>
            </a:extLst>
          </p:cNvPr>
          <p:cNvSpPr txBox="1"/>
          <p:nvPr/>
        </p:nvSpPr>
        <p:spPr>
          <a:xfrm>
            <a:off x="5637434" y="1977426"/>
            <a:ext cx="413886" cy="276999"/>
          </a:xfrm>
          <a:prstGeom prst="rect">
            <a:avLst/>
          </a:prstGeom>
          <a:noFill/>
        </p:spPr>
        <p:txBody>
          <a:bodyPr wrap="square" lIns="0" tIns="0" rIns="0" bIns="0" rtlCol="0">
            <a:spAutoFit/>
          </a:bodyPr>
          <a:lstStyle/>
          <a:p>
            <a:pPr algn="ctr"/>
            <a:r>
              <a:rPr lang="en-GB" dirty="0"/>
              <a:t>24</a:t>
            </a:r>
          </a:p>
        </p:txBody>
      </p:sp>
      <p:sp>
        <p:nvSpPr>
          <p:cNvPr id="59" name="TextBox 58">
            <a:extLst>
              <a:ext uri="{FF2B5EF4-FFF2-40B4-BE49-F238E27FC236}">
                <a16:creationId xmlns:a16="http://schemas.microsoft.com/office/drawing/2014/main" id="{6C730AE6-1751-90D6-DA87-37583B8FB136}"/>
              </a:ext>
            </a:extLst>
          </p:cNvPr>
          <p:cNvSpPr txBox="1"/>
          <p:nvPr/>
        </p:nvSpPr>
        <p:spPr>
          <a:xfrm>
            <a:off x="7035532" y="1977426"/>
            <a:ext cx="413886" cy="276999"/>
          </a:xfrm>
          <a:prstGeom prst="rect">
            <a:avLst/>
          </a:prstGeom>
          <a:noFill/>
        </p:spPr>
        <p:txBody>
          <a:bodyPr wrap="square" lIns="0" tIns="0" rIns="0" bIns="0" rtlCol="0">
            <a:spAutoFit/>
          </a:bodyPr>
          <a:lstStyle/>
          <a:p>
            <a:pPr algn="ctr"/>
            <a:r>
              <a:rPr lang="en-GB" dirty="0"/>
              <a:t>12</a:t>
            </a:r>
          </a:p>
        </p:txBody>
      </p:sp>
      <p:sp>
        <p:nvSpPr>
          <p:cNvPr id="37" name="TextBox 36">
            <a:extLst>
              <a:ext uri="{FF2B5EF4-FFF2-40B4-BE49-F238E27FC236}">
                <a16:creationId xmlns:a16="http://schemas.microsoft.com/office/drawing/2014/main" id="{A865AA04-E81E-CC79-D2F0-600E094923FC}"/>
              </a:ext>
            </a:extLst>
          </p:cNvPr>
          <p:cNvSpPr txBox="1"/>
          <p:nvPr/>
        </p:nvSpPr>
        <p:spPr>
          <a:xfrm>
            <a:off x="4365057" y="3464421"/>
            <a:ext cx="413886" cy="276999"/>
          </a:xfrm>
          <a:prstGeom prst="rect">
            <a:avLst/>
          </a:prstGeom>
          <a:noFill/>
        </p:spPr>
        <p:txBody>
          <a:bodyPr wrap="square" lIns="0" tIns="0" rIns="0" bIns="0" rtlCol="0">
            <a:spAutoFit/>
          </a:bodyPr>
          <a:lstStyle/>
          <a:p>
            <a:pPr algn="ctr"/>
            <a:r>
              <a:rPr lang="en-GB" dirty="0"/>
              <a:t>84</a:t>
            </a:r>
          </a:p>
        </p:txBody>
      </p:sp>
      <p:sp>
        <p:nvSpPr>
          <p:cNvPr id="34" name="TextBox 33">
            <a:extLst>
              <a:ext uri="{FF2B5EF4-FFF2-40B4-BE49-F238E27FC236}">
                <a16:creationId xmlns:a16="http://schemas.microsoft.com/office/drawing/2014/main" id="{E0411593-3512-48C5-8011-05F421C5E7B2}"/>
              </a:ext>
            </a:extLst>
          </p:cNvPr>
          <p:cNvSpPr txBox="1"/>
          <p:nvPr/>
        </p:nvSpPr>
        <p:spPr>
          <a:xfrm>
            <a:off x="2886700" y="2720923"/>
            <a:ext cx="413886" cy="276999"/>
          </a:xfrm>
          <a:prstGeom prst="rect">
            <a:avLst/>
          </a:prstGeom>
          <a:noFill/>
        </p:spPr>
        <p:txBody>
          <a:bodyPr wrap="square" lIns="0" tIns="0" rIns="0" bIns="0" rtlCol="0">
            <a:spAutoFit/>
          </a:bodyPr>
          <a:lstStyle/>
          <a:p>
            <a:pPr algn="ctr"/>
            <a:r>
              <a:rPr lang="en-GB" dirty="0"/>
              <a:t>48</a:t>
            </a:r>
          </a:p>
        </p:txBody>
      </p:sp>
      <p:sp>
        <p:nvSpPr>
          <p:cNvPr id="35" name="TextBox 34">
            <a:extLst>
              <a:ext uri="{FF2B5EF4-FFF2-40B4-BE49-F238E27FC236}">
                <a16:creationId xmlns:a16="http://schemas.microsoft.com/office/drawing/2014/main" id="{CD31BB34-98E0-3007-9454-AE85669625A5}"/>
              </a:ext>
            </a:extLst>
          </p:cNvPr>
          <p:cNvSpPr txBox="1"/>
          <p:nvPr/>
        </p:nvSpPr>
        <p:spPr>
          <a:xfrm>
            <a:off x="6087100" y="2720923"/>
            <a:ext cx="413886" cy="276999"/>
          </a:xfrm>
          <a:prstGeom prst="rect">
            <a:avLst/>
          </a:prstGeom>
          <a:noFill/>
        </p:spPr>
        <p:txBody>
          <a:bodyPr wrap="square" lIns="0" tIns="0" rIns="0" bIns="0" rtlCol="0">
            <a:spAutoFit/>
          </a:bodyPr>
          <a:lstStyle/>
          <a:p>
            <a:pPr algn="ctr"/>
            <a:r>
              <a:rPr lang="en-GB" dirty="0"/>
              <a:t>36</a:t>
            </a:r>
          </a:p>
        </p:txBody>
      </p:sp>
    </p:spTree>
    <p:extLst>
      <p:ext uri="{BB962C8B-B14F-4D97-AF65-F5344CB8AC3E}">
        <p14:creationId xmlns:p14="http://schemas.microsoft.com/office/powerpoint/2010/main" val="365741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9"/>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48"/>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49"/>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34"/>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50"/>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4" grpId="0"/>
      <p:bldP spid="33" grpId="0"/>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p:bldP spid="52" grpId="0"/>
      <p:bldP spid="53" grpId="0"/>
      <p:bldP spid="54" grpId="0"/>
      <p:bldP spid="55" grpId="0"/>
      <p:bldP spid="56" grpId="0"/>
      <p:bldP spid="25" grpId="0"/>
      <p:bldP spid="57" grpId="0"/>
      <p:bldP spid="58" grpId="0"/>
      <p:bldP spid="59" grpId="0"/>
      <p:bldP spid="37" grpId="0"/>
      <p:bldP spid="34" grpId="0"/>
      <p:bldP spid="3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03ADE-752B-A289-7591-72A1C75EFD14}"/>
              </a:ext>
            </a:extLst>
          </p:cNvPr>
          <p:cNvSpPr>
            <a:spLocks noGrp="1"/>
          </p:cNvSpPr>
          <p:nvPr>
            <p:ph type="title"/>
          </p:nvPr>
        </p:nvSpPr>
        <p:spPr>
          <a:xfrm>
            <a:off x="252094" y="205979"/>
            <a:ext cx="8423593" cy="613828"/>
          </a:xfrm>
        </p:spPr>
        <p:txBody>
          <a:bodyPr>
            <a:normAutofit/>
          </a:bodyPr>
          <a:lstStyle/>
          <a:p>
            <a:r>
              <a:rPr lang="en-GB" sz="2000" b="1" dirty="0">
                <a:solidFill>
                  <a:srgbClr val="006C47"/>
                </a:solidFill>
              </a:rPr>
              <a:t>Answer this problem using bar models</a:t>
            </a:r>
          </a:p>
        </p:txBody>
      </p:sp>
      <p:sp>
        <p:nvSpPr>
          <p:cNvPr id="4" name="Slide Number Placeholder 3">
            <a:extLst>
              <a:ext uri="{FF2B5EF4-FFF2-40B4-BE49-F238E27FC236}">
                <a16:creationId xmlns:a16="http://schemas.microsoft.com/office/drawing/2014/main" id="{534891B9-5B4E-CF20-194C-01A6B9BC54E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8758F-74EA-4263-AA78-0B23BB3720CD}" type="slidenum">
              <a:rPr kumimoji="0" lang="en-GB" sz="70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700" b="1" i="0" u="none" strike="noStrike" kern="1200" cap="none" spc="0" normalizeH="0" baseline="0" noProof="0">
              <a:ln>
                <a:noFill/>
              </a:ln>
              <a:solidFill>
                <a:srgbClr val="000000"/>
              </a:solidFill>
              <a:effectLst/>
              <a:uLnTx/>
              <a:uFillTx/>
              <a:latin typeface="Arial"/>
              <a:ea typeface="+mn-ea"/>
              <a:cs typeface="+mn-cs"/>
            </a:endParaRPr>
          </a:p>
        </p:txBody>
      </p:sp>
      <p:sp>
        <p:nvSpPr>
          <p:cNvPr id="5" name="Content Placeholder 4">
            <a:extLst>
              <a:ext uri="{FF2B5EF4-FFF2-40B4-BE49-F238E27FC236}">
                <a16:creationId xmlns:a16="http://schemas.microsoft.com/office/drawing/2014/main" id="{CB76C364-978B-EEFA-403C-04C24FC03FE7}"/>
              </a:ext>
            </a:extLst>
          </p:cNvPr>
          <p:cNvSpPr>
            <a:spLocks noGrp="1"/>
          </p:cNvSpPr>
          <p:nvPr>
            <p:ph idx="1"/>
          </p:nvPr>
        </p:nvSpPr>
        <p:spPr/>
        <p:txBody>
          <a:bodyPr/>
          <a:lstStyle/>
          <a:p>
            <a:pPr marL="0" indent="0">
              <a:buNone/>
            </a:pPr>
            <a:r>
              <a:rPr lang="en-GB" sz="2400" dirty="0"/>
              <a:t>April, Richard and Usha each competed in a maths competition.</a:t>
            </a:r>
          </a:p>
          <a:p>
            <a:pPr marL="0" indent="0">
              <a:buNone/>
            </a:pPr>
            <a:r>
              <a:rPr lang="en-GB" sz="2400" dirty="0"/>
              <a:t>Richard’s score was four times April’s.</a:t>
            </a:r>
          </a:p>
          <a:p>
            <a:pPr marL="0" indent="0">
              <a:buNone/>
            </a:pPr>
            <a:r>
              <a:rPr lang="en-GB" sz="2400" dirty="0"/>
              <a:t>Usha’s score was half of Richard’s score.</a:t>
            </a:r>
          </a:p>
          <a:p>
            <a:pPr marL="0" indent="0">
              <a:buNone/>
            </a:pPr>
            <a:r>
              <a:rPr lang="en-GB" sz="2400" dirty="0"/>
              <a:t>What is the ratio of April’s score to Richard’s score to Usha’s score?</a:t>
            </a:r>
          </a:p>
        </p:txBody>
      </p:sp>
    </p:spTree>
    <p:extLst>
      <p:ext uri="{BB962C8B-B14F-4D97-AF65-F5344CB8AC3E}">
        <p14:creationId xmlns:p14="http://schemas.microsoft.com/office/powerpoint/2010/main" val="26468398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82B1C2-4345-8F37-49EB-8CF90C100A1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8758F-74EA-4263-AA78-0B23BB3720CD}" type="slidenum">
              <a:rPr kumimoji="0" lang="en-GB" sz="70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700" b="1" i="0" u="none" strike="noStrike" kern="1200" cap="none" spc="0" normalizeH="0" baseline="0" noProof="0">
              <a:ln>
                <a:noFill/>
              </a:ln>
              <a:solidFill>
                <a:srgbClr val="000000"/>
              </a:solidFill>
              <a:effectLst/>
              <a:uLnTx/>
              <a:uFillTx/>
              <a:latin typeface="Arial"/>
              <a:ea typeface="+mn-ea"/>
              <a:cs typeface="+mn-cs"/>
            </a:endParaRPr>
          </a:p>
        </p:txBody>
      </p:sp>
      <p:sp>
        <p:nvSpPr>
          <p:cNvPr id="5" name="Rectangle 4">
            <a:extLst>
              <a:ext uri="{FF2B5EF4-FFF2-40B4-BE49-F238E27FC236}">
                <a16:creationId xmlns:a16="http://schemas.microsoft.com/office/drawing/2014/main" id="{E812876F-8330-3277-E956-610D0134C8F0}"/>
              </a:ext>
            </a:extLst>
          </p:cNvPr>
          <p:cNvSpPr/>
          <p:nvPr/>
        </p:nvSpPr>
        <p:spPr>
          <a:xfrm>
            <a:off x="1740728" y="1414841"/>
            <a:ext cx="981855" cy="637082"/>
          </a:xfrm>
          <a:prstGeom prst="rect">
            <a:avLst/>
          </a:prstGeom>
          <a:solidFill>
            <a:srgbClr val="CFEDE7"/>
          </a:solidFill>
          <a:ln w="38100">
            <a:solidFill>
              <a:srgbClr val="006C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14" name="Group 13">
            <a:extLst>
              <a:ext uri="{FF2B5EF4-FFF2-40B4-BE49-F238E27FC236}">
                <a16:creationId xmlns:a16="http://schemas.microsoft.com/office/drawing/2014/main" id="{C592B361-35BA-6E17-9D85-77B6C4DC0C00}"/>
              </a:ext>
            </a:extLst>
          </p:cNvPr>
          <p:cNvGrpSpPr/>
          <p:nvPr/>
        </p:nvGrpSpPr>
        <p:grpSpPr>
          <a:xfrm>
            <a:off x="1742604" y="3815222"/>
            <a:ext cx="1963710" cy="637082"/>
            <a:chOff x="1742604" y="3055680"/>
            <a:chExt cx="1963710" cy="637082"/>
          </a:xfrm>
        </p:grpSpPr>
        <p:sp>
          <p:nvSpPr>
            <p:cNvPr id="8" name="Rectangle 7">
              <a:extLst>
                <a:ext uri="{FF2B5EF4-FFF2-40B4-BE49-F238E27FC236}">
                  <a16:creationId xmlns:a16="http://schemas.microsoft.com/office/drawing/2014/main" id="{F1ECB4F2-4510-ABA4-01AF-CBFAC4ED1F89}"/>
                </a:ext>
              </a:extLst>
            </p:cNvPr>
            <p:cNvSpPr/>
            <p:nvPr/>
          </p:nvSpPr>
          <p:spPr>
            <a:xfrm>
              <a:off x="2724459" y="3055680"/>
              <a:ext cx="981855" cy="637082"/>
            </a:xfrm>
            <a:prstGeom prst="rect">
              <a:avLst/>
            </a:prstGeom>
            <a:solidFill>
              <a:srgbClr val="CFEDE7"/>
            </a:solidFill>
            <a:ln w="38100">
              <a:solidFill>
                <a:srgbClr val="006C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Rectangle 8">
              <a:extLst>
                <a:ext uri="{FF2B5EF4-FFF2-40B4-BE49-F238E27FC236}">
                  <a16:creationId xmlns:a16="http://schemas.microsoft.com/office/drawing/2014/main" id="{685E2647-1727-8E6F-F22D-8241714DEC95}"/>
                </a:ext>
              </a:extLst>
            </p:cNvPr>
            <p:cNvSpPr/>
            <p:nvPr/>
          </p:nvSpPr>
          <p:spPr>
            <a:xfrm>
              <a:off x="1742604" y="3055680"/>
              <a:ext cx="981855" cy="637082"/>
            </a:xfrm>
            <a:prstGeom prst="rect">
              <a:avLst/>
            </a:prstGeom>
            <a:solidFill>
              <a:srgbClr val="CFEDE7"/>
            </a:solidFill>
            <a:ln w="38100">
              <a:solidFill>
                <a:srgbClr val="006C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2" name="Group 11">
            <a:extLst>
              <a:ext uri="{FF2B5EF4-FFF2-40B4-BE49-F238E27FC236}">
                <a16:creationId xmlns:a16="http://schemas.microsoft.com/office/drawing/2014/main" id="{E3FEA160-A513-BFFF-54BB-98D888386BE9}"/>
              </a:ext>
            </a:extLst>
          </p:cNvPr>
          <p:cNvGrpSpPr/>
          <p:nvPr/>
        </p:nvGrpSpPr>
        <p:grpSpPr>
          <a:xfrm>
            <a:off x="1740729" y="2611994"/>
            <a:ext cx="3931170" cy="637082"/>
            <a:chOff x="1742605" y="1932169"/>
            <a:chExt cx="3931170" cy="637082"/>
          </a:xfrm>
        </p:grpSpPr>
        <p:sp>
          <p:nvSpPr>
            <p:cNvPr id="6" name="Rectangle 5">
              <a:extLst>
                <a:ext uri="{FF2B5EF4-FFF2-40B4-BE49-F238E27FC236}">
                  <a16:creationId xmlns:a16="http://schemas.microsoft.com/office/drawing/2014/main" id="{2E0D3A31-974A-9BE9-F40E-E04504831214}"/>
                </a:ext>
              </a:extLst>
            </p:cNvPr>
            <p:cNvSpPr/>
            <p:nvPr/>
          </p:nvSpPr>
          <p:spPr>
            <a:xfrm>
              <a:off x="1742605" y="1932169"/>
              <a:ext cx="981855" cy="637082"/>
            </a:xfrm>
            <a:prstGeom prst="rect">
              <a:avLst/>
            </a:prstGeom>
            <a:solidFill>
              <a:srgbClr val="CFEDE7"/>
            </a:solidFill>
            <a:ln w="38100">
              <a:solidFill>
                <a:srgbClr val="006C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7" name="Rectangle 6">
              <a:extLst>
                <a:ext uri="{FF2B5EF4-FFF2-40B4-BE49-F238E27FC236}">
                  <a16:creationId xmlns:a16="http://schemas.microsoft.com/office/drawing/2014/main" id="{9D889B38-8381-2454-3D78-D7127F6508F9}"/>
                </a:ext>
              </a:extLst>
            </p:cNvPr>
            <p:cNvSpPr/>
            <p:nvPr/>
          </p:nvSpPr>
          <p:spPr>
            <a:xfrm>
              <a:off x="2724459" y="1932169"/>
              <a:ext cx="981855" cy="637082"/>
            </a:xfrm>
            <a:prstGeom prst="rect">
              <a:avLst/>
            </a:prstGeom>
            <a:solidFill>
              <a:srgbClr val="CFEDE7"/>
            </a:solidFill>
            <a:ln w="38100">
              <a:solidFill>
                <a:srgbClr val="006C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0" name="Rectangle 9">
              <a:extLst>
                <a:ext uri="{FF2B5EF4-FFF2-40B4-BE49-F238E27FC236}">
                  <a16:creationId xmlns:a16="http://schemas.microsoft.com/office/drawing/2014/main" id="{0162518E-EEE6-80B6-8DB1-F4BC4DB447F9}"/>
                </a:ext>
              </a:extLst>
            </p:cNvPr>
            <p:cNvSpPr/>
            <p:nvPr/>
          </p:nvSpPr>
          <p:spPr>
            <a:xfrm>
              <a:off x="3710065" y="1932169"/>
              <a:ext cx="981855" cy="637082"/>
            </a:xfrm>
            <a:prstGeom prst="rect">
              <a:avLst/>
            </a:prstGeom>
            <a:solidFill>
              <a:srgbClr val="CFEDE7"/>
            </a:solidFill>
            <a:ln w="38100">
              <a:solidFill>
                <a:srgbClr val="006C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28235225-9EBC-7F5C-1FAF-7B61E42C8281}"/>
                </a:ext>
              </a:extLst>
            </p:cNvPr>
            <p:cNvSpPr/>
            <p:nvPr/>
          </p:nvSpPr>
          <p:spPr>
            <a:xfrm>
              <a:off x="4691920" y="1932169"/>
              <a:ext cx="981855" cy="637082"/>
            </a:xfrm>
            <a:prstGeom prst="rect">
              <a:avLst/>
            </a:prstGeom>
            <a:solidFill>
              <a:srgbClr val="CFEDE7"/>
            </a:solidFill>
            <a:ln w="38100">
              <a:solidFill>
                <a:srgbClr val="006C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13" name="TextBox 12">
            <a:extLst>
              <a:ext uri="{FF2B5EF4-FFF2-40B4-BE49-F238E27FC236}">
                <a16:creationId xmlns:a16="http://schemas.microsoft.com/office/drawing/2014/main" id="{DAA03B54-DD58-B8E3-5B80-6D4E333BB448}"/>
              </a:ext>
            </a:extLst>
          </p:cNvPr>
          <p:cNvSpPr txBox="1"/>
          <p:nvPr/>
        </p:nvSpPr>
        <p:spPr>
          <a:xfrm>
            <a:off x="405981" y="2631025"/>
            <a:ext cx="1134337" cy="61555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000000"/>
                </a:solidFill>
                <a:latin typeface="Arial"/>
              </a:rPr>
              <a:t>Richard</a:t>
            </a:r>
            <a:r>
              <a:rPr kumimoji="0" lang="en-GB" sz="2000" b="0" i="0" u="none" strike="noStrike" kern="1200" cap="none" spc="0" normalizeH="0" baseline="0" noProof="0" dirty="0">
                <a:ln>
                  <a:noFill/>
                </a:ln>
                <a:solidFill>
                  <a:srgbClr val="000000"/>
                </a:solidFill>
                <a:effectLst/>
                <a:uLnTx/>
                <a:uFillTx/>
                <a:latin typeface="Arial"/>
                <a:ea typeface="+mn-ea"/>
                <a:cs typeface="+mn-cs"/>
              </a:rPr>
              <a:t>’s score</a:t>
            </a:r>
          </a:p>
        </p:txBody>
      </p:sp>
      <p:sp>
        <p:nvSpPr>
          <p:cNvPr id="15" name="TextBox 14">
            <a:extLst>
              <a:ext uri="{FF2B5EF4-FFF2-40B4-BE49-F238E27FC236}">
                <a16:creationId xmlns:a16="http://schemas.microsoft.com/office/drawing/2014/main" id="{7E830AFA-B1E4-0079-13AA-9D6E7315242A}"/>
              </a:ext>
            </a:extLst>
          </p:cNvPr>
          <p:cNvSpPr txBox="1"/>
          <p:nvPr/>
        </p:nvSpPr>
        <p:spPr>
          <a:xfrm>
            <a:off x="405981" y="1446828"/>
            <a:ext cx="981855" cy="61555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000000"/>
                </a:solidFill>
                <a:latin typeface="Arial"/>
              </a:rPr>
              <a:t>April</a:t>
            </a:r>
            <a:r>
              <a:rPr kumimoji="0" lang="en-GB" sz="2000" b="0" i="0" u="none" strike="noStrike" kern="1200" cap="none" spc="0" normalizeH="0" baseline="0" noProof="0" dirty="0">
                <a:ln>
                  <a:noFill/>
                </a:ln>
                <a:solidFill>
                  <a:srgbClr val="000000"/>
                </a:solidFill>
                <a:effectLst/>
                <a:uLnTx/>
                <a:uFillTx/>
                <a:latin typeface="Arial"/>
                <a:ea typeface="+mn-ea"/>
                <a:cs typeface="+mn-cs"/>
              </a:rPr>
              <a:t>’s score</a:t>
            </a:r>
          </a:p>
        </p:txBody>
      </p:sp>
      <p:sp>
        <p:nvSpPr>
          <p:cNvPr id="16" name="TextBox 15">
            <a:extLst>
              <a:ext uri="{FF2B5EF4-FFF2-40B4-BE49-F238E27FC236}">
                <a16:creationId xmlns:a16="http://schemas.microsoft.com/office/drawing/2014/main" id="{053F5121-4571-2D79-1397-CA95778FEA7B}"/>
              </a:ext>
            </a:extLst>
          </p:cNvPr>
          <p:cNvSpPr txBox="1"/>
          <p:nvPr/>
        </p:nvSpPr>
        <p:spPr>
          <a:xfrm>
            <a:off x="405981" y="3815222"/>
            <a:ext cx="981855" cy="61555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noProof="0" dirty="0">
                <a:solidFill>
                  <a:srgbClr val="000000"/>
                </a:solidFill>
                <a:latin typeface="Arial"/>
              </a:rPr>
              <a:t>Usha</a:t>
            </a:r>
            <a:r>
              <a:rPr kumimoji="0" lang="en-GB" sz="2000" b="0" i="0" u="none" strike="noStrike" kern="1200" cap="none" spc="0" normalizeH="0" baseline="0" noProof="0" dirty="0">
                <a:ln>
                  <a:noFill/>
                </a:ln>
                <a:solidFill>
                  <a:srgbClr val="000000"/>
                </a:solidFill>
                <a:effectLst/>
                <a:uLnTx/>
                <a:uFillTx/>
                <a:latin typeface="Arial"/>
                <a:ea typeface="+mn-ea"/>
                <a:cs typeface="+mn-cs"/>
              </a:rPr>
              <a:t>’s score</a:t>
            </a:r>
          </a:p>
        </p:txBody>
      </p:sp>
      <p:sp>
        <p:nvSpPr>
          <p:cNvPr id="3" name="TextBox 2">
            <a:extLst>
              <a:ext uri="{FF2B5EF4-FFF2-40B4-BE49-F238E27FC236}">
                <a16:creationId xmlns:a16="http://schemas.microsoft.com/office/drawing/2014/main" id="{404BBC65-86A2-917C-7F92-D8566236887D}"/>
              </a:ext>
            </a:extLst>
          </p:cNvPr>
          <p:cNvSpPr txBox="1"/>
          <p:nvPr/>
        </p:nvSpPr>
        <p:spPr>
          <a:xfrm>
            <a:off x="3911600" y="102392"/>
            <a:ext cx="5018548" cy="1938992"/>
          </a:xfrm>
          <a:prstGeom prst="rect">
            <a:avLst/>
          </a:prstGeom>
          <a:noFill/>
        </p:spPr>
        <p:txBody>
          <a:bodyPr wrap="square">
            <a:spAutoFit/>
          </a:bodyPr>
          <a:lstStyle/>
          <a:p>
            <a:pPr marL="0" indent="0">
              <a:buNone/>
            </a:pPr>
            <a:r>
              <a:rPr lang="en-GB" sz="2000" dirty="0"/>
              <a:t>April, Richard and Usha each competed in a maths competition.</a:t>
            </a:r>
          </a:p>
          <a:p>
            <a:pPr marL="0" indent="0">
              <a:buNone/>
            </a:pPr>
            <a:r>
              <a:rPr lang="en-GB" sz="2000" dirty="0"/>
              <a:t>Richard’s score was four times April’s.</a:t>
            </a:r>
          </a:p>
          <a:p>
            <a:pPr marL="0" indent="0">
              <a:buNone/>
            </a:pPr>
            <a:r>
              <a:rPr lang="en-GB" sz="2000" dirty="0"/>
              <a:t>Usha’s score was half of Richard’s score.</a:t>
            </a:r>
          </a:p>
          <a:p>
            <a:pPr marL="0" indent="0">
              <a:buNone/>
            </a:pPr>
            <a:r>
              <a:rPr lang="en-GB" sz="2000" dirty="0"/>
              <a:t>What is the ratio of April’s score to Richard’s score to Usha’s score?</a:t>
            </a:r>
          </a:p>
        </p:txBody>
      </p:sp>
    </p:spTree>
    <p:extLst>
      <p:ext uri="{BB962C8B-B14F-4D97-AF65-F5344CB8AC3E}">
        <p14:creationId xmlns:p14="http://schemas.microsoft.com/office/powerpoint/2010/main" val="6873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p:bldP spid="15" grpId="0"/>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82B1C2-4345-8F37-49EB-8CF90C100A1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8758F-74EA-4263-AA78-0B23BB3720CD}" type="slidenum">
              <a:rPr kumimoji="0" lang="en-GB" sz="70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700" b="1" i="0" u="none" strike="noStrike" kern="1200" cap="none" spc="0" normalizeH="0" baseline="0" noProof="0">
              <a:ln>
                <a:noFill/>
              </a:ln>
              <a:solidFill>
                <a:srgbClr val="000000"/>
              </a:solidFill>
              <a:effectLst/>
              <a:uLnTx/>
              <a:uFillTx/>
              <a:latin typeface="Arial"/>
              <a:ea typeface="+mn-ea"/>
              <a:cs typeface="+mn-cs"/>
            </a:endParaRPr>
          </a:p>
        </p:txBody>
      </p:sp>
      <p:grpSp>
        <p:nvGrpSpPr>
          <p:cNvPr id="17" name="Group 16">
            <a:extLst>
              <a:ext uri="{FF2B5EF4-FFF2-40B4-BE49-F238E27FC236}">
                <a16:creationId xmlns:a16="http://schemas.microsoft.com/office/drawing/2014/main" id="{F3ECFE41-FE6B-4577-BB88-CC6A2CB144EE}"/>
              </a:ext>
            </a:extLst>
          </p:cNvPr>
          <p:cNvGrpSpPr/>
          <p:nvPr/>
        </p:nvGrpSpPr>
        <p:grpSpPr>
          <a:xfrm>
            <a:off x="254614" y="585086"/>
            <a:ext cx="2234210" cy="1280959"/>
            <a:chOff x="856725" y="1329799"/>
            <a:chExt cx="4815174" cy="3219039"/>
          </a:xfrm>
        </p:grpSpPr>
        <p:sp>
          <p:nvSpPr>
            <p:cNvPr id="5" name="Rectangle 4">
              <a:extLst>
                <a:ext uri="{FF2B5EF4-FFF2-40B4-BE49-F238E27FC236}">
                  <a16:creationId xmlns:a16="http://schemas.microsoft.com/office/drawing/2014/main" id="{E812876F-8330-3277-E956-610D0134C8F0}"/>
                </a:ext>
              </a:extLst>
            </p:cNvPr>
            <p:cNvSpPr/>
            <p:nvPr/>
          </p:nvSpPr>
          <p:spPr>
            <a:xfrm>
              <a:off x="1740728" y="1414841"/>
              <a:ext cx="981855" cy="637082"/>
            </a:xfrm>
            <a:prstGeom prst="rect">
              <a:avLst/>
            </a:prstGeom>
            <a:solidFill>
              <a:srgbClr val="CFEDE7"/>
            </a:solidFill>
            <a:ln w="38100">
              <a:solidFill>
                <a:srgbClr val="006C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14" name="Group 13">
              <a:extLst>
                <a:ext uri="{FF2B5EF4-FFF2-40B4-BE49-F238E27FC236}">
                  <a16:creationId xmlns:a16="http://schemas.microsoft.com/office/drawing/2014/main" id="{C592B361-35BA-6E17-9D85-77B6C4DC0C00}"/>
                </a:ext>
              </a:extLst>
            </p:cNvPr>
            <p:cNvGrpSpPr/>
            <p:nvPr/>
          </p:nvGrpSpPr>
          <p:grpSpPr>
            <a:xfrm>
              <a:off x="1742604" y="3815222"/>
              <a:ext cx="1963710" cy="637082"/>
              <a:chOff x="1742604" y="3055680"/>
              <a:chExt cx="1963710" cy="637082"/>
            </a:xfrm>
          </p:grpSpPr>
          <p:sp>
            <p:nvSpPr>
              <p:cNvPr id="8" name="Rectangle 7">
                <a:extLst>
                  <a:ext uri="{FF2B5EF4-FFF2-40B4-BE49-F238E27FC236}">
                    <a16:creationId xmlns:a16="http://schemas.microsoft.com/office/drawing/2014/main" id="{F1ECB4F2-4510-ABA4-01AF-CBFAC4ED1F89}"/>
                  </a:ext>
                </a:extLst>
              </p:cNvPr>
              <p:cNvSpPr/>
              <p:nvPr/>
            </p:nvSpPr>
            <p:spPr>
              <a:xfrm>
                <a:off x="2724459" y="3055680"/>
                <a:ext cx="981855" cy="637082"/>
              </a:xfrm>
              <a:prstGeom prst="rect">
                <a:avLst/>
              </a:prstGeom>
              <a:solidFill>
                <a:srgbClr val="CFEDE7"/>
              </a:solidFill>
              <a:ln w="38100">
                <a:solidFill>
                  <a:srgbClr val="006C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Rectangle 8">
                <a:extLst>
                  <a:ext uri="{FF2B5EF4-FFF2-40B4-BE49-F238E27FC236}">
                    <a16:creationId xmlns:a16="http://schemas.microsoft.com/office/drawing/2014/main" id="{685E2647-1727-8E6F-F22D-8241714DEC95}"/>
                  </a:ext>
                </a:extLst>
              </p:cNvPr>
              <p:cNvSpPr/>
              <p:nvPr/>
            </p:nvSpPr>
            <p:spPr>
              <a:xfrm>
                <a:off x="1742604" y="3055680"/>
                <a:ext cx="981855" cy="637082"/>
              </a:xfrm>
              <a:prstGeom prst="rect">
                <a:avLst/>
              </a:prstGeom>
              <a:solidFill>
                <a:srgbClr val="CFEDE7"/>
              </a:solidFill>
              <a:ln w="38100">
                <a:solidFill>
                  <a:srgbClr val="006C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2" name="Group 11">
              <a:extLst>
                <a:ext uri="{FF2B5EF4-FFF2-40B4-BE49-F238E27FC236}">
                  <a16:creationId xmlns:a16="http://schemas.microsoft.com/office/drawing/2014/main" id="{E3FEA160-A513-BFFF-54BB-98D888386BE9}"/>
                </a:ext>
              </a:extLst>
            </p:cNvPr>
            <p:cNvGrpSpPr/>
            <p:nvPr/>
          </p:nvGrpSpPr>
          <p:grpSpPr>
            <a:xfrm>
              <a:off x="1740729" y="2611994"/>
              <a:ext cx="3931170" cy="637082"/>
              <a:chOff x="1742605" y="1932169"/>
              <a:chExt cx="3931170" cy="637082"/>
            </a:xfrm>
          </p:grpSpPr>
          <p:sp>
            <p:nvSpPr>
              <p:cNvPr id="6" name="Rectangle 5">
                <a:extLst>
                  <a:ext uri="{FF2B5EF4-FFF2-40B4-BE49-F238E27FC236}">
                    <a16:creationId xmlns:a16="http://schemas.microsoft.com/office/drawing/2014/main" id="{2E0D3A31-974A-9BE9-F40E-E04504831214}"/>
                  </a:ext>
                </a:extLst>
              </p:cNvPr>
              <p:cNvSpPr/>
              <p:nvPr/>
            </p:nvSpPr>
            <p:spPr>
              <a:xfrm>
                <a:off x="1742605" y="1932169"/>
                <a:ext cx="981855" cy="637082"/>
              </a:xfrm>
              <a:prstGeom prst="rect">
                <a:avLst/>
              </a:prstGeom>
              <a:solidFill>
                <a:srgbClr val="CFEDE7"/>
              </a:solidFill>
              <a:ln w="38100">
                <a:solidFill>
                  <a:srgbClr val="006C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7" name="Rectangle 6">
                <a:extLst>
                  <a:ext uri="{FF2B5EF4-FFF2-40B4-BE49-F238E27FC236}">
                    <a16:creationId xmlns:a16="http://schemas.microsoft.com/office/drawing/2014/main" id="{9D889B38-8381-2454-3D78-D7127F6508F9}"/>
                  </a:ext>
                </a:extLst>
              </p:cNvPr>
              <p:cNvSpPr/>
              <p:nvPr/>
            </p:nvSpPr>
            <p:spPr>
              <a:xfrm>
                <a:off x="2724459" y="1932169"/>
                <a:ext cx="981855" cy="637082"/>
              </a:xfrm>
              <a:prstGeom prst="rect">
                <a:avLst/>
              </a:prstGeom>
              <a:solidFill>
                <a:srgbClr val="CFEDE7"/>
              </a:solidFill>
              <a:ln w="38100">
                <a:solidFill>
                  <a:srgbClr val="006C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0" name="Rectangle 9">
                <a:extLst>
                  <a:ext uri="{FF2B5EF4-FFF2-40B4-BE49-F238E27FC236}">
                    <a16:creationId xmlns:a16="http://schemas.microsoft.com/office/drawing/2014/main" id="{0162518E-EEE6-80B6-8DB1-F4BC4DB447F9}"/>
                  </a:ext>
                </a:extLst>
              </p:cNvPr>
              <p:cNvSpPr/>
              <p:nvPr/>
            </p:nvSpPr>
            <p:spPr>
              <a:xfrm>
                <a:off x="3710065" y="1932169"/>
                <a:ext cx="981855" cy="637082"/>
              </a:xfrm>
              <a:prstGeom prst="rect">
                <a:avLst/>
              </a:prstGeom>
              <a:solidFill>
                <a:srgbClr val="CFEDE7"/>
              </a:solidFill>
              <a:ln w="38100">
                <a:solidFill>
                  <a:srgbClr val="006C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28235225-9EBC-7F5C-1FAF-7B61E42C8281}"/>
                  </a:ext>
                </a:extLst>
              </p:cNvPr>
              <p:cNvSpPr/>
              <p:nvPr/>
            </p:nvSpPr>
            <p:spPr>
              <a:xfrm>
                <a:off x="4691920" y="1932169"/>
                <a:ext cx="981855" cy="637082"/>
              </a:xfrm>
              <a:prstGeom prst="rect">
                <a:avLst/>
              </a:prstGeom>
              <a:solidFill>
                <a:srgbClr val="CFEDE7"/>
              </a:solidFill>
              <a:ln w="38100">
                <a:solidFill>
                  <a:srgbClr val="006C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AA03B54-DD58-B8E3-5B80-6D4E333BB448}"/>
                    </a:ext>
                  </a:extLst>
                </p:cNvPr>
                <p:cNvSpPr txBox="1"/>
                <p:nvPr/>
              </p:nvSpPr>
              <p:spPr>
                <a:xfrm>
                  <a:off x="856725" y="2560361"/>
                  <a:ext cx="1134337" cy="77344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𝑅</m:t>
                        </m:r>
                      </m:oMath>
                    </m:oMathPara>
                  </a14:m>
                  <a:endParaRPr kumimoji="0" lang="en-GB" sz="2000" b="0" i="0" u="none" strike="noStrike" kern="1200" cap="none" spc="0" normalizeH="0" baseline="0" noProof="0" dirty="0">
                    <a:ln>
                      <a:noFill/>
                    </a:ln>
                    <a:solidFill>
                      <a:srgbClr val="000000"/>
                    </a:solidFill>
                    <a:effectLst/>
                    <a:uLnTx/>
                    <a:uFillTx/>
                    <a:latin typeface="Arial"/>
                    <a:ea typeface="+mn-ea"/>
                    <a:cs typeface="+mn-cs"/>
                  </a:endParaRPr>
                </a:p>
              </p:txBody>
            </p:sp>
          </mc:Choice>
          <mc:Fallback xmlns="">
            <p:sp>
              <p:nvSpPr>
                <p:cNvPr id="13" name="TextBox 12">
                  <a:extLst>
                    <a:ext uri="{FF2B5EF4-FFF2-40B4-BE49-F238E27FC236}">
                      <a16:creationId xmlns:a16="http://schemas.microsoft.com/office/drawing/2014/main" id="{DAA03B54-DD58-B8E3-5B80-6D4E333BB448}"/>
                    </a:ext>
                  </a:extLst>
                </p:cNvPr>
                <p:cNvSpPr txBox="1">
                  <a:spLocks noRot="1" noChangeAspect="1" noMove="1" noResize="1" noEditPoints="1" noAdjustHandles="1" noChangeArrowheads="1" noChangeShapeType="1" noTextEdit="1"/>
                </p:cNvSpPr>
                <p:nvPr/>
              </p:nvSpPr>
              <p:spPr>
                <a:xfrm>
                  <a:off x="856725" y="2560361"/>
                  <a:ext cx="1134337" cy="773441"/>
                </a:xfrm>
                <a:prstGeom prst="rect">
                  <a:avLst/>
                </a:prstGeom>
                <a:blipFill>
                  <a:blip r:embed="rId3"/>
                  <a:stretch>
                    <a:fillRect b="-980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E830AFA-B1E4-0079-13AA-9D6E7315242A}"/>
                    </a:ext>
                  </a:extLst>
                </p:cNvPr>
                <p:cNvSpPr txBox="1"/>
                <p:nvPr/>
              </p:nvSpPr>
              <p:spPr>
                <a:xfrm>
                  <a:off x="946987" y="1329799"/>
                  <a:ext cx="981854" cy="77344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2000" b="0" i="1" smtClean="0">
                            <a:solidFill>
                              <a:srgbClr val="000000"/>
                            </a:solidFill>
                            <a:latin typeface="Cambria Math" panose="02040503050406030204" pitchFamily="18" charset="0"/>
                          </a:rPr>
                          <m:t>𝐴</m:t>
                        </m:r>
                      </m:oMath>
                    </m:oMathPara>
                  </a14:m>
                  <a:endParaRPr kumimoji="0" lang="en-GB" sz="2000" b="0" i="0" u="none" strike="noStrike" kern="1200" cap="none" spc="0" normalizeH="0" baseline="0" noProof="0" dirty="0">
                    <a:ln>
                      <a:noFill/>
                    </a:ln>
                    <a:solidFill>
                      <a:srgbClr val="000000"/>
                    </a:solidFill>
                    <a:effectLst/>
                    <a:uLnTx/>
                    <a:uFillTx/>
                    <a:latin typeface="Arial"/>
                    <a:ea typeface="+mn-ea"/>
                    <a:cs typeface="+mn-cs"/>
                  </a:endParaRPr>
                </a:p>
              </p:txBody>
            </p:sp>
          </mc:Choice>
          <mc:Fallback xmlns="">
            <p:sp>
              <p:nvSpPr>
                <p:cNvPr id="15" name="TextBox 14">
                  <a:extLst>
                    <a:ext uri="{FF2B5EF4-FFF2-40B4-BE49-F238E27FC236}">
                      <a16:creationId xmlns:a16="http://schemas.microsoft.com/office/drawing/2014/main" id="{7E830AFA-B1E4-0079-13AA-9D6E7315242A}"/>
                    </a:ext>
                  </a:extLst>
                </p:cNvPr>
                <p:cNvSpPr txBox="1">
                  <a:spLocks noRot="1" noChangeAspect="1" noMove="1" noResize="1" noEditPoints="1" noAdjustHandles="1" noChangeArrowheads="1" noChangeShapeType="1" noTextEdit="1"/>
                </p:cNvSpPr>
                <p:nvPr/>
              </p:nvSpPr>
              <p:spPr>
                <a:xfrm>
                  <a:off x="946987" y="1329799"/>
                  <a:ext cx="981854" cy="773441"/>
                </a:xfrm>
                <a:prstGeom prst="rect">
                  <a:avLst/>
                </a:prstGeom>
                <a:blipFill>
                  <a:blip r:embed="rId4"/>
                  <a:stretch>
                    <a:fillRect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053F5121-4571-2D79-1397-CA95778FEA7B}"/>
                    </a:ext>
                  </a:extLst>
                </p:cNvPr>
                <p:cNvSpPr txBox="1"/>
                <p:nvPr/>
              </p:nvSpPr>
              <p:spPr>
                <a:xfrm>
                  <a:off x="1057838" y="3775397"/>
                  <a:ext cx="800621" cy="77344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2000" b="0" i="1" noProof="0" smtClean="0">
                            <a:solidFill>
                              <a:srgbClr val="000000"/>
                            </a:solidFill>
                            <a:latin typeface="Cambria Math" panose="02040503050406030204" pitchFamily="18" charset="0"/>
                          </a:rPr>
                          <m:t>𝑈</m:t>
                        </m:r>
                      </m:oMath>
                    </m:oMathPara>
                  </a14:m>
                  <a:endParaRPr kumimoji="0" lang="en-GB" sz="2000" b="0" i="0" u="none" strike="noStrike" kern="1200" cap="none" spc="0" normalizeH="0" baseline="0" noProof="0" dirty="0">
                    <a:ln>
                      <a:noFill/>
                    </a:ln>
                    <a:solidFill>
                      <a:srgbClr val="000000"/>
                    </a:solidFill>
                    <a:effectLst/>
                    <a:uLnTx/>
                    <a:uFillTx/>
                    <a:latin typeface="Arial"/>
                    <a:ea typeface="+mn-ea"/>
                    <a:cs typeface="+mn-cs"/>
                  </a:endParaRPr>
                </a:p>
              </p:txBody>
            </p:sp>
          </mc:Choice>
          <mc:Fallback xmlns="">
            <p:sp>
              <p:nvSpPr>
                <p:cNvPr id="16" name="TextBox 15">
                  <a:extLst>
                    <a:ext uri="{FF2B5EF4-FFF2-40B4-BE49-F238E27FC236}">
                      <a16:creationId xmlns:a16="http://schemas.microsoft.com/office/drawing/2014/main" id="{053F5121-4571-2D79-1397-CA95778FEA7B}"/>
                    </a:ext>
                  </a:extLst>
                </p:cNvPr>
                <p:cNvSpPr txBox="1">
                  <a:spLocks noRot="1" noChangeAspect="1" noMove="1" noResize="1" noEditPoints="1" noAdjustHandles="1" noChangeArrowheads="1" noChangeShapeType="1" noTextEdit="1"/>
                </p:cNvSpPr>
                <p:nvPr/>
              </p:nvSpPr>
              <p:spPr>
                <a:xfrm>
                  <a:off x="1057838" y="3775397"/>
                  <a:ext cx="800621" cy="773441"/>
                </a:xfrm>
                <a:prstGeom prst="rect">
                  <a:avLst/>
                </a:prstGeom>
                <a:blipFill>
                  <a:blip r:embed="rId5"/>
                  <a:stretch>
                    <a:fillRect b="-10000"/>
                  </a:stretch>
                </a:blipFill>
              </p:spPr>
              <p:txBody>
                <a:bodyPr/>
                <a:lstStyle/>
                <a:p>
                  <a:r>
                    <a:rPr lang="en-GB">
                      <a:noFill/>
                    </a:rPr>
                    <a:t> </a:t>
                  </a:r>
                </a:p>
              </p:txBody>
            </p:sp>
          </mc:Fallback>
        </mc:AlternateContent>
      </p:grpSp>
      <p:grpSp>
        <p:nvGrpSpPr>
          <p:cNvPr id="19" name="Group 18">
            <a:extLst>
              <a:ext uri="{FF2B5EF4-FFF2-40B4-BE49-F238E27FC236}">
                <a16:creationId xmlns:a16="http://schemas.microsoft.com/office/drawing/2014/main" id="{FBB2D139-CC83-EAD0-0AB3-322801F02C21}"/>
              </a:ext>
            </a:extLst>
          </p:cNvPr>
          <p:cNvGrpSpPr/>
          <p:nvPr/>
        </p:nvGrpSpPr>
        <p:grpSpPr>
          <a:xfrm>
            <a:off x="4559217" y="3675399"/>
            <a:ext cx="2226887" cy="1234211"/>
            <a:chOff x="872508" y="1414841"/>
            <a:chExt cx="4799391" cy="3101562"/>
          </a:xfrm>
        </p:grpSpPr>
        <p:sp>
          <p:nvSpPr>
            <p:cNvPr id="20" name="Rectangle 19">
              <a:extLst>
                <a:ext uri="{FF2B5EF4-FFF2-40B4-BE49-F238E27FC236}">
                  <a16:creationId xmlns:a16="http://schemas.microsoft.com/office/drawing/2014/main" id="{479DBC7F-8425-D4A5-86C4-C78B7E3B2067}"/>
                </a:ext>
              </a:extLst>
            </p:cNvPr>
            <p:cNvSpPr/>
            <p:nvPr/>
          </p:nvSpPr>
          <p:spPr>
            <a:xfrm>
              <a:off x="1740728" y="1414841"/>
              <a:ext cx="981855" cy="637082"/>
            </a:xfrm>
            <a:prstGeom prst="rect">
              <a:avLst/>
            </a:prstGeom>
            <a:solidFill>
              <a:srgbClr val="CFEDE7"/>
            </a:solidFill>
            <a:ln w="38100">
              <a:solidFill>
                <a:srgbClr val="006C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21" name="Group 20">
              <a:extLst>
                <a:ext uri="{FF2B5EF4-FFF2-40B4-BE49-F238E27FC236}">
                  <a16:creationId xmlns:a16="http://schemas.microsoft.com/office/drawing/2014/main" id="{4BF82A95-2862-0A14-AC98-62DFC2C5D56D}"/>
                </a:ext>
              </a:extLst>
            </p:cNvPr>
            <p:cNvGrpSpPr/>
            <p:nvPr/>
          </p:nvGrpSpPr>
          <p:grpSpPr>
            <a:xfrm>
              <a:off x="1742604" y="3815222"/>
              <a:ext cx="1963710" cy="637082"/>
              <a:chOff x="1742604" y="3055680"/>
              <a:chExt cx="1963710" cy="637082"/>
            </a:xfrm>
          </p:grpSpPr>
          <p:sp>
            <p:nvSpPr>
              <p:cNvPr id="30" name="Rectangle 29">
                <a:extLst>
                  <a:ext uri="{FF2B5EF4-FFF2-40B4-BE49-F238E27FC236}">
                    <a16:creationId xmlns:a16="http://schemas.microsoft.com/office/drawing/2014/main" id="{F8FF1594-EF33-6E90-03EA-F575F65C183A}"/>
                  </a:ext>
                </a:extLst>
              </p:cNvPr>
              <p:cNvSpPr/>
              <p:nvPr/>
            </p:nvSpPr>
            <p:spPr>
              <a:xfrm>
                <a:off x="2724459" y="3055680"/>
                <a:ext cx="981855" cy="637082"/>
              </a:xfrm>
              <a:prstGeom prst="rect">
                <a:avLst/>
              </a:prstGeom>
              <a:solidFill>
                <a:srgbClr val="CFEDE7"/>
              </a:solidFill>
              <a:ln w="38100">
                <a:solidFill>
                  <a:srgbClr val="006C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1" name="Rectangle 30">
                <a:extLst>
                  <a:ext uri="{FF2B5EF4-FFF2-40B4-BE49-F238E27FC236}">
                    <a16:creationId xmlns:a16="http://schemas.microsoft.com/office/drawing/2014/main" id="{BEBA16F5-1AE6-D7F4-9AC8-23D064EDD0ED}"/>
                  </a:ext>
                </a:extLst>
              </p:cNvPr>
              <p:cNvSpPr/>
              <p:nvPr/>
            </p:nvSpPr>
            <p:spPr>
              <a:xfrm>
                <a:off x="1742604" y="3055680"/>
                <a:ext cx="981855" cy="637082"/>
              </a:xfrm>
              <a:prstGeom prst="rect">
                <a:avLst/>
              </a:prstGeom>
              <a:solidFill>
                <a:srgbClr val="CFEDE7"/>
              </a:solidFill>
              <a:ln w="38100">
                <a:solidFill>
                  <a:srgbClr val="006C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2" name="Group 21">
              <a:extLst>
                <a:ext uri="{FF2B5EF4-FFF2-40B4-BE49-F238E27FC236}">
                  <a16:creationId xmlns:a16="http://schemas.microsoft.com/office/drawing/2014/main" id="{185486A1-160E-5D12-E54B-D52B86FA27A5}"/>
                </a:ext>
              </a:extLst>
            </p:cNvPr>
            <p:cNvGrpSpPr/>
            <p:nvPr/>
          </p:nvGrpSpPr>
          <p:grpSpPr>
            <a:xfrm>
              <a:off x="1740729" y="2611994"/>
              <a:ext cx="3931170" cy="637082"/>
              <a:chOff x="1742605" y="1932169"/>
              <a:chExt cx="3931170" cy="637082"/>
            </a:xfrm>
          </p:grpSpPr>
          <p:sp>
            <p:nvSpPr>
              <p:cNvPr id="26" name="Rectangle 25">
                <a:extLst>
                  <a:ext uri="{FF2B5EF4-FFF2-40B4-BE49-F238E27FC236}">
                    <a16:creationId xmlns:a16="http://schemas.microsoft.com/office/drawing/2014/main" id="{E3901030-6659-57B6-BD2F-CCE14115ABBE}"/>
                  </a:ext>
                </a:extLst>
              </p:cNvPr>
              <p:cNvSpPr/>
              <p:nvPr/>
            </p:nvSpPr>
            <p:spPr>
              <a:xfrm>
                <a:off x="1742605" y="1932169"/>
                <a:ext cx="981855" cy="637082"/>
              </a:xfrm>
              <a:prstGeom prst="rect">
                <a:avLst/>
              </a:prstGeom>
              <a:solidFill>
                <a:srgbClr val="CFEDE7"/>
              </a:solidFill>
              <a:ln w="38100">
                <a:solidFill>
                  <a:srgbClr val="006C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7" name="Rectangle 26">
                <a:extLst>
                  <a:ext uri="{FF2B5EF4-FFF2-40B4-BE49-F238E27FC236}">
                    <a16:creationId xmlns:a16="http://schemas.microsoft.com/office/drawing/2014/main" id="{FB5009CE-6DE8-0F4D-D3A7-9EFC8EFCDB5B}"/>
                  </a:ext>
                </a:extLst>
              </p:cNvPr>
              <p:cNvSpPr/>
              <p:nvPr/>
            </p:nvSpPr>
            <p:spPr>
              <a:xfrm>
                <a:off x="2724459" y="1932169"/>
                <a:ext cx="981855" cy="637082"/>
              </a:xfrm>
              <a:prstGeom prst="rect">
                <a:avLst/>
              </a:prstGeom>
              <a:solidFill>
                <a:srgbClr val="CFEDE7"/>
              </a:solidFill>
              <a:ln w="38100">
                <a:solidFill>
                  <a:srgbClr val="006C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8" name="Rectangle 27">
                <a:extLst>
                  <a:ext uri="{FF2B5EF4-FFF2-40B4-BE49-F238E27FC236}">
                    <a16:creationId xmlns:a16="http://schemas.microsoft.com/office/drawing/2014/main" id="{E0C6F44C-B90E-EF94-504F-E0312F1E3CE5}"/>
                  </a:ext>
                </a:extLst>
              </p:cNvPr>
              <p:cNvSpPr/>
              <p:nvPr/>
            </p:nvSpPr>
            <p:spPr>
              <a:xfrm>
                <a:off x="3710065" y="1932169"/>
                <a:ext cx="981855" cy="637082"/>
              </a:xfrm>
              <a:prstGeom prst="rect">
                <a:avLst/>
              </a:prstGeom>
              <a:solidFill>
                <a:srgbClr val="CFEDE7"/>
              </a:solidFill>
              <a:ln w="38100">
                <a:solidFill>
                  <a:srgbClr val="006C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9" name="Rectangle 28">
                <a:extLst>
                  <a:ext uri="{FF2B5EF4-FFF2-40B4-BE49-F238E27FC236}">
                    <a16:creationId xmlns:a16="http://schemas.microsoft.com/office/drawing/2014/main" id="{7E1BEB81-3222-4C05-241E-57231D2C387D}"/>
                  </a:ext>
                </a:extLst>
              </p:cNvPr>
              <p:cNvSpPr/>
              <p:nvPr/>
            </p:nvSpPr>
            <p:spPr>
              <a:xfrm>
                <a:off x="4691920" y="1932169"/>
                <a:ext cx="981855" cy="637082"/>
              </a:xfrm>
              <a:prstGeom prst="rect">
                <a:avLst/>
              </a:prstGeom>
              <a:solidFill>
                <a:srgbClr val="CFEDE7"/>
              </a:solidFill>
              <a:ln w="38100">
                <a:solidFill>
                  <a:srgbClr val="006C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23" name="TextBox 22">
              <a:extLst>
                <a:ext uri="{FF2B5EF4-FFF2-40B4-BE49-F238E27FC236}">
                  <a16:creationId xmlns:a16="http://schemas.microsoft.com/office/drawing/2014/main" id="{521602EF-61C9-3D61-C69A-7174914C0241}"/>
                </a:ext>
              </a:extLst>
            </p:cNvPr>
            <p:cNvSpPr txBox="1"/>
            <p:nvPr/>
          </p:nvSpPr>
          <p:spPr>
            <a:xfrm>
              <a:off x="1241293" y="2588803"/>
              <a:ext cx="1134337" cy="1546880"/>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000000"/>
                  </a:solidFill>
                  <a:latin typeface="Arial"/>
                </a:rPr>
                <a:t>𝑅</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24" name="TextBox 23">
              <a:extLst>
                <a:ext uri="{FF2B5EF4-FFF2-40B4-BE49-F238E27FC236}">
                  <a16:creationId xmlns:a16="http://schemas.microsoft.com/office/drawing/2014/main" id="{51164DFF-F691-B8D6-561E-A784E79C4337}"/>
                </a:ext>
              </a:extLst>
            </p:cNvPr>
            <p:cNvSpPr txBox="1"/>
            <p:nvPr/>
          </p:nvSpPr>
          <p:spPr>
            <a:xfrm>
              <a:off x="1265485" y="1414841"/>
              <a:ext cx="981854" cy="1546880"/>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000000"/>
                  </a:solidFill>
                  <a:latin typeface="Arial"/>
                </a:rPr>
                <a:t>𝐴</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0000"/>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10820A0C-20AA-397E-9C63-6C5EEB4107EE}"/>
                    </a:ext>
                  </a:extLst>
                </p:cNvPr>
                <p:cNvSpPr txBox="1"/>
                <p:nvPr/>
              </p:nvSpPr>
              <p:spPr>
                <a:xfrm>
                  <a:off x="872508" y="3742962"/>
                  <a:ext cx="1134335" cy="77344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2000" b="0" i="1" noProof="0" smtClean="0">
                            <a:solidFill>
                              <a:srgbClr val="000000"/>
                            </a:solidFill>
                            <a:latin typeface="Cambria Math" panose="02040503050406030204" pitchFamily="18" charset="0"/>
                          </a:rPr>
                          <m:t>𝑈</m:t>
                        </m:r>
                      </m:oMath>
                    </m:oMathPara>
                  </a14:m>
                  <a:endParaRPr kumimoji="0" lang="en-GB" sz="2000" b="0" i="0" u="none" strike="noStrike" kern="1200" cap="none" spc="0" normalizeH="0" baseline="0" noProof="0" dirty="0">
                    <a:ln>
                      <a:noFill/>
                    </a:ln>
                    <a:solidFill>
                      <a:srgbClr val="000000"/>
                    </a:solidFill>
                    <a:effectLst/>
                    <a:uLnTx/>
                    <a:uFillTx/>
                    <a:latin typeface="Arial"/>
                    <a:ea typeface="+mn-ea"/>
                    <a:cs typeface="+mn-cs"/>
                  </a:endParaRPr>
                </a:p>
              </p:txBody>
            </p:sp>
          </mc:Choice>
          <mc:Fallback xmlns="">
            <p:sp>
              <p:nvSpPr>
                <p:cNvPr id="25" name="TextBox 24">
                  <a:extLst>
                    <a:ext uri="{FF2B5EF4-FFF2-40B4-BE49-F238E27FC236}">
                      <a16:creationId xmlns:a16="http://schemas.microsoft.com/office/drawing/2014/main" id="{10820A0C-20AA-397E-9C63-6C5EEB4107EE}"/>
                    </a:ext>
                  </a:extLst>
                </p:cNvPr>
                <p:cNvSpPr txBox="1">
                  <a:spLocks noRot="1" noChangeAspect="1" noMove="1" noResize="1" noEditPoints="1" noAdjustHandles="1" noChangeArrowheads="1" noChangeShapeType="1" noTextEdit="1"/>
                </p:cNvSpPr>
                <p:nvPr/>
              </p:nvSpPr>
              <p:spPr>
                <a:xfrm>
                  <a:off x="872508" y="3742962"/>
                  <a:ext cx="1134335" cy="773441"/>
                </a:xfrm>
                <a:prstGeom prst="rect">
                  <a:avLst/>
                </a:prstGeom>
                <a:blipFill>
                  <a:blip r:embed="rId6"/>
                  <a:stretch>
                    <a:fillRect b="-10000"/>
                  </a:stretch>
                </a:blipFill>
              </p:spPr>
              <p:txBody>
                <a:bodyPr/>
                <a:lstStyle/>
                <a:p>
                  <a:r>
                    <a:rPr lang="en-GB">
                      <a:noFill/>
                    </a:rPr>
                    <a:t> </a:t>
                  </a:r>
                </a:p>
              </p:txBody>
            </p:sp>
          </mc:Fallback>
        </mc:AlternateContent>
      </p:grpSp>
      <p:grpSp>
        <p:nvGrpSpPr>
          <p:cNvPr id="32" name="Group 31">
            <a:extLst>
              <a:ext uri="{FF2B5EF4-FFF2-40B4-BE49-F238E27FC236}">
                <a16:creationId xmlns:a16="http://schemas.microsoft.com/office/drawing/2014/main" id="{118B084D-415D-9C5E-9AFA-3DEEFE92A7E6}"/>
              </a:ext>
            </a:extLst>
          </p:cNvPr>
          <p:cNvGrpSpPr/>
          <p:nvPr/>
        </p:nvGrpSpPr>
        <p:grpSpPr>
          <a:xfrm>
            <a:off x="121103" y="3648810"/>
            <a:ext cx="2236606" cy="1250307"/>
            <a:chOff x="851561" y="1414841"/>
            <a:chExt cx="4820338" cy="3142011"/>
          </a:xfrm>
        </p:grpSpPr>
        <p:sp>
          <p:nvSpPr>
            <p:cNvPr id="33" name="Rectangle 32">
              <a:extLst>
                <a:ext uri="{FF2B5EF4-FFF2-40B4-BE49-F238E27FC236}">
                  <a16:creationId xmlns:a16="http://schemas.microsoft.com/office/drawing/2014/main" id="{B04AF244-6DD3-5DAD-A5E9-933E5ABD0830}"/>
                </a:ext>
              </a:extLst>
            </p:cNvPr>
            <p:cNvSpPr/>
            <p:nvPr/>
          </p:nvSpPr>
          <p:spPr>
            <a:xfrm>
              <a:off x="1740728" y="1414841"/>
              <a:ext cx="981855" cy="637082"/>
            </a:xfrm>
            <a:prstGeom prst="rect">
              <a:avLst/>
            </a:prstGeom>
            <a:solidFill>
              <a:srgbClr val="CFEDE7"/>
            </a:solidFill>
            <a:ln w="38100">
              <a:solidFill>
                <a:srgbClr val="006C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34" name="Group 33">
              <a:extLst>
                <a:ext uri="{FF2B5EF4-FFF2-40B4-BE49-F238E27FC236}">
                  <a16:creationId xmlns:a16="http://schemas.microsoft.com/office/drawing/2014/main" id="{1AB1881F-A355-4DAB-8C7D-38CDDE726BC5}"/>
                </a:ext>
              </a:extLst>
            </p:cNvPr>
            <p:cNvGrpSpPr/>
            <p:nvPr/>
          </p:nvGrpSpPr>
          <p:grpSpPr>
            <a:xfrm>
              <a:off x="1742604" y="3815222"/>
              <a:ext cx="1963710" cy="637082"/>
              <a:chOff x="1742604" y="3055680"/>
              <a:chExt cx="1963710" cy="637082"/>
            </a:xfrm>
          </p:grpSpPr>
          <p:sp>
            <p:nvSpPr>
              <p:cNvPr id="43" name="Rectangle 42">
                <a:extLst>
                  <a:ext uri="{FF2B5EF4-FFF2-40B4-BE49-F238E27FC236}">
                    <a16:creationId xmlns:a16="http://schemas.microsoft.com/office/drawing/2014/main" id="{E3B1A335-929E-FC20-F622-BF22E1455F2A}"/>
                  </a:ext>
                </a:extLst>
              </p:cNvPr>
              <p:cNvSpPr/>
              <p:nvPr/>
            </p:nvSpPr>
            <p:spPr>
              <a:xfrm>
                <a:off x="2724459" y="3055680"/>
                <a:ext cx="981855" cy="637082"/>
              </a:xfrm>
              <a:prstGeom prst="rect">
                <a:avLst/>
              </a:prstGeom>
              <a:solidFill>
                <a:srgbClr val="CFEDE7"/>
              </a:solidFill>
              <a:ln w="38100">
                <a:solidFill>
                  <a:srgbClr val="006C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4" name="Rectangle 43">
                <a:extLst>
                  <a:ext uri="{FF2B5EF4-FFF2-40B4-BE49-F238E27FC236}">
                    <a16:creationId xmlns:a16="http://schemas.microsoft.com/office/drawing/2014/main" id="{AE085889-DBBA-F83E-EA7D-ACAEDC75108F}"/>
                  </a:ext>
                </a:extLst>
              </p:cNvPr>
              <p:cNvSpPr/>
              <p:nvPr/>
            </p:nvSpPr>
            <p:spPr>
              <a:xfrm>
                <a:off x="1742604" y="3055680"/>
                <a:ext cx="981855" cy="637082"/>
              </a:xfrm>
              <a:prstGeom prst="rect">
                <a:avLst/>
              </a:prstGeom>
              <a:solidFill>
                <a:srgbClr val="CFEDE7"/>
              </a:solidFill>
              <a:ln w="38100">
                <a:solidFill>
                  <a:srgbClr val="006C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35" name="Group 34">
              <a:extLst>
                <a:ext uri="{FF2B5EF4-FFF2-40B4-BE49-F238E27FC236}">
                  <a16:creationId xmlns:a16="http://schemas.microsoft.com/office/drawing/2014/main" id="{F1B6E658-7D3D-FD44-D1D2-53BD4F8F4AE0}"/>
                </a:ext>
              </a:extLst>
            </p:cNvPr>
            <p:cNvGrpSpPr/>
            <p:nvPr/>
          </p:nvGrpSpPr>
          <p:grpSpPr>
            <a:xfrm>
              <a:off x="1740729" y="2611994"/>
              <a:ext cx="3931170" cy="637082"/>
              <a:chOff x="1742605" y="1932169"/>
              <a:chExt cx="3931170" cy="637082"/>
            </a:xfrm>
          </p:grpSpPr>
          <p:sp>
            <p:nvSpPr>
              <p:cNvPr id="39" name="Rectangle 38">
                <a:extLst>
                  <a:ext uri="{FF2B5EF4-FFF2-40B4-BE49-F238E27FC236}">
                    <a16:creationId xmlns:a16="http://schemas.microsoft.com/office/drawing/2014/main" id="{AE47376E-4970-BC95-AF37-8DBBFFF051BA}"/>
                  </a:ext>
                </a:extLst>
              </p:cNvPr>
              <p:cNvSpPr/>
              <p:nvPr/>
            </p:nvSpPr>
            <p:spPr>
              <a:xfrm>
                <a:off x="1742605" y="1932169"/>
                <a:ext cx="981855" cy="637082"/>
              </a:xfrm>
              <a:prstGeom prst="rect">
                <a:avLst/>
              </a:prstGeom>
              <a:solidFill>
                <a:srgbClr val="CFEDE7"/>
              </a:solidFill>
              <a:ln w="38100">
                <a:solidFill>
                  <a:srgbClr val="006C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0" name="Rectangle 39">
                <a:extLst>
                  <a:ext uri="{FF2B5EF4-FFF2-40B4-BE49-F238E27FC236}">
                    <a16:creationId xmlns:a16="http://schemas.microsoft.com/office/drawing/2014/main" id="{F9B1CA51-527D-03CD-7AC1-D74B5F09BF13}"/>
                  </a:ext>
                </a:extLst>
              </p:cNvPr>
              <p:cNvSpPr/>
              <p:nvPr/>
            </p:nvSpPr>
            <p:spPr>
              <a:xfrm>
                <a:off x="2724459" y="1932169"/>
                <a:ext cx="981855" cy="637082"/>
              </a:xfrm>
              <a:prstGeom prst="rect">
                <a:avLst/>
              </a:prstGeom>
              <a:solidFill>
                <a:srgbClr val="CFEDE7"/>
              </a:solidFill>
              <a:ln w="38100">
                <a:solidFill>
                  <a:srgbClr val="006C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1" name="Rectangle 40">
                <a:extLst>
                  <a:ext uri="{FF2B5EF4-FFF2-40B4-BE49-F238E27FC236}">
                    <a16:creationId xmlns:a16="http://schemas.microsoft.com/office/drawing/2014/main" id="{B2B5E01D-D447-81C8-A9D2-A91491B313F2}"/>
                  </a:ext>
                </a:extLst>
              </p:cNvPr>
              <p:cNvSpPr/>
              <p:nvPr/>
            </p:nvSpPr>
            <p:spPr>
              <a:xfrm>
                <a:off x="3710065" y="1932169"/>
                <a:ext cx="981855" cy="637082"/>
              </a:xfrm>
              <a:prstGeom prst="rect">
                <a:avLst/>
              </a:prstGeom>
              <a:solidFill>
                <a:srgbClr val="CFEDE7"/>
              </a:solidFill>
              <a:ln w="38100">
                <a:solidFill>
                  <a:srgbClr val="006C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2" name="Rectangle 41">
                <a:extLst>
                  <a:ext uri="{FF2B5EF4-FFF2-40B4-BE49-F238E27FC236}">
                    <a16:creationId xmlns:a16="http://schemas.microsoft.com/office/drawing/2014/main" id="{40343204-CF89-E4FD-0B10-3E946C30391C}"/>
                  </a:ext>
                </a:extLst>
              </p:cNvPr>
              <p:cNvSpPr/>
              <p:nvPr/>
            </p:nvSpPr>
            <p:spPr>
              <a:xfrm>
                <a:off x="4691920" y="1932169"/>
                <a:ext cx="981855" cy="637082"/>
              </a:xfrm>
              <a:prstGeom prst="rect">
                <a:avLst/>
              </a:prstGeom>
              <a:solidFill>
                <a:srgbClr val="CFEDE7"/>
              </a:solidFill>
              <a:ln w="38100">
                <a:solidFill>
                  <a:srgbClr val="006C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36" name="TextBox 35">
              <a:extLst>
                <a:ext uri="{FF2B5EF4-FFF2-40B4-BE49-F238E27FC236}">
                  <a16:creationId xmlns:a16="http://schemas.microsoft.com/office/drawing/2014/main" id="{A07EFD99-F64B-BD6E-8EDE-9D27BDB61267}"/>
                </a:ext>
              </a:extLst>
            </p:cNvPr>
            <p:cNvSpPr txBox="1"/>
            <p:nvPr/>
          </p:nvSpPr>
          <p:spPr>
            <a:xfrm>
              <a:off x="1236114" y="2500938"/>
              <a:ext cx="1134337" cy="1546880"/>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000000"/>
                  </a:solidFill>
                  <a:latin typeface="Arial"/>
                </a:rPr>
                <a:t>𝑅</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37" name="TextBox 36">
              <a:extLst>
                <a:ext uri="{FF2B5EF4-FFF2-40B4-BE49-F238E27FC236}">
                  <a16:creationId xmlns:a16="http://schemas.microsoft.com/office/drawing/2014/main" id="{9AFEBFCB-D144-2D7F-21A1-55B1C8070727}"/>
                </a:ext>
              </a:extLst>
            </p:cNvPr>
            <p:cNvSpPr txBox="1"/>
            <p:nvPr/>
          </p:nvSpPr>
          <p:spPr>
            <a:xfrm>
              <a:off x="1265485" y="1414841"/>
              <a:ext cx="981854" cy="1546880"/>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000000"/>
                  </a:solidFill>
                  <a:latin typeface="Arial"/>
                </a:rPr>
                <a:t>𝐴</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0000"/>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BB4FB9BE-F0C0-C888-CDFB-2322614317D7}"/>
                    </a:ext>
                  </a:extLst>
                </p:cNvPr>
                <p:cNvSpPr txBox="1"/>
                <p:nvPr/>
              </p:nvSpPr>
              <p:spPr>
                <a:xfrm>
                  <a:off x="851561" y="3783411"/>
                  <a:ext cx="1212484" cy="77344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2000" b="0" i="1" noProof="0" smtClean="0">
                            <a:solidFill>
                              <a:srgbClr val="000000"/>
                            </a:solidFill>
                            <a:latin typeface="Cambria Math" panose="02040503050406030204" pitchFamily="18" charset="0"/>
                          </a:rPr>
                          <m:t>𝑈</m:t>
                        </m:r>
                      </m:oMath>
                    </m:oMathPara>
                  </a14:m>
                  <a:endParaRPr kumimoji="0" lang="en-GB" sz="2000" b="0" i="0" u="none" strike="noStrike" kern="1200" cap="none" spc="0" normalizeH="0" baseline="0" noProof="0" dirty="0">
                    <a:ln>
                      <a:noFill/>
                    </a:ln>
                    <a:solidFill>
                      <a:srgbClr val="000000"/>
                    </a:solidFill>
                    <a:effectLst/>
                    <a:uLnTx/>
                    <a:uFillTx/>
                    <a:latin typeface="Arial"/>
                    <a:ea typeface="+mn-ea"/>
                    <a:cs typeface="+mn-cs"/>
                  </a:endParaRPr>
                </a:p>
              </p:txBody>
            </p:sp>
          </mc:Choice>
          <mc:Fallback xmlns="">
            <p:sp>
              <p:nvSpPr>
                <p:cNvPr id="38" name="TextBox 37">
                  <a:extLst>
                    <a:ext uri="{FF2B5EF4-FFF2-40B4-BE49-F238E27FC236}">
                      <a16:creationId xmlns:a16="http://schemas.microsoft.com/office/drawing/2014/main" id="{BB4FB9BE-F0C0-C888-CDFB-2322614317D7}"/>
                    </a:ext>
                  </a:extLst>
                </p:cNvPr>
                <p:cNvSpPr txBox="1">
                  <a:spLocks noRot="1" noChangeAspect="1" noMove="1" noResize="1" noEditPoints="1" noAdjustHandles="1" noChangeArrowheads="1" noChangeShapeType="1" noTextEdit="1"/>
                </p:cNvSpPr>
                <p:nvPr/>
              </p:nvSpPr>
              <p:spPr>
                <a:xfrm>
                  <a:off x="851561" y="3783411"/>
                  <a:ext cx="1212484" cy="773441"/>
                </a:xfrm>
                <a:prstGeom prst="rect">
                  <a:avLst/>
                </a:prstGeom>
                <a:blipFill>
                  <a:blip r:embed="rId7"/>
                  <a:stretch>
                    <a:fillRect b="-9804"/>
                  </a:stretch>
                </a:blipFill>
              </p:spPr>
              <p:txBody>
                <a:bodyPr/>
                <a:lstStyle/>
                <a:p>
                  <a:r>
                    <a:rPr lang="en-GB">
                      <a:noFill/>
                    </a:rPr>
                    <a:t> </a:t>
                  </a:r>
                </a:p>
              </p:txBody>
            </p:sp>
          </mc:Fallback>
        </mc:AlternateContent>
      </p:grpSp>
      <p:grpSp>
        <p:nvGrpSpPr>
          <p:cNvPr id="45" name="Group 44">
            <a:extLst>
              <a:ext uri="{FF2B5EF4-FFF2-40B4-BE49-F238E27FC236}">
                <a16:creationId xmlns:a16="http://schemas.microsoft.com/office/drawing/2014/main" id="{45AB4D36-39DE-C91F-2543-481568B7A89E}"/>
              </a:ext>
            </a:extLst>
          </p:cNvPr>
          <p:cNvGrpSpPr/>
          <p:nvPr/>
        </p:nvGrpSpPr>
        <p:grpSpPr>
          <a:xfrm>
            <a:off x="4635380" y="292821"/>
            <a:ext cx="2244475" cy="1583292"/>
            <a:chOff x="834602" y="1414841"/>
            <a:chExt cx="4837297" cy="3978800"/>
          </a:xfrm>
        </p:grpSpPr>
        <p:sp>
          <p:nvSpPr>
            <p:cNvPr id="46" name="Rectangle 45">
              <a:extLst>
                <a:ext uri="{FF2B5EF4-FFF2-40B4-BE49-F238E27FC236}">
                  <a16:creationId xmlns:a16="http://schemas.microsoft.com/office/drawing/2014/main" id="{EF173E90-C872-F50A-7FAE-B8FC4EF52AC1}"/>
                </a:ext>
              </a:extLst>
            </p:cNvPr>
            <p:cNvSpPr/>
            <p:nvPr/>
          </p:nvSpPr>
          <p:spPr>
            <a:xfrm>
              <a:off x="1740728" y="1414841"/>
              <a:ext cx="981855" cy="637082"/>
            </a:xfrm>
            <a:prstGeom prst="rect">
              <a:avLst/>
            </a:prstGeom>
            <a:solidFill>
              <a:srgbClr val="CFEDE7"/>
            </a:solidFill>
            <a:ln w="38100">
              <a:solidFill>
                <a:srgbClr val="006C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47" name="Group 46">
              <a:extLst>
                <a:ext uri="{FF2B5EF4-FFF2-40B4-BE49-F238E27FC236}">
                  <a16:creationId xmlns:a16="http://schemas.microsoft.com/office/drawing/2014/main" id="{F21D48CE-AEA8-B71A-31AC-DD0D76539ED8}"/>
                </a:ext>
              </a:extLst>
            </p:cNvPr>
            <p:cNvGrpSpPr/>
            <p:nvPr/>
          </p:nvGrpSpPr>
          <p:grpSpPr>
            <a:xfrm>
              <a:off x="1742604" y="3815222"/>
              <a:ext cx="1963710" cy="637082"/>
              <a:chOff x="1742604" y="3055680"/>
              <a:chExt cx="1963710" cy="637082"/>
            </a:xfrm>
          </p:grpSpPr>
          <p:sp>
            <p:nvSpPr>
              <p:cNvPr id="56" name="Rectangle 55">
                <a:extLst>
                  <a:ext uri="{FF2B5EF4-FFF2-40B4-BE49-F238E27FC236}">
                    <a16:creationId xmlns:a16="http://schemas.microsoft.com/office/drawing/2014/main" id="{9E4F9652-1863-4740-91F6-8C5979285636}"/>
                  </a:ext>
                </a:extLst>
              </p:cNvPr>
              <p:cNvSpPr/>
              <p:nvPr/>
            </p:nvSpPr>
            <p:spPr>
              <a:xfrm>
                <a:off x="2724459" y="3055680"/>
                <a:ext cx="981855" cy="637082"/>
              </a:xfrm>
              <a:prstGeom prst="rect">
                <a:avLst/>
              </a:prstGeom>
              <a:solidFill>
                <a:srgbClr val="CFEDE7"/>
              </a:solidFill>
              <a:ln w="38100">
                <a:solidFill>
                  <a:srgbClr val="006C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7" name="Rectangle 56">
                <a:extLst>
                  <a:ext uri="{FF2B5EF4-FFF2-40B4-BE49-F238E27FC236}">
                    <a16:creationId xmlns:a16="http://schemas.microsoft.com/office/drawing/2014/main" id="{02AEF3B1-DAAF-097F-8F05-C8A2918D7340}"/>
                  </a:ext>
                </a:extLst>
              </p:cNvPr>
              <p:cNvSpPr/>
              <p:nvPr/>
            </p:nvSpPr>
            <p:spPr>
              <a:xfrm>
                <a:off x="1742604" y="3055680"/>
                <a:ext cx="981855" cy="637082"/>
              </a:xfrm>
              <a:prstGeom prst="rect">
                <a:avLst/>
              </a:prstGeom>
              <a:solidFill>
                <a:srgbClr val="CFEDE7"/>
              </a:solidFill>
              <a:ln w="38100">
                <a:solidFill>
                  <a:srgbClr val="006C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48" name="Group 47">
              <a:extLst>
                <a:ext uri="{FF2B5EF4-FFF2-40B4-BE49-F238E27FC236}">
                  <a16:creationId xmlns:a16="http://schemas.microsoft.com/office/drawing/2014/main" id="{F8F9C7D9-0EB8-9748-9F36-1B3A02D49C5E}"/>
                </a:ext>
              </a:extLst>
            </p:cNvPr>
            <p:cNvGrpSpPr/>
            <p:nvPr/>
          </p:nvGrpSpPr>
          <p:grpSpPr>
            <a:xfrm>
              <a:off x="1740729" y="2611994"/>
              <a:ext cx="3931170" cy="637082"/>
              <a:chOff x="1742605" y="1932169"/>
              <a:chExt cx="3931170" cy="637082"/>
            </a:xfrm>
          </p:grpSpPr>
          <p:sp>
            <p:nvSpPr>
              <p:cNvPr id="52" name="Rectangle 51">
                <a:extLst>
                  <a:ext uri="{FF2B5EF4-FFF2-40B4-BE49-F238E27FC236}">
                    <a16:creationId xmlns:a16="http://schemas.microsoft.com/office/drawing/2014/main" id="{5F9AC519-BAF7-285B-278B-59F77E3D3D12}"/>
                  </a:ext>
                </a:extLst>
              </p:cNvPr>
              <p:cNvSpPr/>
              <p:nvPr/>
            </p:nvSpPr>
            <p:spPr>
              <a:xfrm>
                <a:off x="1742605" y="1932169"/>
                <a:ext cx="981855" cy="637082"/>
              </a:xfrm>
              <a:prstGeom prst="rect">
                <a:avLst/>
              </a:prstGeom>
              <a:solidFill>
                <a:srgbClr val="CFEDE7"/>
              </a:solidFill>
              <a:ln w="38100">
                <a:solidFill>
                  <a:srgbClr val="006C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AEF4FD1D-D759-CD77-964F-B4F1A7691D10}"/>
                  </a:ext>
                </a:extLst>
              </p:cNvPr>
              <p:cNvSpPr/>
              <p:nvPr/>
            </p:nvSpPr>
            <p:spPr>
              <a:xfrm>
                <a:off x="2724459" y="1932169"/>
                <a:ext cx="981855" cy="637082"/>
              </a:xfrm>
              <a:prstGeom prst="rect">
                <a:avLst/>
              </a:prstGeom>
              <a:solidFill>
                <a:srgbClr val="CFEDE7"/>
              </a:solidFill>
              <a:ln w="38100">
                <a:solidFill>
                  <a:srgbClr val="006C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EAC6ADC9-AD5F-6633-3F14-717D68F0C1D1}"/>
                  </a:ext>
                </a:extLst>
              </p:cNvPr>
              <p:cNvSpPr/>
              <p:nvPr/>
            </p:nvSpPr>
            <p:spPr>
              <a:xfrm>
                <a:off x="3710065" y="1932169"/>
                <a:ext cx="981855" cy="637082"/>
              </a:xfrm>
              <a:prstGeom prst="rect">
                <a:avLst/>
              </a:prstGeom>
              <a:solidFill>
                <a:srgbClr val="CFEDE7"/>
              </a:solidFill>
              <a:ln w="38100">
                <a:solidFill>
                  <a:srgbClr val="006C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5" name="Rectangle 54">
                <a:extLst>
                  <a:ext uri="{FF2B5EF4-FFF2-40B4-BE49-F238E27FC236}">
                    <a16:creationId xmlns:a16="http://schemas.microsoft.com/office/drawing/2014/main" id="{E5DC5029-E681-8872-AE3C-48F3FBEA8C72}"/>
                  </a:ext>
                </a:extLst>
              </p:cNvPr>
              <p:cNvSpPr/>
              <p:nvPr/>
            </p:nvSpPr>
            <p:spPr>
              <a:xfrm>
                <a:off x="4691920" y="1932169"/>
                <a:ext cx="981855" cy="637082"/>
              </a:xfrm>
              <a:prstGeom prst="rect">
                <a:avLst/>
              </a:prstGeom>
              <a:solidFill>
                <a:srgbClr val="CFEDE7"/>
              </a:solidFill>
              <a:ln w="38100">
                <a:solidFill>
                  <a:srgbClr val="006C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B2E12A06-6DFD-1E27-BD88-D1181630A24A}"/>
                    </a:ext>
                  </a:extLst>
                </p:cNvPr>
                <p:cNvSpPr txBox="1"/>
                <p:nvPr/>
              </p:nvSpPr>
              <p:spPr>
                <a:xfrm>
                  <a:off x="834602" y="2596377"/>
                  <a:ext cx="1208941" cy="1546880"/>
                </a:xfrm>
                <a:prstGeom prst="rect">
                  <a:avLst/>
                </a:prstGeom>
                <a:noFill/>
              </p:spPr>
              <p:txBody>
                <a:bodyPr wrap="square" lIns="0" tIns="0" rIns="0" bIns="0" rtlCol="0">
                  <a:spAutoFit/>
                </a:bodyPr>
                <a:lstStyle/>
                <a:p>
                  <a:pPr>
                    <a:defRPr/>
                  </a:pPr>
                  <a14:m>
                    <m:oMathPara xmlns:m="http://schemas.openxmlformats.org/officeDocument/2006/math">
                      <m:oMathParaPr>
                        <m:jc m:val="centerGroup"/>
                      </m:oMathParaPr>
                      <m:oMath xmlns:m="http://schemas.openxmlformats.org/officeDocument/2006/math">
                        <m:r>
                          <a:rPr kumimoji="0" lang="en-GB"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𝑅</m:t>
                        </m:r>
                      </m:oMath>
                    </m:oMathPara>
                  </a14:m>
                  <a:endParaRPr kumimoji="0" lang="en-GB" sz="200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0000"/>
                    </a:solidFill>
                    <a:effectLst/>
                    <a:uLnTx/>
                    <a:uFillTx/>
                    <a:latin typeface="Arial"/>
                    <a:ea typeface="+mn-ea"/>
                    <a:cs typeface="+mn-cs"/>
                  </a:endParaRPr>
                </a:p>
              </p:txBody>
            </p:sp>
          </mc:Choice>
          <mc:Fallback xmlns="">
            <p:sp>
              <p:nvSpPr>
                <p:cNvPr id="49" name="TextBox 48">
                  <a:extLst>
                    <a:ext uri="{FF2B5EF4-FFF2-40B4-BE49-F238E27FC236}">
                      <a16:creationId xmlns:a16="http://schemas.microsoft.com/office/drawing/2014/main" id="{B2E12A06-6DFD-1E27-BD88-D1181630A24A}"/>
                    </a:ext>
                  </a:extLst>
                </p:cNvPr>
                <p:cNvSpPr txBox="1">
                  <a:spLocks noRot="1" noChangeAspect="1" noMove="1" noResize="1" noEditPoints="1" noAdjustHandles="1" noChangeArrowheads="1" noChangeShapeType="1" noTextEdit="1"/>
                </p:cNvSpPr>
                <p:nvPr/>
              </p:nvSpPr>
              <p:spPr>
                <a:xfrm>
                  <a:off x="834602" y="2596377"/>
                  <a:ext cx="1208941" cy="1546880"/>
                </a:xfrm>
                <a:prstGeom prst="rect">
                  <a:avLst/>
                </a:prstGeom>
                <a:blipFill>
                  <a:blip r:embed="rId8"/>
                  <a:stretch>
                    <a:fillRect/>
                  </a:stretch>
                </a:blipFill>
              </p:spPr>
              <p:txBody>
                <a:bodyPr/>
                <a:lstStyle/>
                <a:p>
                  <a:r>
                    <a:rPr lang="en-GB">
                      <a:noFill/>
                    </a:rPr>
                    <a:t> </a:t>
                  </a:r>
                </a:p>
              </p:txBody>
            </p:sp>
          </mc:Fallback>
        </mc:AlternateContent>
        <p:sp>
          <p:nvSpPr>
            <p:cNvPr id="50" name="TextBox 49">
              <a:extLst>
                <a:ext uri="{FF2B5EF4-FFF2-40B4-BE49-F238E27FC236}">
                  <a16:creationId xmlns:a16="http://schemas.microsoft.com/office/drawing/2014/main" id="{E8CEC41A-1F6F-7D1A-99FE-838F41F5EE41}"/>
                </a:ext>
              </a:extLst>
            </p:cNvPr>
            <p:cNvSpPr txBox="1"/>
            <p:nvPr/>
          </p:nvSpPr>
          <p:spPr>
            <a:xfrm>
              <a:off x="1265485" y="1414841"/>
              <a:ext cx="981854" cy="1546880"/>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000000"/>
                  </a:solidFill>
                  <a:latin typeface="Arial"/>
                </a:rPr>
                <a:t>𝐴</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000000"/>
                  </a:solidFill>
                  <a:latin typeface="Arial"/>
                </a:rPr>
                <a:t> </a:t>
              </a:r>
              <a:endParaRPr kumimoji="0" lang="en-GB" sz="2000" b="0" i="0" u="none" strike="noStrike" kern="1200" cap="none" spc="0" normalizeH="0" baseline="0" noProof="0" dirty="0">
                <a:ln>
                  <a:noFill/>
                </a:ln>
                <a:solidFill>
                  <a:srgbClr val="000000"/>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BC024D82-EB45-C095-67DC-E2EEFC463127}"/>
                    </a:ext>
                  </a:extLst>
                </p:cNvPr>
                <p:cNvSpPr txBox="1"/>
                <p:nvPr/>
              </p:nvSpPr>
              <p:spPr>
                <a:xfrm>
                  <a:off x="897956" y="3846761"/>
                  <a:ext cx="1036081" cy="1546880"/>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2000" b="0" i="1" noProof="0" smtClean="0">
                            <a:solidFill>
                              <a:srgbClr val="000000"/>
                            </a:solidFill>
                            <a:latin typeface="Cambria Math" panose="02040503050406030204" pitchFamily="18" charset="0"/>
                          </a:rPr>
                          <m:t>𝑈</m:t>
                        </m:r>
                      </m:oMath>
                    </m:oMathPara>
                  </a14:m>
                  <a:endParaRPr lang="en-GB" sz="2000" noProof="0" dirty="0">
                    <a:solidFill>
                      <a:srgbClr val="000000"/>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0000"/>
                    </a:solidFill>
                    <a:effectLst/>
                    <a:uLnTx/>
                    <a:uFillTx/>
                    <a:latin typeface="Arial"/>
                    <a:ea typeface="+mn-ea"/>
                    <a:cs typeface="+mn-cs"/>
                  </a:endParaRPr>
                </a:p>
              </p:txBody>
            </p:sp>
          </mc:Choice>
          <mc:Fallback xmlns="">
            <p:sp>
              <p:nvSpPr>
                <p:cNvPr id="51" name="TextBox 50">
                  <a:extLst>
                    <a:ext uri="{FF2B5EF4-FFF2-40B4-BE49-F238E27FC236}">
                      <a16:creationId xmlns:a16="http://schemas.microsoft.com/office/drawing/2014/main" id="{BC024D82-EB45-C095-67DC-E2EEFC463127}"/>
                    </a:ext>
                  </a:extLst>
                </p:cNvPr>
                <p:cNvSpPr txBox="1">
                  <a:spLocks noRot="1" noChangeAspect="1" noMove="1" noResize="1" noEditPoints="1" noAdjustHandles="1" noChangeArrowheads="1" noChangeShapeType="1" noTextEdit="1"/>
                </p:cNvSpPr>
                <p:nvPr/>
              </p:nvSpPr>
              <p:spPr>
                <a:xfrm>
                  <a:off x="897956" y="3846761"/>
                  <a:ext cx="1036081" cy="1546880"/>
                </a:xfrm>
                <a:prstGeom prst="rect">
                  <a:avLst/>
                </a:prstGeom>
                <a:blipFill>
                  <a:blip r:embed="rId9"/>
                  <a:stretch>
                    <a:fillRect/>
                  </a:stretch>
                </a:blipFill>
              </p:spPr>
              <p:txBody>
                <a:bodyPr/>
                <a:lstStyle/>
                <a:p>
                  <a:r>
                    <a:rPr lang="en-GB">
                      <a:noFill/>
                    </a:rPr>
                    <a:t> </a:t>
                  </a:r>
                </a:p>
              </p:txBody>
            </p:sp>
          </mc:Fallback>
        </mc:AlternateContent>
      </p:grpSp>
      <p:grpSp>
        <p:nvGrpSpPr>
          <p:cNvPr id="72" name="Group 71">
            <a:extLst>
              <a:ext uri="{FF2B5EF4-FFF2-40B4-BE49-F238E27FC236}">
                <a16:creationId xmlns:a16="http://schemas.microsoft.com/office/drawing/2014/main" id="{BF3C6AF4-2E2F-B095-ED03-98BF5AE1FAB2}"/>
              </a:ext>
            </a:extLst>
          </p:cNvPr>
          <p:cNvGrpSpPr/>
          <p:nvPr/>
        </p:nvGrpSpPr>
        <p:grpSpPr>
          <a:xfrm>
            <a:off x="0" y="0"/>
            <a:ext cx="9144000" cy="5143500"/>
            <a:chOff x="0" y="0"/>
            <a:chExt cx="9144000" cy="5143500"/>
          </a:xfrm>
        </p:grpSpPr>
        <p:sp>
          <p:nvSpPr>
            <p:cNvPr id="3" name="TextBox 2">
              <a:extLst>
                <a:ext uri="{FF2B5EF4-FFF2-40B4-BE49-F238E27FC236}">
                  <a16:creationId xmlns:a16="http://schemas.microsoft.com/office/drawing/2014/main" id="{404BBC65-86A2-917C-7F92-D8566236887D}"/>
                </a:ext>
              </a:extLst>
            </p:cNvPr>
            <p:cNvSpPr txBox="1"/>
            <p:nvPr/>
          </p:nvSpPr>
          <p:spPr>
            <a:xfrm>
              <a:off x="3185769" y="2063918"/>
              <a:ext cx="2772461" cy="1015663"/>
            </a:xfrm>
            <a:prstGeom prst="rect">
              <a:avLst/>
            </a:prstGeom>
            <a:noFill/>
            <a:ln w="38100">
              <a:solidFill>
                <a:srgbClr val="006C47"/>
              </a:solidFill>
            </a:ln>
          </p:spPr>
          <p:txBody>
            <a:bodyPr wrap="square">
              <a:spAutoFit/>
            </a:bodyPr>
            <a:lstStyle/>
            <a:p>
              <a:pPr marL="0" indent="0">
                <a:buNone/>
              </a:pPr>
              <a:r>
                <a:rPr lang="en-GB" sz="1200" dirty="0"/>
                <a:t>April, Richard and Usha each competed in a maths competition.</a:t>
              </a:r>
            </a:p>
            <a:p>
              <a:pPr marL="0" indent="0">
                <a:buNone/>
              </a:pPr>
              <a:r>
                <a:rPr lang="en-GB" sz="1200" dirty="0"/>
                <a:t>Richard’s score was four times April’s.</a:t>
              </a:r>
            </a:p>
            <a:p>
              <a:pPr marL="0" indent="0">
                <a:buNone/>
              </a:pPr>
              <a:r>
                <a:rPr lang="en-GB" sz="1200" dirty="0"/>
                <a:t>Usha’s score was half of Richard’s score.</a:t>
              </a:r>
            </a:p>
          </p:txBody>
        </p:sp>
        <p:cxnSp>
          <p:nvCxnSpPr>
            <p:cNvPr id="59" name="Straight Connector 58">
              <a:extLst>
                <a:ext uri="{FF2B5EF4-FFF2-40B4-BE49-F238E27FC236}">
                  <a16:creationId xmlns:a16="http://schemas.microsoft.com/office/drawing/2014/main" id="{F476A341-AC6B-3F18-45B0-0DF35350E22C}"/>
                </a:ext>
              </a:extLst>
            </p:cNvPr>
            <p:cNvCxnSpPr>
              <a:cxnSpLocks/>
            </p:cNvCxnSpPr>
            <p:nvPr/>
          </p:nvCxnSpPr>
          <p:spPr>
            <a:xfrm>
              <a:off x="4512258" y="0"/>
              <a:ext cx="0" cy="2063918"/>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3B1C72A-39D9-26B0-638C-B7BB0CBF4BBF}"/>
                </a:ext>
              </a:extLst>
            </p:cNvPr>
            <p:cNvCxnSpPr>
              <a:cxnSpLocks/>
            </p:cNvCxnSpPr>
            <p:nvPr/>
          </p:nvCxnSpPr>
          <p:spPr>
            <a:xfrm>
              <a:off x="4512258" y="3079581"/>
              <a:ext cx="0" cy="2063919"/>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E2155ACB-347E-CA18-A00B-0FBF6EB9A7A4}"/>
                </a:ext>
              </a:extLst>
            </p:cNvPr>
            <p:cNvCxnSpPr>
              <a:cxnSpLocks/>
              <a:endCxn id="3" idx="3"/>
            </p:cNvCxnSpPr>
            <p:nvPr/>
          </p:nvCxnSpPr>
          <p:spPr>
            <a:xfrm flipH="1">
              <a:off x="5958230" y="2571749"/>
              <a:ext cx="3185770" cy="1"/>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AB1707D-E409-F8ED-22BD-715246846AD8}"/>
                </a:ext>
              </a:extLst>
            </p:cNvPr>
            <p:cNvCxnSpPr>
              <a:cxnSpLocks/>
            </p:cNvCxnSpPr>
            <p:nvPr/>
          </p:nvCxnSpPr>
          <p:spPr>
            <a:xfrm flipH="1">
              <a:off x="0" y="2556587"/>
              <a:ext cx="3185769" cy="1516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73" name="TextBox 72">
            <a:extLst>
              <a:ext uri="{FF2B5EF4-FFF2-40B4-BE49-F238E27FC236}">
                <a16:creationId xmlns:a16="http://schemas.microsoft.com/office/drawing/2014/main" id="{AE2E01FB-6338-0366-47B1-7C179F2F224C}"/>
              </a:ext>
            </a:extLst>
          </p:cNvPr>
          <p:cNvSpPr txBox="1"/>
          <p:nvPr/>
        </p:nvSpPr>
        <p:spPr>
          <a:xfrm flipH="1">
            <a:off x="2119722" y="107588"/>
            <a:ext cx="2443806" cy="415498"/>
          </a:xfrm>
          <a:prstGeom prst="rect">
            <a:avLst/>
          </a:prstGeom>
          <a:noFill/>
        </p:spPr>
        <p:txBody>
          <a:bodyPr wrap="square" lIns="0" tIns="0" rIns="0" bIns="0" rtlCol="0">
            <a:spAutoFit/>
          </a:bodyPr>
          <a:lstStyle/>
          <a:p>
            <a:r>
              <a:rPr lang="en-GB" sz="1350" dirty="0"/>
              <a:t>Usha scored 78 points.  How many points did April score?</a:t>
            </a:r>
          </a:p>
        </p:txBody>
      </p:sp>
      <p:sp>
        <p:nvSpPr>
          <p:cNvPr id="74" name="TextBox 73">
            <a:extLst>
              <a:ext uri="{FF2B5EF4-FFF2-40B4-BE49-F238E27FC236}">
                <a16:creationId xmlns:a16="http://schemas.microsoft.com/office/drawing/2014/main" id="{E6912B8E-6EAC-83D0-9DD8-E52AA33CB706}"/>
              </a:ext>
            </a:extLst>
          </p:cNvPr>
          <p:cNvSpPr txBox="1"/>
          <p:nvPr/>
        </p:nvSpPr>
        <p:spPr>
          <a:xfrm flipH="1">
            <a:off x="6205148" y="2693202"/>
            <a:ext cx="2443806" cy="623248"/>
          </a:xfrm>
          <a:prstGeom prst="rect">
            <a:avLst/>
          </a:prstGeom>
          <a:noFill/>
        </p:spPr>
        <p:txBody>
          <a:bodyPr wrap="square" lIns="0" tIns="0" rIns="0" bIns="0" rtlCol="0">
            <a:spAutoFit/>
          </a:bodyPr>
          <a:lstStyle/>
          <a:p>
            <a:r>
              <a:rPr lang="en-GB" sz="1350" dirty="0"/>
              <a:t>Richard scored 156 points.  Find the mean, mode, median and range of the 3 competitors.</a:t>
            </a:r>
          </a:p>
        </p:txBody>
      </p:sp>
      <p:sp>
        <p:nvSpPr>
          <p:cNvPr id="75" name="TextBox 74">
            <a:extLst>
              <a:ext uri="{FF2B5EF4-FFF2-40B4-BE49-F238E27FC236}">
                <a16:creationId xmlns:a16="http://schemas.microsoft.com/office/drawing/2014/main" id="{3E8608EA-86DD-1A28-8880-A7F3CAE77556}"/>
              </a:ext>
            </a:extLst>
          </p:cNvPr>
          <p:cNvSpPr txBox="1"/>
          <p:nvPr/>
        </p:nvSpPr>
        <p:spPr>
          <a:xfrm flipH="1">
            <a:off x="6196493" y="1740690"/>
            <a:ext cx="2443806" cy="623248"/>
          </a:xfrm>
          <a:prstGeom prst="rect">
            <a:avLst/>
          </a:prstGeom>
          <a:noFill/>
        </p:spPr>
        <p:txBody>
          <a:bodyPr wrap="square" lIns="0" tIns="0" rIns="0" bIns="0" rtlCol="0">
            <a:spAutoFit/>
          </a:bodyPr>
          <a:lstStyle/>
          <a:p>
            <a:r>
              <a:rPr lang="en-GB" sz="1350" dirty="0"/>
              <a:t>Richard scored 117 points more than April. How many points did Usha score?</a:t>
            </a:r>
          </a:p>
        </p:txBody>
      </p:sp>
      <p:sp>
        <p:nvSpPr>
          <p:cNvPr id="76" name="TextBox 75">
            <a:extLst>
              <a:ext uri="{FF2B5EF4-FFF2-40B4-BE49-F238E27FC236}">
                <a16:creationId xmlns:a16="http://schemas.microsoft.com/office/drawing/2014/main" id="{520E0818-3DA1-A5EC-8925-90B632435F0C}"/>
              </a:ext>
            </a:extLst>
          </p:cNvPr>
          <p:cNvSpPr txBox="1"/>
          <p:nvPr/>
        </p:nvSpPr>
        <p:spPr>
          <a:xfrm flipH="1">
            <a:off x="313161" y="2789522"/>
            <a:ext cx="2443806" cy="830997"/>
          </a:xfrm>
          <a:prstGeom prst="rect">
            <a:avLst/>
          </a:prstGeom>
          <a:noFill/>
        </p:spPr>
        <p:txBody>
          <a:bodyPr wrap="square" lIns="0" tIns="0" rIns="0" bIns="0" rtlCol="0">
            <a:spAutoFit/>
          </a:bodyPr>
          <a:lstStyle/>
          <a:p>
            <a:r>
              <a:rPr lang="en-GB" sz="1350" dirty="0"/>
              <a:t>The total points scored by April, Richard and Usha is 273.  How many more points did Richard score than Usha?</a:t>
            </a:r>
          </a:p>
        </p:txBody>
      </p:sp>
      <p:sp>
        <p:nvSpPr>
          <p:cNvPr id="18" name="Right Brace 17">
            <a:extLst>
              <a:ext uri="{FF2B5EF4-FFF2-40B4-BE49-F238E27FC236}">
                <a16:creationId xmlns:a16="http://schemas.microsoft.com/office/drawing/2014/main" id="{7DD81BF9-FEE2-4365-9173-C88D286B776C}"/>
              </a:ext>
            </a:extLst>
          </p:cNvPr>
          <p:cNvSpPr/>
          <p:nvPr/>
        </p:nvSpPr>
        <p:spPr>
          <a:xfrm rot="5400000">
            <a:off x="1064318" y="1499304"/>
            <a:ext cx="146367" cy="899987"/>
          </a:xfrm>
          <a:prstGeom prst="rightBrace">
            <a:avLst>
              <a:gd name="adj1" fmla="val 8333"/>
              <a:gd name="adj2" fmla="val 48667"/>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CFB13609-E173-3E52-331B-78D803781FB2}"/>
                  </a:ext>
                </a:extLst>
              </p:cNvPr>
              <p:cNvSpPr txBox="1"/>
              <p:nvPr/>
            </p:nvSpPr>
            <p:spPr>
              <a:xfrm>
                <a:off x="2919138" y="955313"/>
                <a:ext cx="1343925" cy="20774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1350" b="0" i="1" smtClean="0">
                          <a:latin typeface="Cambria Math" panose="02040503050406030204" pitchFamily="18" charset="0"/>
                        </a:rPr>
                        <m:t>78 </m:t>
                      </m:r>
                      <m:r>
                        <a:rPr lang="en-GB" sz="1350" b="0" i="1" smtClean="0">
                          <a:latin typeface="Cambria Math" panose="02040503050406030204" pitchFamily="18" charset="0"/>
                          <a:ea typeface="Cambria Math" panose="02040503050406030204" pitchFamily="18" charset="0"/>
                        </a:rPr>
                        <m:t>÷2=39</m:t>
                      </m:r>
                    </m:oMath>
                  </m:oMathPara>
                </a14:m>
                <a:endParaRPr lang="en-GB" sz="1350" dirty="0"/>
              </a:p>
            </p:txBody>
          </p:sp>
        </mc:Choice>
        <mc:Fallback xmlns="">
          <p:sp>
            <p:nvSpPr>
              <p:cNvPr id="58" name="TextBox 57">
                <a:extLst>
                  <a:ext uri="{FF2B5EF4-FFF2-40B4-BE49-F238E27FC236}">
                    <a16:creationId xmlns:a16="http://schemas.microsoft.com/office/drawing/2014/main" id="{CFB13609-E173-3E52-331B-78D803781FB2}"/>
                  </a:ext>
                </a:extLst>
              </p:cNvPr>
              <p:cNvSpPr txBox="1">
                <a:spLocks noRot="1" noChangeAspect="1" noMove="1" noResize="1" noEditPoints="1" noAdjustHandles="1" noChangeArrowheads="1" noChangeShapeType="1" noTextEdit="1"/>
              </p:cNvSpPr>
              <p:nvPr/>
            </p:nvSpPr>
            <p:spPr>
              <a:xfrm>
                <a:off x="2919138" y="955313"/>
                <a:ext cx="1343925" cy="207749"/>
              </a:xfrm>
              <a:prstGeom prst="rect">
                <a:avLst/>
              </a:prstGeom>
              <a:blipFill>
                <a:blip r:embed="rId10"/>
                <a:stretch>
                  <a:fillRect b="-8824"/>
                </a:stretch>
              </a:blipFill>
            </p:spPr>
            <p:txBody>
              <a:bodyPr/>
              <a:lstStyle/>
              <a:p>
                <a:r>
                  <a:rPr lang="en-GB">
                    <a:noFill/>
                  </a:rPr>
                  <a:t> </a:t>
                </a:r>
              </a:p>
            </p:txBody>
          </p:sp>
        </mc:Fallback>
      </mc:AlternateContent>
      <p:sp>
        <p:nvSpPr>
          <p:cNvPr id="60" name="TextBox 59">
            <a:extLst>
              <a:ext uri="{FF2B5EF4-FFF2-40B4-BE49-F238E27FC236}">
                <a16:creationId xmlns:a16="http://schemas.microsoft.com/office/drawing/2014/main" id="{C349F89F-2491-2755-8842-04FDD4A0E8F5}"/>
              </a:ext>
            </a:extLst>
          </p:cNvPr>
          <p:cNvSpPr txBox="1"/>
          <p:nvPr/>
        </p:nvSpPr>
        <p:spPr>
          <a:xfrm>
            <a:off x="1071576" y="2022481"/>
            <a:ext cx="202172" cy="207749"/>
          </a:xfrm>
          <a:prstGeom prst="rect">
            <a:avLst/>
          </a:prstGeom>
          <a:noFill/>
        </p:spPr>
        <p:txBody>
          <a:bodyPr wrap="square" lIns="0" tIns="0" rIns="0" bIns="0" rtlCol="0">
            <a:spAutoFit/>
          </a:bodyPr>
          <a:lstStyle/>
          <a:p>
            <a:r>
              <a:rPr lang="en-GB" sz="1350" dirty="0"/>
              <a:t>78</a:t>
            </a:r>
          </a:p>
        </p:txBody>
      </p:sp>
      <p:sp>
        <p:nvSpPr>
          <p:cNvPr id="62" name="TextBox 61">
            <a:extLst>
              <a:ext uri="{FF2B5EF4-FFF2-40B4-BE49-F238E27FC236}">
                <a16:creationId xmlns:a16="http://schemas.microsoft.com/office/drawing/2014/main" id="{CCD5E60A-BFF2-9BA3-33E8-91237C7C7CC9}"/>
              </a:ext>
            </a:extLst>
          </p:cNvPr>
          <p:cNvSpPr txBox="1"/>
          <p:nvPr/>
        </p:nvSpPr>
        <p:spPr>
          <a:xfrm>
            <a:off x="2930901" y="1447902"/>
            <a:ext cx="1428840" cy="207749"/>
          </a:xfrm>
          <a:prstGeom prst="rect">
            <a:avLst/>
          </a:prstGeom>
          <a:noFill/>
        </p:spPr>
        <p:txBody>
          <a:bodyPr wrap="square" lIns="0" tIns="0" rIns="0" bIns="0" rtlCol="0">
            <a:spAutoFit/>
          </a:bodyPr>
          <a:lstStyle/>
          <a:p>
            <a:r>
              <a:rPr lang="en-GB" sz="1350" dirty="0"/>
              <a:t>April’s score is 39</a:t>
            </a:r>
          </a:p>
        </p:txBody>
      </p:sp>
      <p:sp>
        <p:nvSpPr>
          <p:cNvPr id="63" name="TextBox 62">
            <a:extLst>
              <a:ext uri="{FF2B5EF4-FFF2-40B4-BE49-F238E27FC236}">
                <a16:creationId xmlns:a16="http://schemas.microsoft.com/office/drawing/2014/main" id="{5D452479-83F7-B753-CB4C-56C1119AE0A5}"/>
              </a:ext>
            </a:extLst>
          </p:cNvPr>
          <p:cNvSpPr txBox="1"/>
          <p:nvPr/>
        </p:nvSpPr>
        <p:spPr>
          <a:xfrm>
            <a:off x="816708" y="1601398"/>
            <a:ext cx="202172" cy="207749"/>
          </a:xfrm>
          <a:prstGeom prst="rect">
            <a:avLst/>
          </a:prstGeom>
          <a:noFill/>
        </p:spPr>
        <p:txBody>
          <a:bodyPr wrap="square" lIns="0" tIns="0" rIns="0" bIns="0" rtlCol="0">
            <a:spAutoFit/>
          </a:bodyPr>
          <a:lstStyle/>
          <a:p>
            <a:r>
              <a:rPr lang="en-GB" sz="1350" dirty="0"/>
              <a:t>39</a:t>
            </a:r>
          </a:p>
        </p:txBody>
      </p:sp>
      <p:sp>
        <p:nvSpPr>
          <p:cNvPr id="64" name="TextBox 63">
            <a:extLst>
              <a:ext uri="{FF2B5EF4-FFF2-40B4-BE49-F238E27FC236}">
                <a16:creationId xmlns:a16="http://schemas.microsoft.com/office/drawing/2014/main" id="{5326D6BA-DFD5-03B1-E5FF-B8CECF56481F}"/>
              </a:ext>
            </a:extLst>
          </p:cNvPr>
          <p:cNvSpPr txBox="1"/>
          <p:nvPr/>
        </p:nvSpPr>
        <p:spPr>
          <a:xfrm>
            <a:off x="807933" y="641229"/>
            <a:ext cx="202172" cy="207749"/>
          </a:xfrm>
          <a:prstGeom prst="rect">
            <a:avLst/>
          </a:prstGeom>
          <a:noFill/>
        </p:spPr>
        <p:txBody>
          <a:bodyPr wrap="square" lIns="0" tIns="0" rIns="0" bIns="0" rtlCol="0">
            <a:spAutoFit/>
          </a:bodyPr>
          <a:lstStyle/>
          <a:p>
            <a:r>
              <a:rPr lang="en-GB" sz="1350" dirty="0"/>
              <a:t>39</a:t>
            </a:r>
          </a:p>
        </p:txBody>
      </p:sp>
      <p:sp>
        <p:nvSpPr>
          <p:cNvPr id="66" name="TextBox 65">
            <a:extLst>
              <a:ext uri="{FF2B5EF4-FFF2-40B4-BE49-F238E27FC236}">
                <a16:creationId xmlns:a16="http://schemas.microsoft.com/office/drawing/2014/main" id="{5268C204-172C-244D-18D1-526FEC3C2C36}"/>
              </a:ext>
            </a:extLst>
          </p:cNvPr>
          <p:cNvSpPr txBox="1"/>
          <p:nvPr/>
        </p:nvSpPr>
        <p:spPr>
          <a:xfrm>
            <a:off x="1257143" y="1604547"/>
            <a:ext cx="202172" cy="207749"/>
          </a:xfrm>
          <a:prstGeom prst="rect">
            <a:avLst/>
          </a:prstGeom>
          <a:noFill/>
        </p:spPr>
        <p:txBody>
          <a:bodyPr wrap="square" lIns="0" tIns="0" rIns="0" bIns="0" rtlCol="0">
            <a:spAutoFit/>
          </a:bodyPr>
          <a:lstStyle/>
          <a:p>
            <a:r>
              <a:rPr lang="en-GB" sz="1350" dirty="0"/>
              <a:t>39</a:t>
            </a:r>
          </a:p>
        </p:txBody>
      </p:sp>
      <p:sp>
        <p:nvSpPr>
          <p:cNvPr id="67" name="Right Brace 66">
            <a:extLst>
              <a:ext uri="{FF2B5EF4-FFF2-40B4-BE49-F238E27FC236}">
                <a16:creationId xmlns:a16="http://schemas.microsoft.com/office/drawing/2014/main" id="{9DFDEB5F-13DD-B33A-2158-357A5BE1B7C0}"/>
              </a:ext>
            </a:extLst>
          </p:cNvPr>
          <p:cNvSpPr/>
          <p:nvPr/>
        </p:nvSpPr>
        <p:spPr>
          <a:xfrm rot="16200000">
            <a:off x="6121725" y="-41662"/>
            <a:ext cx="149535" cy="1317194"/>
          </a:xfrm>
          <a:prstGeom prst="rightBrace">
            <a:avLst>
              <a:gd name="adj1" fmla="val 8333"/>
              <a:gd name="adj2" fmla="val 48667"/>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8" name="TextBox 67">
            <a:extLst>
              <a:ext uri="{FF2B5EF4-FFF2-40B4-BE49-F238E27FC236}">
                <a16:creationId xmlns:a16="http://schemas.microsoft.com/office/drawing/2014/main" id="{3E12FEE8-E5E7-D7C1-CF35-98F6C838BD39}"/>
              </a:ext>
            </a:extLst>
          </p:cNvPr>
          <p:cNvSpPr txBox="1"/>
          <p:nvPr/>
        </p:nvSpPr>
        <p:spPr>
          <a:xfrm>
            <a:off x="6054949" y="362990"/>
            <a:ext cx="440287" cy="207749"/>
          </a:xfrm>
          <a:prstGeom prst="rect">
            <a:avLst/>
          </a:prstGeom>
          <a:noFill/>
        </p:spPr>
        <p:txBody>
          <a:bodyPr wrap="square" lIns="0" tIns="0" rIns="0" bIns="0" rtlCol="0">
            <a:spAutoFit/>
          </a:bodyPr>
          <a:lstStyle/>
          <a:p>
            <a:r>
              <a:rPr lang="en-GB" sz="1350" dirty="0"/>
              <a:t>117</a:t>
            </a:r>
          </a:p>
        </p:txBody>
      </p: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E75D338D-EF81-0D33-F831-184641ECBA4A}"/>
                  </a:ext>
                </a:extLst>
              </p:cNvPr>
              <p:cNvSpPr txBox="1"/>
              <p:nvPr/>
            </p:nvSpPr>
            <p:spPr>
              <a:xfrm>
                <a:off x="7296374" y="380310"/>
                <a:ext cx="1343925" cy="20774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1350" i="1" smtClean="0">
                          <a:latin typeface="Cambria Math" panose="02040503050406030204" pitchFamily="18" charset="0"/>
                        </a:rPr>
                        <m:t>1</m:t>
                      </m:r>
                      <m:r>
                        <a:rPr lang="en-GB" sz="1350" b="0" i="1" smtClean="0">
                          <a:latin typeface="Cambria Math" panose="02040503050406030204" pitchFamily="18" charset="0"/>
                        </a:rPr>
                        <m:t>17 </m:t>
                      </m:r>
                      <m:r>
                        <a:rPr lang="en-GB" sz="1350" b="0" i="1" smtClean="0">
                          <a:latin typeface="Cambria Math" panose="02040503050406030204" pitchFamily="18" charset="0"/>
                          <a:ea typeface="Cambria Math" panose="02040503050406030204" pitchFamily="18" charset="0"/>
                        </a:rPr>
                        <m:t>÷3=39</m:t>
                      </m:r>
                    </m:oMath>
                  </m:oMathPara>
                </a14:m>
                <a:endParaRPr lang="en-GB" sz="1350" dirty="0"/>
              </a:p>
            </p:txBody>
          </p:sp>
        </mc:Choice>
        <mc:Fallback xmlns="">
          <p:sp>
            <p:nvSpPr>
              <p:cNvPr id="70" name="TextBox 69">
                <a:extLst>
                  <a:ext uri="{FF2B5EF4-FFF2-40B4-BE49-F238E27FC236}">
                    <a16:creationId xmlns:a16="http://schemas.microsoft.com/office/drawing/2014/main" id="{E75D338D-EF81-0D33-F831-184641ECBA4A}"/>
                  </a:ext>
                </a:extLst>
              </p:cNvPr>
              <p:cNvSpPr txBox="1">
                <a:spLocks noRot="1" noChangeAspect="1" noMove="1" noResize="1" noEditPoints="1" noAdjustHandles="1" noChangeArrowheads="1" noChangeShapeType="1" noTextEdit="1"/>
              </p:cNvSpPr>
              <p:nvPr/>
            </p:nvSpPr>
            <p:spPr>
              <a:xfrm>
                <a:off x="7296374" y="380310"/>
                <a:ext cx="1343925" cy="207749"/>
              </a:xfrm>
              <a:prstGeom prst="rect">
                <a:avLst/>
              </a:prstGeom>
              <a:blipFill>
                <a:blip r:embed="rId11"/>
                <a:stretch>
                  <a:fillRect b="-8824"/>
                </a:stretch>
              </a:blipFill>
            </p:spPr>
            <p:txBody>
              <a:bodyPr/>
              <a:lstStyle/>
              <a:p>
                <a:r>
                  <a:rPr lang="en-GB">
                    <a:noFill/>
                  </a:rPr>
                  <a:t> </a:t>
                </a:r>
              </a:p>
            </p:txBody>
          </p:sp>
        </mc:Fallback>
      </mc:AlternateContent>
      <p:sp>
        <p:nvSpPr>
          <p:cNvPr id="71" name="TextBox 70">
            <a:extLst>
              <a:ext uri="{FF2B5EF4-FFF2-40B4-BE49-F238E27FC236}">
                <a16:creationId xmlns:a16="http://schemas.microsoft.com/office/drawing/2014/main" id="{FEADC232-A72A-9764-CD39-25D42E0987D5}"/>
              </a:ext>
            </a:extLst>
          </p:cNvPr>
          <p:cNvSpPr txBox="1"/>
          <p:nvPr/>
        </p:nvSpPr>
        <p:spPr>
          <a:xfrm>
            <a:off x="5214665" y="1273628"/>
            <a:ext cx="202172" cy="207749"/>
          </a:xfrm>
          <a:prstGeom prst="rect">
            <a:avLst/>
          </a:prstGeom>
          <a:noFill/>
        </p:spPr>
        <p:txBody>
          <a:bodyPr wrap="square" lIns="0" tIns="0" rIns="0" bIns="0" rtlCol="0">
            <a:spAutoFit/>
          </a:bodyPr>
          <a:lstStyle/>
          <a:p>
            <a:r>
              <a:rPr lang="en-GB" sz="1350" dirty="0"/>
              <a:t>39</a:t>
            </a:r>
          </a:p>
        </p:txBody>
      </p:sp>
      <p:sp>
        <p:nvSpPr>
          <p:cNvPr id="77" name="TextBox 76">
            <a:extLst>
              <a:ext uri="{FF2B5EF4-FFF2-40B4-BE49-F238E27FC236}">
                <a16:creationId xmlns:a16="http://schemas.microsoft.com/office/drawing/2014/main" id="{F5C2DA35-1FC6-0D38-BF9F-43B2276538AB}"/>
              </a:ext>
            </a:extLst>
          </p:cNvPr>
          <p:cNvSpPr txBox="1"/>
          <p:nvPr/>
        </p:nvSpPr>
        <p:spPr>
          <a:xfrm>
            <a:off x="6544480" y="798673"/>
            <a:ext cx="202172" cy="207749"/>
          </a:xfrm>
          <a:prstGeom prst="rect">
            <a:avLst/>
          </a:prstGeom>
          <a:noFill/>
        </p:spPr>
        <p:txBody>
          <a:bodyPr wrap="square" lIns="0" tIns="0" rIns="0" bIns="0" rtlCol="0">
            <a:spAutoFit/>
          </a:bodyPr>
          <a:lstStyle/>
          <a:p>
            <a:r>
              <a:rPr lang="en-GB" sz="1350" dirty="0"/>
              <a:t>39</a:t>
            </a:r>
          </a:p>
        </p:txBody>
      </p:sp>
      <p:sp>
        <p:nvSpPr>
          <p:cNvPr id="78" name="TextBox 77">
            <a:extLst>
              <a:ext uri="{FF2B5EF4-FFF2-40B4-BE49-F238E27FC236}">
                <a16:creationId xmlns:a16="http://schemas.microsoft.com/office/drawing/2014/main" id="{F636ECD7-4B4B-5BFD-F811-506F9492D69B}"/>
              </a:ext>
            </a:extLst>
          </p:cNvPr>
          <p:cNvSpPr txBox="1"/>
          <p:nvPr/>
        </p:nvSpPr>
        <p:spPr>
          <a:xfrm>
            <a:off x="6070091" y="796926"/>
            <a:ext cx="202172" cy="207749"/>
          </a:xfrm>
          <a:prstGeom prst="rect">
            <a:avLst/>
          </a:prstGeom>
          <a:noFill/>
        </p:spPr>
        <p:txBody>
          <a:bodyPr wrap="square" lIns="0" tIns="0" rIns="0" bIns="0" rtlCol="0">
            <a:spAutoFit/>
          </a:bodyPr>
          <a:lstStyle/>
          <a:p>
            <a:r>
              <a:rPr lang="en-GB" sz="1350" dirty="0"/>
              <a:t>39</a:t>
            </a:r>
          </a:p>
        </p:txBody>
      </p:sp>
      <p:sp>
        <p:nvSpPr>
          <p:cNvPr id="79" name="TextBox 78">
            <a:extLst>
              <a:ext uri="{FF2B5EF4-FFF2-40B4-BE49-F238E27FC236}">
                <a16:creationId xmlns:a16="http://schemas.microsoft.com/office/drawing/2014/main" id="{F2B53DD3-1E26-D625-046F-912CA5C896FE}"/>
              </a:ext>
            </a:extLst>
          </p:cNvPr>
          <p:cNvSpPr txBox="1"/>
          <p:nvPr/>
        </p:nvSpPr>
        <p:spPr>
          <a:xfrm>
            <a:off x="5651896" y="798674"/>
            <a:ext cx="202172" cy="207749"/>
          </a:xfrm>
          <a:prstGeom prst="rect">
            <a:avLst/>
          </a:prstGeom>
          <a:noFill/>
        </p:spPr>
        <p:txBody>
          <a:bodyPr wrap="square" lIns="0" tIns="0" rIns="0" bIns="0" rtlCol="0">
            <a:spAutoFit/>
          </a:bodyPr>
          <a:lstStyle/>
          <a:p>
            <a:r>
              <a:rPr lang="en-GB" sz="1350" dirty="0"/>
              <a:t>39</a:t>
            </a:r>
          </a:p>
        </p:txBody>
      </p:sp>
      <p:sp>
        <p:nvSpPr>
          <p:cNvPr id="80" name="TextBox 79">
            <a:extLst>
              <a:ext uri="{FF2B5EF4-FFF2-40B4-BE49-F238E27FC236}">
                <a16:creationId xmlns:a16="http://schemas.microsoft.com/office/drawing/2014/main" id="{6B757D20-9225-F41F-A092-2D55FB047C76}"/>
              </a:ext>
            </a:extLst>
          </p:cNvPr>
          <p:cNvSpPr txBox="1"/>
          <p:nvPr/>
        </p:nvSpPr>
        <p:spPr>
          <a:xfrm>
            <a:off x="5638092" y="1273628"/>
            <a:ext cx="202172" cy="207749"/>
          </a:xfrm>
          <a:prstGeom prst="rect">
            <a:avLst/>
          </a:prstGeom>
          <a:noFill/>
        </p:spPr>
        <p:txBody>
          <a:bodyPr wrap="square" lIns="0" tIns="0" rIns="0" bIns="0" rtlCol="0">
            <a:spAutoFit/>
          </a:bodyPr>
          <a:lstStyle/>
          <a:p>
            <a:r>
              <a:rPr lang="en-GB" sz="1350" dirty="0"/>
              <a:t>39</a:t>
            </a:r>
          </a:p>
        </p:txBody>
      </p:sp>
      <p:sp>
        <p:nvSpPr>
          <p:cNvPr id="81" name="Right Brace 80">
            <a:extLst>
              <a:ext uri="{FF2B5EF4-FFF2-40B4-BE49-F238E27FC236}">
                <a16:creationId xmlns:a16="http://schemas.microsoft.com/office/drawing/2014/main" id="{5572A74C-B299-0100-B66F-74B63A71451B}"/>
              </a:ext>
            </a:extLst>
          </p:cNvPr>
          <p:cNvSpPr/>
          <p:nvPr/>
        </p:nvSpPr>
        <p:spPr>
          <a:xfrm rot="5400000">
            <a:off x="5445779" y="1176136"/>
            <a:ext cx="146367" cy="899987"/>
          </a:xfrm>
          <a:prstGeom prst="rightBrace">
            <a:avLst>
              <a:gd name="adj1" fmla="val 8333"/>
              <a:gd name="adj2" fmla="val 48667"/>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2" name="TextBox 81">
            <a:extLst>
              <a:ext uri="{FF2B5EF4-FFF2-40B4-BE49-F238E27FC236}">
                <a16:creationId xmlns:a16="http://schemas.microsoft.com/office/drawing/2014/main" id="{23262FCB-3362-77E9-7B88-159933214717}"/>
              </a:ext>
            </a:extLst>
          </p:cNvPr>
          <p:cNvSpPr txBox="1"/>
          <p:nvPr/>
        </p:nvSpPr>
        <p:spPr>
          <a:xfrm>
            <a:off x="5449724" y="1706665"/>
            <a:ext cx="202172" cy="207749"/>
          </a:xfrm>
          <a:prstGeom prst="rect">
            <a:avLst/>
          </a:prstGeom>
          <a:noFill/>
        </p:spPr>
        <p:txBody>
          <a:bodyPr wrap="square" lIns="0" tIns="0" rIns="0" bIns="0" rtlCol="0">
            <a:spAutoFit/>
          </a:bodyPr>
          <a:lstStyle/>
          <a:p>
            <a:r>
              <a:rPr lang="en-GB" sz="1350" dirty="0"/>
              <a:t>78</a:t>
            </a:r>
          </a:p>
        </p:txBody>
      </p:sp>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58A96509-679F-8C96-1D0E-D0E6D02A8332}"/>
                  </a:ext>
                </a:extLst>
              </p:cNvPr>
              <p:cNvSpPr txBox="1"/>
              <p:nvPr/>
            </p:nvSpPr>
            <p:spPr>
              <a:xfrm>
                <a:off x="7355799" y="796926"/>
                <a:ext cx="1343925" cy="20774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1350" i="1" smtClean="0">
                          <a:latin typeface="Cambria Math" panose="02040503050406030204" pitchFamily="18" charset="0"/>
                        </a:rPr>
                        <m:t>3</m:t>
                      </m:r>
                      <m:r>
                        <a:rPr lang="en-GB" sz="1350" b="0" i="1" smtClean="0">
                          <a:latin typeface="Cambria Math" panose="02040503050406030204" pitchFamily="18" charset="0"/>
                        </a:rPr>
                        <m:t>9 </m:t>
                      </m:r>
                      <m:r>
                        <a:rPr lang="en-GB" sz="1350" i="1">
                          <a:latin typeface="Cambria Math" panose="02040503050406030204" pitchFamily="18" charset="0"/>
                          <a:ea typeface="Cambria Math" panose="02040503050406030204" pitchFamily="18" charset="0"/>
                        </a:rPr>
                        <m:t>×</m:t>
                      </m:r>
                      <m:r>
                        <a:rPr lang="en-GB" sz="1350" b="0" i="1" smtClean="0">
                          <a:latin typeface="Cambria Math" panose="02040503050406030204" pitchFamily="18" charset="0"/>
                          <a:ea typeface="Cambria Math" panose="02040503050406030204" pitchFamily="18" charset="0"/>
                        </a:rPr>
                        <m:t>2 =78</m:t>
                      </m:r>
                    </m:oMath>
                  </m:oMathPara>
                </a14:m>
                <a:endParaRPr lang="en-GB" sz="1350" dirty="0"/>
              </a:p>
            </p:txBody>
          </p:sp>
        </mc:Choice>
        <mc:Fallback xmlns="">
          <p:sp>
            <p:nvSpPr>
              <p:cNvPr id="83" name="TextBox 82">
                <a:extLst>
                  <a:ext uri="{FF2B5EF4-FFF2-40B4-BE49-F238E27FC236}">
                    <a16:creationId xmlns:a16="http://schemas.microsoft.com/office/drawing/2014/main" id="{58A96509-679F-8C96-1D0E-D0E6D02A8332}"/>
                  </a:ext>
                </a:extLst>
              </p:cNvPr>
              <p:cNvSpPr txBox="1">
                <a:spLocks noRot="1" noChangeAspect="1" noMove="1" noResize="1" noEditPoints="1" noAdjustHandles="1" noChangeArrowheads="1" noChangeShapeType="1" noTextEdit="1"/>
              </p:cNvSpPr>
              <p:nvPr/>
            </p:nvSpPr>
            <p:spPr>
              <a:xfrm>
                <a:off x="7355799" y="796926"/>
                <a:ext cx="1343925" cy="207749"/>
              </a:xfrm>
              <a:prstGeom prst="rect">
                <a:avLst/>
              </a:prstGeom>
              <a:blipFill>
                <a:blip r:embed="rId12"/>
                <a:stretch>
                  <a:fillRect b="-8824"/>
                </a:stretch>
              </a:blipFill>
            </p:spPr>
            <p:txBody>
              <a:bodyPr/>
              <a:lstStyle/>
              <a:p>
                <a:r>
                  <a:rPr lang="en-GB">
                    <a:noFill/>
                  </a:rPr>
                  <a:t> </a:t>
                </a:r>
              </a:p>
            </p:txBody>
          </p:sp>
        </mc:Fallback>
      </mc:AlternateContent>
      <p:sp>
        <p:nvSpPr>
          <p:cNvPr id="84" name="TextBox 83">
            <a:extLst>
              <a:ext uri="{FF2B5EF4-FFF2-40B4-BE49-F238E27FC236}">
                <a16:creationId xmlns:a16="http://schemas.microsoft.com/office/drawing/2014/main" id="{5C24C6A7-9C2A-E9C9-8E77-716857A0F4E9}"/>
              </a:ext>
            </a:extLst>
          </p:cNvPr>
          <p:cNvSpPr txBox="1"/>
          <p:nvPr/>
        </p:nvSpPr>
        <p:spPr>
          <a:xfrm>
            <a:off x="7355799" y="1228655"/>
            <a:ext cx="1428840" cy="207749"/>
          </a:xfrm>
          <a:prstGeom prst="rect">
            <a:avLst/>
          </a:prstGeom>
          <a:noFill/>
        </p:spPr>
        <p:txBody>
          <a:bodyPr wrap="square" lIns="0" tIns="0" rIns="0" bIns="0" rtlCol="0">
            <a:spAutoFit/>
          </a:bodyPr>
          <a:lstStyle/>
          <a:p>
            <a:r>
              <a:rPr lang="en-GB" sz="1350" dirty="0"/>
              <a:t>Usha’s score is 78</a:t>
            </a:r>
          </a:p>
        </p:txBody>
      </p:sp>
      <p:sp>
        <p:nvSpPr>
          <p:cNvPr id="85" name="Right Brace 84">
            <a:extLst>
              <a:ext uri="{FF2B5EF4-FFF2-40B4-BE49-F238E27FC236}">
                <a16:creationId xmlns:a16="http://schemas.microsoft.com/office/drawing/2014/main" id="{F97B9700-11A5-EEF9-7CF7-F3F5E1D7CD40}"/>
              </a:ext>
            </a:extLst>
          </p:cNvPr>
          <p:cNvSpPr/>
          <p:nvPr/>
        </p:nvSpPr>
        <p:spPr>
          <a:xfrm>
            <a:off x="2411494" y="3620519"/>
            <a:ext cx="131115" cy="1229613"/>
          </a:xfrm>
          <a:prstGeom prst="rightBrace">
            <a:avLst>
              <a:gd name="adj1" fmla="val 8333"/>
              <a:gd name="adj2" fmla="val 48667"/>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6" name="TextBox 85">
            <a:extLst>
              <a:ext uri="{FF2B5EF4-FFF2-40B4-BE49-F238E27FC236}">
                <a16:creationId xmlns:a16="http://schemas.microsoft.com/office/drawing/2014/main" id="{91C517AC-58AC-CEE3-C9EC-083B1FE867BD}"/>
              </a:ext>
            </a:extLst>
          </p:cNvPr>
          <p:cNvSpPr txBox="1"/>
          <p:nvPr/>
        </p:nvSpPr>
        <p:spPr>
          <a:xfrm>
            <a:off x="2593486" y="4111540"/>
            <a:ext cx="440287" cy="207749"/>
          </a:xfrm>
          <a:prstGeom prst="rect">
            <a:avLst/>
          </a:prstGeom>
          <a:noFill/>
        </p:spPr>
        <p:txBody>
          <a:bodyPr wrap="square" lIns="0" tIns="0" rIns="0" bIns="0" rtlCol="0">
            <a:spAutoFit/>
          </a:bodyPr>
          <a:lstStyle/>
          <a:p>
            <a:r>
              <a:rPr lang="en-GB" sz="1350" dirty="0"/>
              <a:t>273</a:t>
            </a:r>
          </a:p>
        </p:txBody>
      </p:sp>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4E8C67D2-054F-937F-E31A-E57806DD8A9D}"/>
                  </a:ext>
                </a:extLst>
              </p:cNvPr>
              <p:cNvSpPr txBox="1"/>
              <p:nvPr/>
            </p:nvSpPr>
            <p:spPr>
              <a:xfrm>
                <a:off x="3168333" y="3368810"/>
                <a:ext cx="1343925" cy="20774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1350" i="1" smtClean="0">
                          <a:latin typeface="Cambria Math" panose="02040503050406030204" pitchFamily="18" charset="0"/>
                        </a:rPr>
                        <m:t>2</m:t>
                      </m:r>
                      <m:r>
                        <a:rPr lang="en-GB" sz="1350" b="0" i="1" smtClean="0">
                          <a:latin typeface="Cambria Math" panose="02040503050406030204" pitchFamily="18" charset="0"/>
                        </a:rPr>
                        <m:t>73 </m:t>
                      </m:r>
                      <m:r>
                        <a:rPr lang="en-GB" sz="1350" b="0" i="1" smtClean="0">
                          <a:latin typeface="Cambria Math" panose="02040503050406030204" pitchFamily="18" charset="0"/>
                          <a:ea typeface="Cambria Math" panose="02040503050406030204" pitchFamily="18" charset="0"/>
                        </a:rPr>
                        <m:t>÷7=39</m:t>
                      </m:r>
                    </m:oMath>
                  </m:oMathPara>
                </a14:m>
                <a:endParaRPr lang="en-GB" sz="1350" dirty="0"/>
              </a:p>
            </p:txBody>
          </p:sp>
        </mc:Choice>
        <mc:Fallback xmlns="">
          <p:sp>
            <p:nvSpPr>
              <p:cNvPr id="87" name="TextBox 86">
                <a:extLst>
                  <a:ext uri="{FF2B5EF4-FFF2-40B4-BE49-F238E27FC236}">
                    <a16:creationId xmlns:a16="http://schemas.microsoft.com/office/drawing/2014/main" id="{4E8C67D2-054F-937F-E31A-E57806DD8A9D}"/>
                  </a:ext>
                </a:extLst>
              </p:cNvPr>
              <p:cNvSpPr txBox="1">
                <a:spLocks noRot="1" noChangeAspect="1" noMove="1" noResize="1" noEditPoints="1" noAdjustHandles="1" noChangeArrowheads="1" noChangeShapeType="1" noTextEdit="1"/>
              </p:cNvSpPr>
              <p:nvPr/>
            </p:nvSpPr>
            <p:spPr>
              <a:xfrm>
                <a:off x="3168333" y="3368810"/>
                <a:ext cx="1343925" cy="207749"/>
              </a:xfrm>
              <a:prstGeom prst="rect">
                <a:avLst/>
              </a:prstGeom>
              <a:blipFill>
                <a:blip r:embed="rId13"/>
                <a:stretch>
                  <a:fillRect b="-8824"/>
                </a:stretch>
              </a:blipFill>
            </p:spPr>
            <p:txBody>
              <a:bodyPr/>
              <a:lstStyle/>
              <a:p>
                <a:r>
                  <a:rPr lang="en-GB">
                    <a:noFill/>
                  </a:rPr>
                  <a:t> </a:t>
                </a:r>
              </a:p>
            </p:txBody>
          </p:sp>
        </mc:Fallback>
      </mc:AlternateContent>
      <p:sp>
        <p:nvSpPr>
          <p:cNvPr id="88" name="TextBox 87">
            <a:extLst>
              <a:ext uri="{FF2B5EF4-FFF2-40B4-BE49-F238E27FC236}">
                <a16:creationId xmlns:a16="http://schemas.microsoft.com/office/drawing/2014/main" id="{48FFDD82-4963-B522-2531-169E7F7351FC}"/>
              </a:ext>
            </a:extLst>
          </p:cNvPr>
          <p:cNvSpPr txBox="1"/>
          <p:nvPr/>
        </p:nvSpPr>
        <p:spPr>
          <a:xfrm>
            <a:off x="1138586" y="4632583"/>
            <a:ext cx="202172" cy="207749"/>
          </a:xfrm>
          <a:prstGeom prst="rect">
            <a:avLst/>
          </a:prstGeom>
          <a:noFill/>
        </p:spPr>
        <p:txBody>
          <a:bodyPr wrap="square" lIns="0" tIns="0" rIns="0" bIns="0" rtlCol="0">
            <a:spAutoFit/>
          </a:bodyPr>
          <a:lstStyle/>
          <a:p>
            <a:r>
              <a:rPr lang="en-GB" sz="1350" dirty="0"/>
              <a:t>39</a:t>
            </a:r>
          </a:p>
        </p:txBody>
      </p:sp>
      <p:sp>
        <p:nvSpPr>
          <p:cNvPr id="89" name="TextBox 88">
            <a:extLst>
              <a:ext uri="{FF2B5EF4-FFF2-40B4-BE49-F238E27FC236}">
                <a16:creationId xmlns:a16="http://schemas.microsoft.com/office/drawing/2014/main" id="{0346E558-0731-34FC-9688-8E3A686E0B8B}"/>
              </a:ext>
            </a:extLst>
          </p:cNvPr>
          <p:cNvSpPr txBox="1"/>
          <p:nvPr/>
        </p:nvSpPr>
        <p:spPr>
          <a:xfrm>
            <a:off x="646790" y="4632583"/>
            <a:ext cx="202172" cy="207749"/>
          </a:xfrm>
          <a:prstGeom prst="rect">
            <a:avLst/>
          </a:prstGeom>
          <a:noFill/>
        </p:spPr>
        <p:txBody>
          <a:bodyPr wrap="square" lIns="0" tIns="0" rIns="0" bIns="0" rtlCol="0">
            <a:spAutoFit/>
          </a:bodyPr>
          <a:lstStyle/>
          <a:p>
            <a:r>
              <a:rPr lang="en-GB" sz="1350" dirty="0"/>
              <a:t>39</a:t>
            </a:r>
          </a:p>
        </p:txBody>
      </p:sp>
      <p:sp>
        <p:nvSpPr>
          <p:cNvPr id="90" name="TextBox 89">
            <a:extLst>
              <a:ext uri="{FF2B5EF4-FFF2-40B4-BE49-F238E27FC236}">
                <a16:creationId xmlns:a16="http://schemas.microsoft.com/office/drawing/2014/main" id="{C0527D87-E9EA-8EF4-A64D-0FBC51DA7EA5}"/>
              </a:ext>
            </a:extLst>
          </p:cNvPr>
          <p:cNvSpPr txBox="1"/>
          <p:nvPr/>
        </p:nvSpPr>
        <p:spPr>
          <a:xfrm>
            <a:off x="2028836" y="4148078"/>
            <a:ext cx="202172" cy="207749"/>
          </a:xfrm>
          <a:prstGeom prst="rect">
            <a:avLst/>
          </a:prstGeom>
          <a:noFill/>
        </p:spPr>
        <p:txBody>
          <a:bodyPr wrap="square" lIns="0" tIns="0" rIns="0" bIns="0" rtlCol="0">
            <a:spAutoFit/>
          </a:bodyPr>
          <a:lstStyle/>
          <a:p>
            <a:r>
              <a:rPr lang="en-GB" sz="1350" dirty="0"/>
              <a:t>39</a:t>
            </a:r>
          </a:p>
        </p:txBody>
      </p:sp>
      <p:sp>
        <p:nvSpPr>
          <p:cNvPr id="91" name="TextBox 90">
            <a:extLst>
              <a:ext uri="{FF2B5EF4-FFF2-40B4-BE49-F238E27FC236}">
                <a16:creationId xmlns:a16="http://schemas.microsoft.com/office/drawing/2014/main" id="{D21D5205-4961-8C62-6E8B-5BDB263E0DD5}"/>
              </a:ext>
            </a:extLst>
          </p:cNvPr>
          <p:cNvSpPr txBox="1"/>
          <p:nvPr/>
        </p:nvSpPr>
        <p:spPr>
          <a:xfrm>
            <a:off x="1590595" y="4153831"/>
            <a:ext cx="202172" cy="207749"/>
          </a:xfrm>
          <a:prstGeom prst="rect">
            <a:avLst/>
          </a:prstGeom>
          <a:noFill/>
        </p:spPr>
        <p:txBody>
          <a:bodyPr wrap="square" lIns="0" tIns="0" rIns="0" bIns="0" rtlCol="0">
            <a:spAutoFit/>
          </a:bodyPr>
          <a:lstStyle/>
          <a:p>
            <a:r>
              <a:rPr lang="en-GB" sz="1350" dirty="0"/>
              <a:t>39</a:t>
            </a:r>
          </a:p>
        </p:txBody>
      </p:sp>
      <p:sp>
        <p:nvSpPr>
          <p:cNvPr id="92" name="TextBox 91">
            <a:extLst>
              <a:ext uri="{FF2B5EF4-FFF2-40B4-BE49-F238E27FC236}">
                <a16:creationId xmlns:a16="http://schemas.microsoft.com/office/drawing/2014/main" id="{81A99E4C-2F66-E65A-9B28-13E18A4F00E3}"/>
              </a:ext>
            </a:extLst>
          </p:cNvPr>
          <p:cNvSpPr txBox="1"/>
          <p:nvPr/>
        </p:nvSpPr>
        <p:spPr>
          <a:xfrm>
            <a:off x="1140788" y="4151785"/>
            <a:ext cx="202172" cy="207749"/>
          </a:xfrm>
          <a:prstGeom prst="rect">
            <a:avLst/>
          </a:prstGeom>
          <a:noFill/>
        </p:spPr>
        <p:txBody>
          <a:bodyPr wrap="square" lIns="0" tIns="0" rIns="0" bIns="0" rtlCol="0">
            <a:spAutoFit/>
          </a:bodyPr>
          <a:lstStyle/>
          <a:p>
            <a:r>
              <a:rPr lang="en-GB" sz="1350" dirty="0"/>
              <a:t>39</a:t>
            </a:r>
          </a:p>
        </p:txBody>
      </p:sp>
      <p:sp>
        <p:nvSpPr>
          <p:cNvPr id="93" name="TextBox 92">
            <a:extLst>
              <a:ext uri="{FF2B5EF4-FFF2-40B4-BE49-F238E27FC236}">
                <a16:creationId xmlns:a16="http://schemas.microsoft.com/office/drawing/2014/main" id="{11D26643-97F2-DD02-239A-C96B4E77C304}"/>
              </a:ext>
            </a:extLst>
          </p:cNvPr>
          <p:cNvSpPr txBox="1"/>
          <p:nvPr/>
        </p:nvSpPr>
        <p:spPr>
          <a:xfrm>
            <a:off x="672063" y="4154663"/>
            <a:ext cx="202172" cy="207749"/>
          </a:xfrm>
          <a:prstGeom prst="rect">
            <a:avLst/>
          </a:prstGeom>
          <a:noFill/>
        </p:spPr>
        <p:txBody>
          <a:bodyPr wrap="square" lIns="0" tIns="0" rIns="0" bIns="0" rtlCol="0">
            <a:spAutoFit/>
          </a:bodyPr>
          <a:lstStyle/>
          <a:p>
            <a:r>
              <a:rPr lang="en-GB" sz="1350" dirty="0"/>
              <a:t>39</a:t>
            </a:r>
          </a:p>
        </p:txBody>
      </p:sp>
      <p:sp>
        <p:nvSpPr>
          <p:cNvPr id="94" name="TextBox 93">
            <a:extLst>
              <a:ext uri="{FF2B5EF4-FFF2-40B4-BE49-F238E27FC236}">
                <a16:creationId xmlns:a16="http://schemas.microsoft.com/office/drawing/2014/main" id="{59F6DE75-3F3F-A6BA-1D83-630DE17421A1}"/>
              </a:ext>
            </a:extLst>
          </p:cNvPr>
          <p:cNvSpPr txBox="1"/>
          <p:nvPr/>
        </p:nvSpPr>
        <p:spPr>
          <a:xfrm>
            <a:off x="664786" y="3671692"/>
            <a:ext cx="202172" cy="207749"/>
          </a:xfrm>
          <a:prstGeom prst="rect">
            <a:avLst/>
          </a:prstGeom>
          <a:noFill/>
        </p:spPr>
        <p:txBody>
          <a:bodyPr wrap="square" lIns="0" tIns="0" rIns="0" bIns="0" rtlCol="0">
            <a:spAutoFit/>
          </a:bodyPr>
          <a:lstStyle/>
          <a:p>
            <a:r>
              <a:rPr lang="en-GB" sz="1350" dirty="0"/>
              <a:t>39</a:t>
            </a:r>
          </a:p>
        </p:txBody>
      </p:sp>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8916B7F4-50CD-7D1D-9B82-91DE3A1774BC}"/>
                  </a:ext>
                </a:extLst>
              </p:cNvPr>
              <p:cNvSpPr txBox="1"/>
              <p:nvPr/>
            </p:nvSpPr>
            <p:spPr>
              <a:xfrm>
                <a:off x="3228074" y="3604750"/>
                <a:ext cx="1343925" cy="20774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1350" i="1" smtClean="0">
                          <a:latin typeface="Cambria Math" panose="02040503050406030204" pitchFamily="18" charset="0"/>
                        </a:rPr>
                        <m:t>3</m:t>
                      </m:r>
                      <m:r>
                        <a:rPr lang="en-GB" sz="1350" b="0" i="1" smtClean="0">
                          <a:latin typeface="Cambria Math" panose="02040503050406030204" pitchFamily="18" charset="0"/>
                        </a:rPr>
                        <m:t>9 </m:t>
                      </m:r>
                      <m:r>
                        <a:rPr lang="en-GB" sz="1350" i="1">
                          <a:latin typeface="Cambria Math" panose="02040503050406030204" pitchFamily="18" charset="0"/>
                          <a:ea typeface="Cambria Math" panose="02040503050406030204" pitchFamily="18" charset="0"/>
                        </a:rPr>
                        <m:t>×</m:t>
                      </m:r>
                      <m:r>
                        <a:rPr lang="en-GB" sz="1350" b="0" i="1" smtClean="0">
                          <a:latin typeface="Cambria Math" panose="02040503050406030204" pitchFamily="18" charset="0"/>
                          <a:ea typeface="Cambria Math" panose="02040503050406030204" pitchFamily="18" charset="0"/>
                        </a:rPr>
                        <m:t>4 =156</m:t>
                      </m:r>
                    </m:oMath>
                  </m:oMathPara>
                </a14:m>
                <a:endParaRPr lang="en-GB" sz="1350" dirty="0"/>
              </a:p>
            </p:txBody>
          </p:sp>
        </mc:Choice>
        <mc:Fallback xmlns="">
          <p:sp>
            <p:nvSpPr>
              <p:cNvPr id="95" name="TextBox 94">
                <a:extLst>
                  <a:ext uri="{FF2B5EF4-FFF2-40B4-BE49-F238E27FC236}">
                    <a16:creationId xmlns:a16="http://schemas.microsoft.com/office/drawing/2014/main" id="{8916B7F4-50CD-7D1D-9B82-91DE3A1774BC}"/>
                  </a:ext>
                </a:extLst>
              </p:cNvPr>
              <p:cNvSpPr txBox="1">
                <a:spLocks noRot="1" noChangeAspect="1" noMove="1" noResize="1" noEditPoints="1" noAdjustHandles="1" noChangeArrowheads="1" noChangeShapeType="1" noTextEdit="1"/>
              </p:cNvSpPr>
              <p:nvPr/>
            </p:nvSpPr>
            <p:spPr>
              <a:xfrm>
                <a:off x="3228074" y="3604750"/>
                <a:ext cx="1343925" cy="207749"/>
              </a:xfrm>
              <a:prstGeom prst="rect">
                <a:avLst/>
              </a:prstGeom>
              <a:blipFill>
                <a:blip r:embed="rId14"/>
                <a:stretch>
                  <a:fillRect b="-1176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6" name="TextBox 95">
                <a:extLst>
                  <a:ext uri="{FF2B5EF4-FFF2-40B4-BE49-F238E27FC236}">
                    <a16:creationId xmlns:a16="http://schemas.microsoft.com/office/drawing/2014/main" id="{E6567E7D-4F2F-AA8D-FC13-ACE2FF82A3A9}"/>
                  </a:ext>
                </a:extLst>
              </p:cNvPr>
              <p:cNvSpPr txBox="1"/>
              <p:nvPr/>
            </p:nvSpPr>
            <p:spPr>
              <a:xfrm>
                <a:off x="3183716" y="3861399"/>
                <a:ext cx="1343925" cy="20774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1350" i="1" smtClean="0">
                          <a:latin typeface="Cambria Math" panose="02040503050406030204" pitchFamily="18" charset="0"/>
                        </a:rPr>
                        <m:t>3</m:t>
                      </m:r>
                      <m:r>
                        <a:rPr lang="en-GB" sz="1350" b="0" i="1" smtClean="0">
                          <a:latin typeface="Cambria Math" panose="02040503050406030204" pitchFamily="18" charset="0"/>
                        </a:rPr>
                        <m:t>9 </m:t>
                      </m:r>
                      <m:r>
                        <a:rPr lang="en-GB" sz="1350" i="1">
                          <a:latin typeface="Cambria Math" panose="02040503050406030204" pitchFamily="18" charset="0"/>
                          <a:ea typeface="Cambria Math" panose="02040503050406030204" pitchFamily="18" charset="0"/>
                        </a:rPr>
                        <m:t>×</m:t>
                      </m:r>
                      <m:r>
                        <a:rPr lang="en-GB" sz="1350" b="0" i="1" smtClean="0">
                          <a:latin typeface="Cambria Math" panose="02040503050406030204" pitchFamily="18" charset="0"/>
                          <a:ea typeface="Cambria Math" panose="02040503050406030204" pitchFamily="18" charset="0"/>
                        </a:rPr>
                        <m:t>2=78</m:t>
                      </m:r>
                    </m:oMath>
                  </m:oMathPara>
                </a14:m>
                <a:endParaRPr lang="en-GB" sz="1350" dirty="0"/>
              </a:p>
            </p:txBody>
          </p:sp>
        </mc:Choice>
        <mc:Fallback xmlns="">
          <p:sp>
            <p:nvSpPr>
              <p:cNvPr id="96" name="TextBox 95">
                <a:extLst>
                  <a:ext uri="{FF2B5EF4-FFF2-40B4-BE49-F238E27FC236}">
                    <a16:creationId xmlns:a16="http://schemas.microsoft.com/office/drawing/2014/main" id="{E6567E7D-4F2F-AA8D-FC13-ACE2FF82A3A9}"/>
                  </a:ext>
                </a:extLst>
              </p:cNvPr>
              <p:cNvSpPr txBox="1">
                <a:spLocks noRot="1" noChangeAspect="1" noMove="1" noResize="1" noEditPoints="1" noAdjustHandles="1" noChangeArrowheads="1" noChangeShapeType="1" noTextEdit="1"/>
              </p:cNvSpPr>
              <p:nvPr/>
            </p:nvSpPr>
            <p:spPr>
              <a:xfrm>
                <a:off x="3183716" y="3861399"/>
                <a:ext cx="1343925" cy="207749"/>
              </a:xfrm>
              <a:prstGeom prst="rect">
                <a:avLst/>
              </a:prstGeom>
              <a:blipFill>
                <a:blip r:embed="rId15"/>
                <a:stretch>
                  <a:fillRect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id="{85F6EB1E-0CE0-4731-78B9-34947BFA7719}"/>
                  </a:ext>
                </a:extLst>
              </p:cNvPr>
              <p:cNvSpPr txBox="1"/>
              <p:nvPr/>
            </p:nvSpPr>
            <p:spPr>
              <a:xfrm>
                <a:off x="3066287" y="4089683"/>
                <a:ext cx="1343925" cy="20774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1350" i="1" smtClean="0">
                          <a:latin typeface="Cambria Math" panose="02040503050406030204" pitchFamily="18" charset="0"/>
                        </a:rPr>
                        <m:t>1</m:t>
                      </m:r>
                      <m:r>
                        <a:rPr lang="en-GB" sz="1350" b="0" i="1" smtClean="0">
                          <a:latin typeface="Cambria Math" panose="02040503050406030204" pitchFamily="18" charset="0"/>
                        </a:rPr>
                        <m:t>56 −78</m:t>
                      </m:r>
                      <m:r>
                        <a:rPr lang="en-GB" sz="1350" b="0" i="1" smtClean="0">
                          <a:latin typeface="Cambria Math" panose="02040503050406030204" pitchFamily="18" charset="0"/>
                          <a:ea typeface="Cambria Math" panose="02040503050406030204" pitchFamily="18" charset="0"/>
                        </a:rPr>
                        <m:t> =78</m:t>
                      </m:r>
                    </m:oMath>
                  </m:oMathPara>
                </a14:m>
                <a:endParaRPr lang="en-GB" sz="1350" dirty="0"/>
              </a:p>
            </p:txBody>
          </p:sp>
        </mc:Choice>
        <mc:Fallback xmlns="">
          <p:sp>
            <p:nvSpPr>
              <p:cNvPr id="97" name="TextBox 96">
                <a:extLst>
                  <a:ext uri="{FF2B5EF4-FFF2-40B4-BE49-F238E27FC236}">
                    <a16:creationId xmlns:a16="http://schemas.microsoft.com/office/drawing/2014/main" id="{85F6EB1E-0CE0-4731-78B9-34947BFA7719}"/>
                  </a:ext>
                </a:extLst>
              </p:cNvPr>
              <p:cNvSpPr txBox="1">
                <a:spLocks noRot="1" noChangeAspect="1" noMove="1" noResize="1" noEditPoints="1" noAdjustHandles="1" noChangeArrowheads="1" noChangeShapeType="1" noTextEdit="1"/>
              </p:cNvSpPr>
              <p:nvPr/>
            </p:nvSpPr>
            <p:spPr>
              <a:xfrm>
                <a:off x="3066287" y="4089683"/>
                <a:ext cx="1343925" cy="207749"/>
              </a:xfrm>
              <a:prstGeom prst="rect">
                <a:avLst/>
              </a:prstGeom>
              <a:blipFill>
                <a:blip r:embed="rId16"/>
                <a:stretch>
                  <a:fillRect b="-8824"/>
                </a:stretch>
              </a:blipFill>
            </p:spPr>
            <p:txBody>
              <a:bodyPr/>
              <a:lstStyle/>
              <a:p>
                <a:r>
                  <a:rPr lang="en-GB">
                    <a:noFill/>
                  </a:rPr>
                  <a:t> </a:t>
                </a:r>
              </a:p>
            </p:txBody>
          </p:sp>
        </mc:Fallback>
      </mc:AlternateContent>
      <p:sp>
        <p:nvSpPr>
          <p:cNvPr id="98" name="TextBox 97">
            <a:extLst>
              <a:ext uri="{FF2B5EF4-FFF2-40B4-BE49-F238E27FC236}">
                <a16:creationId xmlns:a16="http://schemas.microsoft.com/office/drawing/2014/main" id="{4C1557C0-08A2-647A-FA5A-48CD6136AF9E}"/>
              </a:ext>
            </a:extLst>
          </p:cNvPr>
          <p:cNvSpPr txBox="1"/>
          <p:nvPr/>
        </p:nvSpPr>
        <p:spPr>
          <a:xfrm>
            <a:off x="3024366" y="4388780"/>
            <a:ext cx="1428840" cy="415498"/>
          </a:xfrm>
          <a:prstGeom prst="rect">
            <a:avLst/>
          </a:prstGeom>
          <a:noFill/>
        </p:spPr>
        <p:txBody>
          <a:bodyPr wrap="square" lIns="0" tIns="0" rIns="0" bIns="0" rtlCol="0">
            <a:spAutoFit/>
          </a:bodyPr>
          <a:lstStyle/>
          <a:p>
            <a:r>
              <a:rPr lang="en-GB" sz="1350" dirty="0"/>
              <a:t>Richard scored 78 more than Usha</a:t>
            </a:r>
          </a:p>
        </p:txBody>
      </p:sp>
      <mc:AlternateContent xmlns:mc="http://schemas.openxmlformats.org/markup-compatibility/2006" xmlns:a14="http://schemas.microsoft.com/office/drawing/2010/main">
        <mc:Choice Requires="a14">
          <p:sp>
            <p:nvSpPr>
              <p:cNvPr id="99" name="TextBox 98">
                <a:extLst>
                  <a:ext uri="{FF2B5EF4-FFF2-40B4-BE49-F238E27FC236}">
                    <a16:creationId xmlns:a16="http://schemas.microsoft.com/office/drawing/2014/main" id="{C0F2E518-FFDA-2379-D375-58846ED81D50}"/>
                  </a:ext>
                </a:extLst>
              </p:cNvPr>
              <p:cNvSpPr txBox="1"/>
              <p:nvPr/>
            </p:nvSpPr>
            <p:spPr>
              <a:xfrm>
                <a:off x="7296373" y="3389021"/>
                <a:ext cx="1343925" cy="20774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1350" i="1" smtClean="0">
                          <a:latin typeface="Cambria Math" panose="02040503050406030204" pitchFamily="18" charset="0"/>
                        </a:rPr>
                        <m:t>1</m:t>
                      </m:r>
                      <m:r>
                        <a:rPr lang="en-GB" sz="1350" b="0" i="1" smtClean="0">
                          <a:latin typeface="Cambria Math" panose="02040503050406030204" pitchFamily="18" charset="0"/>
                        </a:rPr>
                        <m:t>56 </m:t>
                      </m:r>
                      <m:r>
                        <a:rPr lang="en-GB" sz="1350" b="0" i="1" smtClean="0">
                          <a:latin typeface="Cambria Math" panose="02040503050406030204" pitchFamily="18" charset="0"/>
                          <a:ea typeface="Cambria Math" panose="02040503050406030204" pitchFamily="18" charset="0"/>
                        </a:rPr>
                        <m:t>÷4=39</m:t>
                      </m:r>
                    </m:oMath>
                  </m:oMathPara>
                </a14:m>
                <a:endParaRPr lang="en-GB" sz="1350" dirty="0"/>
              </a:p>
            </p:txBody>
          </p:sp>
        </mc:Choice>
        <mc:Fallback xmlns="">
          <p:sp>
            <p:nvSpPr>
              <p:cNvPr id="99" name="TextBox 98">
                <a:extLst>
                  <a:ext uri="{FF2B5EF4-FFF2-40B4-BE49-F238E27FC236}">
                    <a16:creationId xmlns:a16="http://schemas.microsoft.com/office/drawing/2014/main" id="{C0F2E518-FFDA-2379-D375-58846ED81D50}"/>
                  </a:ext>
                </a:extLst>
              </p:cNvPr>
              <p:cNvSpPr txBox="1">
                <a:spLocks noRot="1" noChangeAspect="1" noMove="1" noResize="1" noEditPoints="1" noAdjustHandles="1" noChangeArrowheads="1" noChangeShapeType="1" noTextEdit="1"/>
              </p:cNvSpPr>
              <p:nvPr/>
            </p:nvSpPr>
            <p:spPr>
              <a:xfrm>
                <a:off x="7296373" y="3389021"/>
                <a:ext cx="1343925" cy="207749"/>
              </a:xfrm>
              <a:prstGeom prst="rect">
                <a:avLst/>
              </a:prstGeom>
              <a:blipFill>
                <a:blip r:embed="rId17"/>
                <a:stretch>
                  <a:fillRect b="-882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0" name="TextBox 99">
                <a:extLst>
                  <a:ext uri="{FF2B5EF4-FFF2-40B4-BE49-F238E27FC236}">
                    <a16:creationId xmlns:a16="http://schemas.microsoft.com/office/drawing/2014/main" id="{6EE130D8-299D-64AA-1C67-1A2022AD64BD}"/>
                  </a:ext>
                </a:extLst>
              </p:cNvPr>
              <p:cNvSpPr txBox="1"/>
              <p:nvPr/>
            </p:nvSpPr>
            <p:spPr>
              <a:xfrm>
                <a:off x="7362438" y="3664356"/>
                <a:ext cx="1343925" cy="20774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1350" i="1" smtClean="0">
                          <a:latin typeface="Cambria Math" panose="02040503050406030204" pitchFamily="18" charset="0"/>
                        </a:rPr>
                        <m:t>3</m:t>
                      </m:r>
                      <m:r>
                        <a:rPr lang="en-GB" sz="1350" b="0" i="1" smtClean="0">
                          <a:latin typeface="Cambria Math" panose="02040503050406030204" pitchFamily="18" charset="0"/>
                        </a:rPr>
                        <m:t>9 </m:t>
                      </m:r>
                      <m:r>
                        <a:rPr lang="en-GB" sz="1350" i="1">
                          <a:latin typeface="Cambria Math" panose="02040503050406030204" pitchFamily="18" charset="0"/>
                          <a:ea typeface="Cambria Math" panose="02040503050406030204" pitchFamily="18" charset="0"/>
                        </a:rPr>
                        <m:t>×</m:t>
                      </m:r>
                      <m:r>
                        <a:rPr lang="en-GB" sz="1350" b="0" i="1" smtClean="0">
                          <a:latin typeface="Cambria Math" panose="02040503050406030204" pitchFamily="18" charset="0"/>
                          <a:ea typeface="Cambria Math" panose="02040503050406030204" pitchFamily="18" charset="0"/>
                        </a:rPr>
                        <m:t>7 =273</m:t>
                      </m:r>
                    </m:oMath>
                  </m:oMathPara>
                </a14:m>
                <a:endParaRPr lang="en-GB" sz="1350" dirty="0"/>
              </a:p>
            </p:txBody>
          </p:sp>
        </mc:Choice>
        <mc:Fallback xmlns="">
          <p:sp>
            <p:nvSpPr>
              <p:cNvPr id="100" name="TextBox 99">
                <a:extLst>
                  <a:ext uri="{FF2B5EF4-FFF2-40B4-BE49-F238E27FC236}">
                    <a16:creationId xmlns:a16="http://schemas.microsoft.com/office/drawing/2014/main" id="{6EE130D8-299D-64AA-1C67-1A2022AD64BD}"/>
                  </a:ext>
                </a:extLst>
              </p:cNvPr>
              <p:cNvSpPr txBox="1">
                <a:spLocks noRot="1" noChangeAspect="1" noMove="1" noResize="1" noEditPoints="1" noAdjustHandles="1" noChangeArrowheads="1" noChangeShapeType="1" noTextEdit="1"/>
              </p:cNvSpPr>
              <p:nvPr/>
            </p:nvSpPr>
            <p:spPr>
              <a:xfrm>
                <a:off x="7362438" y="3664356"/>
                <a:ext cx="1343925" cy="207749"/>
              </a:xfrm>
              <a:prstGeom prst="rect">
                <a:avLst/>
              </a:prstGeom>
              <a:blipFill>
                <a:blip r:embed="rId18"/>
                <a:stretch>
                  <a:fillRect b="-882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1" name="TextBox 100">
                <a:extLst>
                  <a:ext uri="{FF2B5EF4-FFF2-40B4-BE49-F238E27FC236}">
                    <a16:creationId xmlns:a16="http://schemas.microsoft.com/office/drawing/2014/main" id="{D45007AB-FD35-81E1-45F2-BFE71E9280A1}"/>
                  </a:ext>
                </a:extLst>
              </p:cNvPr>
              <p:cNvSpPr txBox="1"/>
              <p:nvPr/>
            </p:nvSpPr>
            <p:spPr>
              <a:xfrm>
                <a:off x="7305029" y="3928914"/>
                <a:ext cx="1343925" cy="20774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1350" b="0" i="1" smtClean="0">
                          <a:latin typeface="Cambria Math" panose="02040503050406030204" pitchFamily="18" charset="0"/>
                        </a:rPr>
                        <m:t> 273 </m:t>
                      </m:r>
                      <m:r>
                        <a:rPr lang="en-GB" sz="1350" b="0" i="1" smtClean="0">
                          <a:latin typeface="Cambria Math" panose="02040503050406030204" pitchFamily="18" charset="0"/>
                          <a:ea typeface="Cambria Math" panose="02040503050406030204" pitchFamily="18" charset="0"/>
                        </a:rPr>
                        <m:t>÷3=91</m:t>
                      </m:r>
                    </m:oMath>
                  </m:oMathPara>
                </a14:m>
                <a:endParaRPr lang="en-GB" sz="1350" dirty="0"/>
              </a:p>
            </p:txBody>
          </p:sp>
        </mc:Choice>
        <mc:Fallback xmlns="">
          <p:sp>
            <p:nvSpPr>
              <p:cNvPr id="101" name="TextBox 100">
                <a:extLst>
                  <a:ext uri="{FF2B5EF4-FFF2-40B4-BE49-F238E27FC236}">
                    <a16:creationId xmlns:a16="http://schemas.microsoft.com/office/drawing/2014/main" id="{D45007AB-FD35-81E1-45F2-BFE71E9280A1}"/>
                  </a:ext>
                </a:extLst>
              </p:cNvPr>
              <p:cNvSpPr txBox="1">
                <a:spLocks noRot="1" noChangeAspect="1" noMove="1" noResize="1" noEditPoints="1" noAdjustHandles="1" noChangeArrowheads="1" noChangeShapeType="1" noTextEdit="1"/>
              </p:cNvSpPr>
              <p:nvPr/>
            </p:nvSpPr>
            <p:spPr>
              <a:xfrm>
                <a:off x="7305029" y="3928914"/>
                <a:ext cx="1343925" cy="207749"/>
              </a:xfrm>
              <a:prstGeom prst="rect">
                <a:avLst/>
              </a:prstGeom>
              <a:blipFill>
                <a:blip r:embed="rId19"/>
                <a:stretch>
                  <a:fillRect b="-8824"/>
                </a:stretch>
              </a:blipFill>
            </p:spPr>
            <p:txBody>
              <a:bodyPr/>
              <a:lstStyle/>
              <a:p>
                <a:r>
                  <a:rPr lang="en-GB">
                    <a:noFill/>
                  </a:rPr>
                  <a:t> </a:t>
                </a:r>
              </a:p>
            </p:txBody>
          </p:sp>
        </mc:Fallback>
      </mc:AlternateContent>
      <p:sp>
        <p:nvSpPr>
          <p:cNvPr id="102" name="TextBox 101">
            <a:extLst>
              <a:ext uri="{FF2B5EF4-FFF2-40B4-BE49-F238E27FC236}">
                <a16:creationId xmlns:a16="http://schemas.microsoft.com/office/drawing/2014/main" id="{FB32253A-0F9E-DFB6-3BA8-D6098791932A}"/>
              </a:ext>
            </a:extLst>
          </p:cNvPr>
          <p:cNvSpPr txBox="1"/>
          <p:nvPr/>
        </p:nvSpPr>
        <p:spPr>
          <a:xfrm>
            <a:off x="7372476" y="4191481"/>
            <a:ext cx="1428840" cy="207749"/>
          </a:xfrm>
          <a:prstGeom prst="rect">
            <a:avLst/>
          </a:prstGeom>
          <a:noFill/>
        </p:spPr>
        <p:txBody>
          <a:bodyPr wrap="square" lIns="0" tIns="0" rIns="0" bIns="0" rtlCol="0">
            <a:spAutoFit/>
          </a:bodyPr>
          <a:lstStyle/>
          <a:p>
            <a:r>
              <a:rPr lang="en-GB" sz="1350" dirty="0"/>
              <a:t>Mean = 91 points</a:t>
            </a:r>
          </a:p>
        </p:txBody>
      </p:sp>
      <p:sp>
        <p:nvSpPr>
          <p:cNvPr id="103" name="TextBox 102">
            <a:extLst>
              <a:ext uri="{FF2B5EF4-FFF2-40B4-BE49-F238E27FC236}">
                <a16:creationId xmlns:a16="http://schemas.microsoft.com/office/drawing/2014/main" id="{B5F765F4-4C85-5703-C1B6-B165EBC8C7AD}"/>
              </a:ext>
            </a:extLst>
          </p:cNvPr>
          <p:cNvSpPr txBox="1"/>
          <p:nvPr/>
        </p:nvSpPr>
        <p:spPr>
          <a:xfrm>
            <a:off x="7253914" y="4394084"/>
            <a:ext cx="1530723" cy="415498"/>
          </a:xfrm>
          <a:prstGeom prst="rect">
            <a:avLst/>
          </a:prstGeom>
          <a:noFill/>
        </p:spPr>
        <p:txBody>
          <a:bodyPr wrap="square" lIns="0" tIns="0" rIns="0" bIns="0" rtlCol="0">
            <a:spAutoFit/>
          </a:bodyPr>
          <a:lstStyle/>
          <a:p>
            <a:r>
              <a:rPr lang="en-GB" sz="1350" dirty="0"/>
              <a:t>Median = 78 points </a:t>
            </a:r>
          </a:p>
          <a:p>
            <a:r>
              <a:rPr lang="en-GB" sz="1350" dirty="0"/>
              <a:t>        No Mode</a:t>
            </a:r>
          </a:p>
        </p:txBody>
      </p:sp>
      <p:sp>
        <p:nvSpPr>
          <p:cNvPr id="105" name="TextBox 104">
            <a:extLst>
              <a:ext uri="{FF2B5EF4-FFF2-40B4-BE49-F238E27FC236}">
                <a16:creationId xmlns:a16="http://schemas.microsoft.com/office/drawing/2014/main" id="{0C961AE6-F13D-72D1-6E15-8815673D4E2A}"/>
              </a:ext>
            </a:extLst>
          </p:cNvPr>
          <p:cNvSpPr txBox="1"/>
          <p:nvPr/>
        </p:nvSpPr>
        <p:spPr>
          <a:xfrm>
            <a:off x="7304855" y="4833358"/>
            <a:ext cx="1428840" cy="207749"/>
          </a:xfrm>
          <a:prstGeom prst="rect">
            <a:avLst/>
          </a:prstGeom>
          <a:noFill/>
        </p:spPr>
        <p:txBody>
          <a:bodyPr wrap="square" lIns="0" tIns="0" rIns="0" bIns="0" rtlCol="0">
            <a:spAutoFit/>
          </a:bodyPr>
          <a:lstStyle/>
          <a:p>
            <a:r>
              <a:rPr lang="en-GB" sz="1350" dirty="0"/>
              <a:t>Range = 117</a:t>
            </a:r>
          </a:p>
        </p:txBody>
      </p:sp>
    </p:spTree>
    <p:extLst>
      <p:ext uri="{BB962C8B-B14F-4D97-AF65-F5344CB8AC3E}">
        <p14:creationId xmlns:p14="http://schemas.microsoft.com/office/powerpoint/2010/main" val="277539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8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8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82"/>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83"/>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84"/>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85"/>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87"/>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88"/>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89"/>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90"/>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91"/>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92"/>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93"/>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94"/>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95"/>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96"/>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97"/>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98"/>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99"/>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100"/>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101"/>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102"/>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103"/>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grpId="0" nodeType="clickEffect">
                                  <p:stCondLst>
                                    <p:cond delay="0"/>
                                  </p:stCondLst>
                                  <p:childTnLst>
                                    <p:set>
                                      <p:cBhvr>
                                        <p:cTn id="144"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4" grpId="0"/>
      <p:bldP spid="75" grpId="0"/>
      <p:bldP spid="76" grpId="0"/>
      <p:bldP spid="18" grpId="0" animBg="1"/>
      <p:bldP spid="58" grpId="0"/>
      <p:bldP spid="60" grpId="0"/>
      <p:bldP spid="62" grpId="0"/>
      <p:bldP spid="63" grpId="0"/>
      <p:bldP spid="64" grpId="0"/>
      <p:bldP spid="66" grpId="0"/>
      <p:bldP spid="67" grpId="0" animBg="1"/>
      <p:bldP spid="68" grpId="0"/>
      <p:bldP spid="70" grpId="0"/>
      <p:bldP spid="71" grpId="0"/>
      <p:bldP spid="77" grpId="0"/>
      <p:bldP spid="78" grpId="0"/>
      <p:bldP spid="79" grpId="0"/>
      <p:bldP spid="80" grpId="0"/>
      <p:bldP spid="81" grpId="0" animBg="1"/>
      <p:bldP spid="82" grpId="0"/>
      <p:bldP spid="83" grpId="0"/>
      <p:bldP spid="84" grpId="0"/>
      <p:bldP spid="85" grpId="0" animBg="1"/>
      <p:bldP spid="86" grpId="0"/>
      <p:bldP spid="87" grpId="0"/>
      <p:bldP spid="88" grpId="0"/>
      <p:bldP spid="89" grpId="0"/>
      <p:bldP spid="90" grpId="0"/>
      <p:bldP spid="91" grpId="0"/>
      <p:bldP spid="92" grpId="0"/>
      <p:bldP spid="93" grpId="0"/>
      <p:bldP spid="94" grpId="0"/>
      <p:bldP spid="95" grpId="0"/>
      <p:bldP spid="96" grpId="0"/>
      <p:bldP spid="97" grpId="0"/>
      <p:bldP spid="98" grpId="0"/>
      <p:bldP spid="99" grpId="0"/>
      <p:bldP spid="100" grpId="0"/>
      <p:bldP spid="101" grpId="0"/>
      <p:bldP spid="102" grpId="0"/>
      <p:bldP spid="103" grpId="0"/>
      <p:bldP spid="10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713280-399D-E896-D9D7-0CA71030E50A}"/>
              </a:ext>
            </a:extLst>
          </p:cNvPr>
          <p:cNvSpPr>
            <a:spLocks noGrp="1"/>
          </p:cNvSpPr>
          <p:nvPr>
            <p:ph idx="1"/>
          </p:nvPr>
        </p:nvSpPr>
        <p:spPr>
          <a:xfrm>
            <a:off x="360203" y="1218010"/>
            <a:ext cx="8423593" cy="3394472"/>
          </a:xfrm>
        </p:spPr>
        <p:txBody>
          <a:bodyPr/>
          <a:lstStyle/>
          <a:p>
            <a:pPr marL="0" indent="0">
              <a:buNone/>
            </a:pPr>
            <a:r>
              <a:rPr lang="en-GB" sz="2800" dirty="0"/>
              <a:t>Roger baked some cakes for the college fair. He sold </a:t>
            </a:r>
            <a:r>
              <a:rPr lang="en-GB" sz="2800" baseline="30000" dirty="0"/>
              <a:t>3</a:t>
            </a:r>
            <a:r>
              <a:rPr lang="en-GB" sz="2800" dirty="0"/>
              <a:t>⁄</a:t>
            </a:r>
            <a:r>
              <a:rPr lang="en-GB" sz="2800" baseline="-25000" dirty="0"/>
              <a:t>5</a:t>
            </a:r>
            <a:r>
              <a:rPr lang="en-GB" sz="2800" dirty="0"/>
              <a:t> of them in the morning and </a:t>
            </a:r>
            <a:r>
              <a:rPr lang="en-GB" sz="2800" baseline="30000" dirty="0"/>
              <a:t>1</a:t>
            </a:r>
            <a:r>
              <a:rPr lang="en-GB" sz="2800" dirty="0"/>
              <a:t>⁄</a:t>
            </a:r>
            <a:r>
              <a:rPr lang="en-GB" sz="2800" baseline="-25000" dirty="0"/>
              <a:t>4</a:t>
            </a:r>
            <a:r>
              <a:rPr lang="en-GB" sz="2800" dirty="0"/>
              <a:t> of what was left in the afternoon.  </a:t>
            </a:r>
          </a:p>
          <a:p>
            <a:pPr marL="0" indent="0">
              <a:buNone/>
            </a:pPr>
            <a:endParaRPr lang="en-GB" sz="2800" dirty="0"/>
          </a:p>
          <a:p>
            <a:pPr marL="0" indent="0">
              <a:buNone/>
            </a:pPr>
            <a:r>
              <a:rPr lang="en-GB" sz="2800" dirty="0"/>
              <a:t>If he sold 300 more cakes in the morning than in the afternoon, how many cakes did he bake?</a:t>
            </a:r>
          </a:p>
          <a:p>
            <a:endParaRPr lang="en-GB" dirty="0"/>
          </a:p>
        </p:txBody>
      </p:sp>
      <p:sp>
        <p:nvSpPr>
          <p:cNvPr id="4" name="Slide Number Placeholder 3">
            <a:extLst>
              <a:ext uri="{FF2B5EF4-FFF2-40B4-BE49-F238E27FC236}">
                <a16:creationId xmlns:a16="http://schemas.microsoft.com/office/drawing/2014/main" id="{E46405FE-8B07-77F2-A02D-20DB07FD6504}"/>
              </a:ext>
            </a:extLst>
          </p:cNvPr>
          <p:cNvSpPr>
            <a:spLocks noGrp="1"/>
          </p:cNvSpPr>
          <p:nvPr>
            <p:ph type="sldNum" sz="quarter" idx="12"/>
          </p:nvPr>
        </p:nvSpPr>
        <p:spPr/>
        <p:txBody>
          <a:bodyPr/>
          <a:lstStyle/>
          <a:p>
            <a:fld id="{7948758F-74EA-4263-AA78-0B23BB3720CD}" type="slidenum">
              <a:rPr lang="en-GB" smtClean="0"/>
              <a:t>48</a:t>
            </a:fld>
            <a:endParaRPr lang="en-GB"/>
          </a:p>
        </p:txBody>
      </p:sp>
      <p:sp>
        <p:nvSpPr>
          <p:cNvPr id="2" name="Title 1">
            <a:extLst>
              <a:ext uri="{FF2B5EF4-FFF2-40B4-BE49-F238E27FC236}">
                <a16:creationId xmlns:a16="http://schemas.microsoft.com/office/drawing/2014/main" id="{C372DB95-312E-C605-A891-E39D779CEE56}"/>
              </a:ext>
            </a:extLst>
          </p:cNvPr>
          <p:cNvSpPr>
            <a:spLocks noGrp="1"/>
          </p:cNvSpPr>
          <p:nvPr>
            <p:ph type="title"/>
          </p:nvPr>
        </p:nvSpPr>
        <p:spPr>
          <a:xfrm>
            <a:off x="252094" y="205979"/>
            <a:ext cx="8423593" cy="697911"/>
          </a:xfrm>
        </p:spPr>
        <p:txBody>
          <a:bodyPr>
            <a:normAutofit/>
          </a:bodyPr>
          <a:lstStyle/>
          <a:p>
            <a:r>
              <a:rPr lang="en-GB" sz="2000" b="1" dirty="0">
                <a:solidFill>
                  <a:srgbClr val="006C47"/>
                </a:solidFill>
              </a:rPr>
              <a:t>Answer this problem using bar models</a:t>
            </a:r>
          </a:p>
        </p:txBody>
      </p:sp>
    </p:spTree>
    <p:extLst>
      <p:ext uri="{BB962C8B-B14F-4D97-AF65-F5344CB8AC3E}">
        <p14:creationId xmlns:p14="http://schemas.microsoft.com/office/powerpoint/2010/main" val="27439269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446D38-BE72-F2A1-D0DB-E2DD0A1DCAFA}"/>
              </a:ext>
            </a:extLst>
          </p:cNvPr>
          <p:cNvSpPr txBox="1"/>
          <p:nvPr/>
        </p:nvSpPr>
        <p:spPr>
          <a:xfrm>
            <a:off x="72189" y="102393"/>
            <a:ext cx="8999621" cy="1077218"/>
          </a:xfrm>
          <a:prstGeom prst="rect">
            <a:avLst/>
          </a:prstGeom>
          <a:noFill/>
        </p:spPr>
        <p:txBody>
          <a:bodyPr wrap="square">
            <a:spAutoFit/>
          </a:bodyPr>
          <a:lstStyle/>
          <a:p>
            <a:pPr marL="0" indent="0">
              <a:buNone/>
            </a:pPr>
            <a:r>
              <a:rPr lang="en-GB" sz="1600" dirty="0"/>
              <a:t>Roger baked some cakes for the college fair. He sold </a:t>
            </a:r>
            <a:r>
              <a:rPr lang="en-GB" sz="1600" baseline="30000" dirty="0"/>
              <a:t>3</a:t>
            </a:r>
            <a:r>
              <a:rPr lang="en-GB" sz="1600" dirty="0"/>
              <a:t>⁄</a:t>
            </a:r>
            <a:r>
              <a:rPr lang="en-GB" sz="1600" baseline="-25000" dirty="0"/>
              <a:t>5</a:t>
            </a:r>
            <a:r>
              <a:rPr lang="en-GB" sz="1600" dirty="0"/>
              <a:t> of them in the morning and </a:t>
            </a:r>
            <a:r>
              <a:rPr lang="en-GB" sz="1600" baseline="30000" dirty="0"/>
              <a:t>1</a:t>
            </a:r>
            <a:r>
              <a:rPr lang="en-GB" sz="1600" dirty="0"/>
              <a:t>⁄</a:t>
            </a:r>
            <a:r>
              <a:rPr lang="en-GB" sz="1600" baseline="-25000" dirty="0"/>
              <a:t>4</a:t>
            </a:r>
            <a:r>
              <a:rPr lang="en-GB" sz="1600" dirty="0"/>
              <a:t> of what was left in the afternoon.  </a:t>
            </a:r>
          </a:p>
          <a:p>
            <a:pPr marL="0" indent="0"/>
            <a:endParaRPr lang="en-GB" sz="1600" dirty="0"/>
          </a:p>
          <a:p>
            <a:pPr marL="0" indent="0">
              <a:buNone/>
            </a:pPr>
            <a:r>
              <a:rPr lang="en-GB" sz="1600" dirty="0"/>
              <a:t>If he sold 300 more cakes in the morning than in the afternoon, how many cakes did he bake?</a:t>
            </a:r>
          </a:p>
        </p:txBody>
      </p:sp>
      <p:grpSp>
        <p:nvGrpSpPr>
          <p:cNvPr id="16" name="Group 15">
            <a:extLst>
              <a:ext uri="{FF2B5EF4-FFF2-40B4-BE49-F238E27FC236}">
                <a16:creationId xmlns:a16="http://schemas.microsoft.com/office/drawing/2014/main" id="{BD54340A-660C-DC14-FDEB-DB6C6F14DF29}"/>
              </a:ext>
            </a:extLst>
          </p:cNvPr>
          <p:cNvGrpSpPr/>
          <p:nvPr/>
        </p:nvGrpSpPr>
        <p:grpSpPr>
          <a:xfrm>
            <a:off x="529390" y="2528525"/>
            <a:ext cx="6160165" cy="587142"/>
            <a:chOff x="577516" y="1482290"/>
            <a:chExt cx="6160165" cy="587142"/>
          </a:xfrm>
        </p:grpSpPr>
        <p:sp>
          <p:nvSpPr>
            <p:cNvPr id="7" name="Rectangle 6">
              <a:extLst>
                <a:ext uri="{FF2B5EF4-FFF2-40B4-BE49-F238E27FC236}">
                  <a16:creationId xmlns:a16="http://schemas.microsoft.com/office/drawing/2014/main" id="{76754C95-EDAC-2A9A-E583-7202B7E00055}"/>
                </a:ext>
              </a:extLst>
            </p:cNvPr>
            <p:cNvSpPr/>
            <p:nvPr/>
          </p:nvSpPr>
          <p:spPr>
            <a:xfrm>
              <a:off x="577516" y="1482291"/>
              <a:ext cx="1232033" cy="587141"/>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8" name="Rectangle 7">
              <a:extLst>
                <a:ext uri="{FF2B5EF4-FFF2-40B4-BE49-F238E27FC236}">
                  <a16:creationId xmlns:a16="http://schemas.microsoft.com/office/drawing/2014/main" id="{97DA285F-73F9-1A60-10F0-ED006DEB57A4}"/>
                </a:ext>
              </a:extLst>
            </p:cNvPr>
            <p:cNvSpPr/>
            <p:nvPr/>
          </p:nvSpPr>
          <p:spPr>
            <a:xfrm>
              <a:off x="1809549" y="1482290"/>
              <a:ext cx="1232033" cy="587141"/>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9" name="Rectangle 8">
              <a:extLst>
                <a:ext uri="{FF2B5EF4-FFF2-40B4-BE49-F238E27FC236}">
                  <a16:creationId xmlns:a16="http://schemas.microsoft.com/office/drawing/2014/main" id="{5928D40A-FF25-4B26-0CAB-7928DB7F1510}"/>
                </a:ext>
              </a:extLst>
            </p:cNvPr>
            <p:cNvSpPr/>
            <p:nvPr/>
          </p:nvSpPr>
          <p:spPr>
            <a:xfrm>
              <a:off x="5505648" y="1482290"/>
              <a:ext cx="1232033" cy="587141"/>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0" name="Rectangle 9">
              <a:extLst>
                <a:ext uri="{FF2B5EF4-FFF2-40B4-BE49-F238E27FC236}">
                  <a16:creationId xmlns:a16="http://schemas.microsoft.com/office/drawing/2014/main" id="{64778170-C70A-2D3F-EFFC-9EB773573BFC}"/>
                </a:ext>
              </a:extLst>
            </p:cNvPr>
            <p:cNvSpPr/>
            <p:nvPr/>
          </p:nvSpPr>
          <p:spPr>
            <a:xfrm>
              <a:off x="3041582" y="1482290"/>
              <a:ext cx="1232033" cy="587141"/>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1" name="Rectangle 10">
              <a:extLst>
                <a:ext uri="{FF2B5EF4-FFF2-40B4-BE49-F238E27FC236}">
                  <a16:creationId xmlns:a16="http://schemas.microsoft.com/office/drawing/2014/main" id="{D22A3798-4452-A8F8-AE1C-19DC4418FC86}"/>
                </a:ext>
              </a:extLst>
            </p:cNvPr>
            <p:cNvSpPr/>
            <p:nvPr/>
          </p:nvSpPr>
          <p:spPr>
            <a:xfrm>
              <a:off x="4273615" y="1482290"/>
              <a:ext cx="1232033" cy="587141"/>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grpSp>
      <p:sp>
        <p:nvSpPr>
          <p:cNvPr id="12" name="Rectangle 11">
            <a:extLst>
              <a:ext uri="{FF2B5EF4-FFF2-40B4-BE49-F238E27FC236}">
                <a16:creationId xmlns:a16="http://schemas.microsoft.com/office/drawing/2014/main" id="{1F4926E9-C23B-9FB5-69D8-01E866FDCBC9}"/>
              </a:ext>
            </a:extLst>
          </p:cNvPr>
          <p:cNvSpPr/>
          <p:nvPr/>
        </p:nvSpPr>
        <p:spPr>
          <a:xfrm>
            <a:off x="517315" y="1352709"/>
            <a:ext cx="6160165" cy="587141"/>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5" name="Rectangle 14">
            <a:extLst>
              <a:ext uri="{FF2B5EF4-FFF2-40B4-BE49-F238E27FC236}">
                <a16:creationId xmlns:a16="http://schemas.microsoft.com/office/drawing/2014/main" id="{187ABB14-F118-D1E8-F65F-698DD4F13D26}"/>
              </a:ext>
            </a:extLst>
          </p:cNvPr>
          <p:cNvSpPr/>
          <p:nvPr/>
        </p:nvSpPr>
        <p:spPr>
          <a:xfrm>
            <a:off x="555056" y="3466729"/>
            <a:ext cx="1232033" cy="587141"/>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7" name="TextBox 16">
            <a:extLst>
              <a:ext uri="{FF2B5EF4-FFF2-40B4-BE49-F238E27FC236}">
                <a16:creationId xmlns:a16="http://schemas.microsoft.com/office/drawing/2014/main" id="{69A2F0F9-8E86-4D41-FC50-37FEA0CFF5D4}"/>
              </a:ext>
            </a:extLst>
          </p:cNvPr>
          <p:cNvSpPr txBox="1"/>
          <p:nvPr/>
        </p:nvSpPr>
        <p:spPr>
          <a:xfrm>
            <a:off x="842210" y="2665659"/>
            <a:ext cx="606393" cy="307777"/>
          </a:xfrm>
          <a:prstGeom prst="rect">
            <a:avLst/>
          </a:prstGeom>
          <a:noFill/>
        </p:spPr>
        <p:txBody>
          <a:bodyPr wrap="square" lIns="0" tIns="0" rIns="0" bIns="0" rtlCol="0">
            <a:spAutoFit/>
          </a:bodyPr>
          <a:lstStyle/>
          <a:p>
            <a:r>
              <a:rPr lang="en-GB" sz="2000" dirty="0"/>
              <a:t>Sold</a:t>
            </a:r>
          </a:p>
        </p:txBody>
      </p:sp>
      <p:sp>
        <p:nvSpPr>
          <p:cNvPr id="18" name="TextBox 17">
            <a:extLst>
              <a:ext uri="{FF2B5EF4-FFF2-40B4-BE49-F238E27FC236}">
                <a16:creationId xmlns:a16="http://schemas.microsoft.com/office/drawing/2014/main" id="{780ED3C3-0729-6CBF-7565-5B2ACE4B2696}"/>
              </a:ext>
            </a:extLst>
          </p:cNvPr>
          <p:cNvSpPr txBox="1"/>
          <p:nvPr/>
        </p:nvSpPr>
        <p:spPr>
          <a:xfrm>
            <a:off x="3321691" y="2671651"/>
            <a:ext cx="606393" cy="307777"/>
          </a:xfrm>
          <a:prstGeom prst="rect">
            <a:avLst/>
          </a:prstGeom>
          <a:noFill/>
        </p:spPr>
        <p:txBody>
          <a:bodyPr wrap="square" lIns="0" tIns="0" rIns="0" bIns="0" rtlCol="0">
            <a:spAutoFit/>
          </a:bodyPr>
          <a:lstStyle/>
          <a:p>
            <a:r>
              <a:rPr lang="en-GB" sz="2000" dirty="0"/>
              <a:t>Sold</a:t>
            </a:r>
          </a:p>
        </p:txBody>
      </p:sp>
      <p:sp>
        <p:nvSpPr>
          <p:cNvPr id="19" name="TextBox 18">
            <a:extLst>
              <a:ext uri="{FF2B5EF4-FFF2-40B4-BE49-F238E27FC236}">
                <a16:creationId xmlns:a16="http://schemas.microsoft.com/office/drawing/2014/main" id="{5110E19D-D1D6-C963-37E7-4BA1AB177E79}"/>
              </a:ext>
            </a:extLst>
          </p:cNvPr>
          <p:cNvSpPr txBox="1"/>
          <p:nvPr/>
        </p:nvSpPr>
        <p:spPr>
          <a:xfrm>
            <a:off x="2053214" y="2664170"/>
            <a:ext cx="606393" cy="307777"/>
          </a:xfrm>
          <a:prstGeom prst="rect">
            <a:avLst/>
          </a:prstGeom>
          <a:noFill/>
        </p:spPr>
        <p:txBody>
          <a:bodyPr wrap="square" lIns="0" tIns="0" rIns="0" bIns="0" rtlCol="0">
            <a:spAutoFit/>
          </a:bodyPr>
          <a:lstStyle/>
          <a:p>
            <a:r>
              <a:rPr lang="en-GB" sz="2000" dirty="0"/>
              <a:t>Sold</a:t>
            </a:r>
          </a:p>
        </p:txBody>
      </p:sp>
      <p:cxnSp>
        <p:nvCxnSpPr>
          <p:cNvPr id="21" name="Straight Connector 20">
            <a:extLst>
              <a:ext uri="{FF2B5EF4-FFF2-40B4-BE49-F238E27FC236}">
                <a16:creationId xmlns:a16="http://schemas.microsoft.com/office/drawing/2014/main" id="{878779A5-9802-46E0-4101-97D137AEBA46}"/>
              </a:ext>
            </a:extLst>
          </p:cNvPr>
          <p:cNvCxnSpPr>
            <a:stCxn id="7" idx="0"/>
            <a:endCxn id="7" idx="2"/>
          </p:cNvCxnSpPr>
          <p:nvPr/>
        </p:nvCxnSpPr>
        <p:spPr>
          <a:xfrm>
            <a:off x="1145407" y="2528526"/>
            <a:ext cx="0" cy="587141"/>
          </a:xfrm>
          <a:prstGeom prst="line">
            <a:avLst/>
          </a:prstGeom>
          <a:ln w="38100">
            <a:solidFill>
              <a:srgbClr val="63C5B0"/>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31E107B-53C1-8D7F-46BD-EBD555669985}"/>
              </a:ext>
            </a:extLst>
          </p:cNvPr>
          <p:cNvCxnSpPr/>
          <p:nvPr/>
        </p:nvCxnSpPr>
        <p:spPr>
          <a:xfrm>
            <a:off x="6073538" y="2528525"/>
            <a:ext cx="0" cy="587141"/>
          </a:xfrm>
          <a:prstGeom prst="line">
            <a:avLst/>
          </a:prstGeom>
          <a:ln w="38100">
            <a:solidFill>
              <a:srgbClr val="63C5B0"/>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003F96B-278C-291F-A78C-D4EB96B2CDE2}"/>
              </a:ext>
            </a:extLst>
          </p:cNvPr>
          <p:cNvCxnSpPr/>
          <p:nvPr/>
        </p:nvCxnSpPr>
        <p:spPr>
          <a:xfrm>
            <a:off x="4841505" y="2571750"/>
            <a:ext cx="0" cy="587141"/>
          </a:xfrm>
          <a:prstGeom prst="line">
            <a:avLst/>
          </a:prstGeom>
          <a:ln w="38100">
            <a:solidFill>
              <a:srgbClr val="63C5B0"/>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A2406A0-EF8D-9F1E-83FD-99AF740B04F5}"/>
              </a:ext>
            </a:extLst>
          </p:cNvPr>
          <p:cNvCxnSpPr/>
          <p:nvPr/>
        </p:nvCxnSpPr>
        <p:spPr>
          <a:xfrm>
            <a:off x="3623911" y="2528525"/>
            <a:ext cx="0" cy="587141"/>
          </a:xfrm>
          <a:prstGeom prst="line">
            <a:avLst/>
          </a:prstGeom>
          <a:ln w="38100">
            <a:solidFill>
              <a:srgbClr val="63C5B0"/>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B79EE96-DA59-AE98-0888-FE7FAEC09DA4}"/>
              </a:ext>
            </a:extLst>
          </p:cNvPr>
          <p:cNvCxnSpPr/>
          <p:nvPr/>
        </p:nvCxnSpPr>
        <p:spPr>
          <a:xfrm>
            <a:off x="2390273" y="2519965"/>
            <a:ext cx="0" cy="587141"/>
          </a:xfrm>
          <a:prstGeom prst="line">
            <a:avLst/>
          </a:prstGeom>
          <a:ln w="38100">
            <a:solidFill>
              <a:srgbClr val="63C5B0"/>
            </a:solidFill>
            <a:prstDash val="sysDash"/>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B01AE6E-E595-D600-CFAF-718A095ABB56}"/>
              </a:ext>
            </a:extLst>
          </p:cNvPr>
          <p:cNvSpPr txBox="1"/>
          <p:nvPr/>
        </p:nvSpPr>
        <p:spPr>
          <a:xfrm rot="16200000">
            <a:off x="4204459" y="2650021"/>
            <a:ext cx="606393" cy="307777"/>
          </a:xfrm>
          <a:prstGeom prst="rect">
            <a:avLst/>
          </a:prstGeom>
          <a:noFill/>
        </p:spPr>
        <p:txBody>
          <a:bodyPr wrap="square" lIns="0" tIns="0" rIns="0" bIns="0" rtlCol="0">
            <a:spAutoFit/>
          </a:bodyPr>
          <a:lstStyle/>
          <a:p>
            <a:r>
              <a:rPr lang="en-GB" sz="2000" dirty="0"/>
              <a:t>Sold</a:t>
            </a:r>
          </a:p>
        </p:txBody>
      </p:sp>
      <p:sp>
        <p:nvSpPr>
          <p:cNvPr id="27" name="Rectangle 26">
            <a:extLst>
              <a:ext uri="{FF2B5EF4-FFF2-40B4-BE49-F238E27FC236}">
                <a16:creationId xmlns:a16="http://schemas.microsoft.com/office/drawing/2014/main" id="{C794496F-1C1A-9A0F-EF8C-94EAE9C96FAB}"/>
              </a:ext>
            </a:extLst>
          </p:cNvPr>
          <p:cNvSpPr/>
          <p:nvPr/>
        </p:nvSpPr>
        <p:spPr>
          <a:xfrm>
            <a:off x="1781455" y="3466729"/>
            <a:ext cx="1232033" cy="587141"/>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28" name="Rectangle 27">
            <a:extLst>
              <a:ext uri="{FF2B5EF4-FFF2-40B4-BE49-F238E27FC236}">
                <a16:creationId xmlns:a16="http://schemas.microsoft.com/office/drawing/2014/main" id="{1AC3AE9E-AF44-C274-6925-5D94B03DECA4}"/>
              </a:ext>
            </a:extLst>
          </p:cNvPr>
          <p:cNvSpPr/>
          <p:nvPr/>
        </p:nvSpPr>
        <p:spPr>
          <a:xfrm>
            <a:off x="3020683" y="3466729"/>
            <a:ext cx="1232033" cy="587141"/>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pic>
        <p:nvPicPr>
          <p:cNvPr id="30" name="Picture 29">
            <a:extLst>
              <a:ext uri="{FF2B5EF4-FFF2-40B4-BE49-F238E27FC236}">
                <a16:creationId xmlns:a16="http://schemas.microsoft.com/office/drawing/2014/main" id="{D885D2BB-BC58-504B-720D-4F7F95205274}"/>
              </a:ext>
            </a:extLst>
          </p:cNvPr>
          <p:cNvPicPr>
            <a:picLocks noChangeAspect="1"/>
          </p:cNvPicPr>
          <p:nvPr/>
        </p:nvPicPr>
        <p:blipFill>
          <a:blip r:embed="rId3"/>
          <a:stretch>
            <a:fillRect/>
          </a:stretch>
        </p:blipFill>
        <p:spPr>
          <a:xfrm>
            <a:off x="3617219" y="4304589"/>
            <a:ext cx="685800" cy="638175"/>
          </a:xfrm>
          <a:prstGeom prst="rect">
            <a:avLst/>
          </a:prstGeom>
        </p:spPr>
      </p:pic>
      <p:sp>
        <p:nvSpPr>
          <p:cNvPr id="32" name="Right Brace 31">
            <a:extLst>
              <a:ext uri="{FF2B5EF4-FFF2-40B4-BE49-F238E27FC236}">
                <a16:creationId xmlns:a16="http://schemas.microsoft.com/office/drawing/2014/main" id="{4DD7C164-77FA-F4D2-0EFA-8E689632F052}"/>
              </a:ext>
            </a:extLst>
          </p:cNvPr>
          <p:cNvSpPr/>
          <p:nvPr/>
        </p:nvSpPr>
        <p:spPr>
          <a:xfrm rot="5400000">
            <a:off x="1880830" y="2844084"/>
            <a:ext cx="397937" cy="3035969"/>
          </a:xfrm>
          <a:prstGeom prst="rightBrace">
            <a:avLst/>
          </a:prstGeom>
          <a:ln w="28575"/>
        </p:spPr>
        <p:style>
          <a:lnRef idx="1">
            <a:schemeClr val="accent4"/>
          </a:lnRef>
          <a:fillRef idx="0">
            <a:schemeClr val="accent4"/>
          </a:fillRef>
          <a:effectRef idx="0">
            <a:schemeClr val="accent4"/>
          </a:effectRef>
          <a:fontRef idx="minor">
            <a:schemeClr val="tx1"/>
          </a:fontRef>
        </p:style>
        <p:txBody>
          <a:bodyPr rtlCol="0" anchor="ctr"/>
          <a:lstStyle/>
          <a:p>
            <a:pPr algn="ctr"/>
            <a:endParaRPr lang="en-GB"/>
          </a:p>
        </p:txBody>
      </p:sp>
      <p:cxnSp>
        <p:nvCxnSpPr>
          <p:cNvPr id="33" name="Straight Connector 32">
            <a:extLst>
              <a:ext uri="{FF2B5EF4-FFF2-40B4-BE49-F238E27FC236}">
                <a16:creationId xmlns:a16="http://schemas.microsoft.com/office/drawing/2014/main" id="{99315D46-D771-B9AE-C04F-AE07BABA5257}"/>
              </a:ext>
            </a:extLst>
          </p:cNvPr>
          <p:cNvCxnSpPr/>
          <p:nvPr/>
        </p:nvCxnSpPr>
        <p:spPr>
          <a:xfrm>
            <a:off x="3622307" y="3466729"/>
            <a:ext cx="0" cy="587141"/>
          </a:xfrm>
          <a:prstGeom prst="line">
            <a:avLst/>
          </a:prstGeom>
          <a:ln w="38100">
            <a:solidFill>
              <a:srgbClr val="63C5B0"/>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F461DEF-DD53-66C7-78AC-A17F7C0234AF}"/>
              </a:ext>
            </a:extLst>
          </p:cNvPr>
          <p:cNvCxnSpPr/>
          <p:nvPr/>
        </p:nvCxnSpPr>
        <p:spPr>
          <a:xfrm>
            <a:off x="2390273" y="3466729"/>
            <a:ext cx="0" cy="587141"/>
          </a:xfrm>
          <a:prstGeom prst="line">
            <a:avLst/>
          </a:prstGeom>
          <a:ln w="38100">
            <a:solidFill>
              <a:srgbClr val="63C5B0"/>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977E832-C076-F46B-5362-EC84F8E8EC5B}"/>
              </a:ext>
            </a:extLst>
          </p:cNvPr>
          <p:cNvCxnSpPr/>
          <p:nvPr/>
        </p:nvCxnSpPr>
        <p:spPr>
          <a:xfrm>
            <a:off x="1171074" y="3466729"/>
            <a:ext cx="0" cy="587141"/>
          </a:xfrm>
          <a:prstGeom prst="line">
            <a:avLst/>
          </a:prstGeom>
          <a:ln w="38100">
            <a:solidFill>
              <a:srgbClr val="63C5B0"/>
            </a:solidFill>
            <a:prstDash val="sysDash"/>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E6445ADE-79D1-392D-19F7-889BCFC1F0D7}"/>
              </a:ext>
            </a:extLst>
          </p:cNvPr>
          <p:cNvSpPr txBox="1"/>
          <p:nvPr/>
        </p:nvSpPr>
        <p:spPr>
          <a:xfrm>
            <a:off x="1826149" y="4665765"/>
            <a:ext cx="591955" cy="276999"/>
          </a:xfrm>
          <a:prstGeom prst="rect">
            <a:avLst/>
          </a:prstGeom>
          <a:noFill/>
        </p:spPr>
        <p:txBody>
          <a:bodyPr wrap="square" lIns="0" tIns="0" rIns="0" bIns="0" rtlCol="0">
            <a:spAutoFit/>
          </a:bodyPr>
          <a:lstStyle/>
          <a:p>
            <a:r>
              <a:rPr lang="en-GB" dirty="0"/>
              <a:t>300</a:t>
            </a:r>
          </a:p>
        </p:txBody>
      </p:sp>
      <p:sp>
        <p:nvSpPr>
          <p:cNvPr id="37" name="TextBox 36">
            <a:extLst>
              <a:ext uri="{FF2B5EF4-FFF2-40B4-BE49-F238E27FC236}">
                <a16:creationId xmlns:a16="http://schemas.microsoft.com/office/drawing/2014/main" id="{691FF7F4-660D-3375-ADEB-0FAEB68747C3}"/>
              </a:ext>
            </a:extLst>
          </p:cNvPr>
          <p:cNvSpPr txBox="1"/>
          <p:nvPr/>
        </p:nvSpPr>
        <p:spPr>
          <a:xfrm>
            <a:off x="4854340" y="3621799"/>
            <a:ext cx="1017071" cy="276999"/>
          </a:xfrm>
          <a:prstGeom prst="rect">
            <a:avLst/>
          </a:prstGeom>
          <a:noFill/>
        </p:spPr>
        <p:txBody>
          <a:bodyPr wrap="square" lIns="0" tIns="0" rIns="0" bIns="0" rtlCol="0">
            <a:spAutoFit/>
          </a:bodyPr>
          <a:lstStyle/>
          <a:p>
            <a:r>
              <a:rPr lang="en-GB" dirty="0"/>
              <a:t>Morning</a:t>
            </a:r>
          </a:p>
        </p:txBody>
      </p:sp>
      <p:sp>
        <p:nvSpPr>
          <p:cNvPr id="38" name="TextBox 37">
            <a:extLst>
              <a:ext uri="{FF2B5EF4-FFF2-40B4-BE49-F238E27FC236}">
                <a16:creationId xmlns:a16="http://schemas.microsoft.com/office/drawing/2014/main" id="{A6F5E9DF-38B7-3379-4F30-51F93520ED4C}"/>
              </a:ext>
            </a:extLst>
          </p:cNvPr>
          <p:cNvSpPr txBox="1"/>
          <p:nvPr/>
        </p:nvSpPr>
        <p:spPr>
          <a:xfrm>
            <a:off x="4841505" y="4459661"/>
            <a:ext cx="1232033" cy="276999"/>
          </a:xfrm>
          <a:prstGeom prst="rect">
            <a:avLst/>
          </a:prstGeom>
          <a:noFill/>
        </p:spPr>
        <p:txBody>
          <a:bodyPr wrap="square" lIns="0" tIns="0" rIns="0" bIns="0" rtlCol="0">
            <a:spAutoFit/>
          </a:bodyPr>
          <a:lstStyle/>
          <a:p>
            <a:r>
              <a:rPr lang="en-GB" dirty="0"/>
              <a:t>Afternoon</a:t>
            </a:r>
          </a:p>
        </p:txBody>
      </p:sp>
      <p:sp>
        <p:nvSpPr>
          <p:cNvPr id="39" name="Right Brace 38">
            <a:extLst>
              <a:ext uri="{FF2B5EF4-FFF2-40B4-BE49-F238E27FC236}">
                <a16:creationId xmlns:a16="http://schemas.microsoft.com/office/drawing/2014/main" id="{D182D40E-1841-8D50-B0A9-07C7BF959A3E}"/>
              </a:ext>
            </a:extLst>
          </p:cNvPr>
          <p:cNvSpPr/>
          <p:nvPr/>
        </p:nvSpPr>
        <p:spPr>
          <a:xfrm>
            <a:off x="4571999" y="3485532"/>
            <a:ext cx="175550" cy="587142"/>
          </a:xfrm>
          <a:prstGeom prst="rightBrace">
            <a:avLst/>
          </a:prstGeom>
          <a:ln w="28575">
            <a:solidFill>
              <a:srgbClr val="002060"/>
            </a:solidFill>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en-GB"/>
          </a:p>
        </p:txBody>
      </p:sp>
      <p:sp>
        <p:nvSpPr>
          <p:cNvPr id="41" name="Right Brace 40">
            <a:extLst>
              <a:ext uri="{FF2B5EF4-FFF2-40B4-BE49-F238E27FC236}">
                <a16:creationId xmlns:a16="http://schemas.microsoft.com/office/drawing/2014/main" id="{F89E3B20-C982-6469-DC2D-10E7A2400C6A}"/>
              </a:ext>
            </a:extLst>
          </p:cNvPr>
          <p:cNvSpPr/>
          <p:nvPr/>
        </p:nvSpPr>
        <p:spPr>
          <a:xfrm>
            <a:off x="4600872" y="4304589"/>
            <a:ext cx="175550" cy="587142"/>
          </a:xfrm>
          <a:prstGeom prst="rightBrace">
            <a:avLst/>
          </a:prstGeom>
          <a:ln w="28575">
            <a:solidFill>
              <a:srgbClr val="002060"/>
            </a:solidFill>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en-GB"/>
          </a:p>
        </p:txBody>
      </p:sp>
      <p:sp>
        <p:nvSpPr>
          <p:cNvPr id="43" name="TextBox 42">
            <a:extLst>
              <a:ext uri="{FF2B5EF4-FFF2-40B4-BE49-F238E27FC236}">
                <a16:creationId xmlns:a16="http://schemas.microsoft.com/office/drawing/2014/main" id="{4DC86B9A-FA5D-81C6-CEFE-FFE92C277B18}"/>
              </a:ext>
            </a:extLst>
          </p:cNvPr>
          <p:cNvSpPr txBox="1"/>
          <p:nvPr/>
        </p:nvSpPr>
        <p:spPr>
          <a:xfrm>
            <a:off x="691419" y="3599679"/>
            <a:ext cx="443676" cy="307777"/>
          </a:xfrm>
          <a:prstGeom prst="rect">
            <a:avLst/>
          </a:prstGeom>
          <a:noFill/>
        </p:spPr>
        <p:txBody>
          <a:bodyPr wrap="square" lIns="0" tIns="0" rIns="0" bIns="0" rtlCol="0">
            <a:spAutoFit/>
          </a:bodyPr>
          <a:lstStyle/>
          <a:p>
            <a:r>
              <a:rPr lang="en-GB" sz="2000" dirty="0"/>
              <a:t>60</a:t>
            </a:r>
          </a:p>
        </p:txBody>
      </p:sp>
      <p:sp>
        <p:nvSpPr>
          <p:cNvPr id="44" name="TextBox 43">
            <a:extLst>
              <a:ext uri="{FF2B5EF4-FFF2-40B4-BE49-F238E27FC236}">
                <a16:creationId xmlns:a16="http://schemas.microsoft.com/office/drawing/2014/main" id="{36CEA439-AE7D-D066-48BF-1C66BA38EB14}"/>
              </a:ext>
            </a:extLst>
          </p:cNvPr>
          <p:cNvSpPr txBox="1"/>
          <p:nvPr/>
        </p:nvSpPr>
        <p:spPr>
          <a:xfrm>
            <a:off x="3193024" y="3616687"/>
            <a:ext cx="443676" cy="307777"/>
          </a:xfrm>
          <a:prstGeom prst="rect">
            <a:avLst/>
          </a:prstGeom>
          <a:noFill/>
        </p:spPr>
        <p:txBody>
          <a:bodyPr wrap="square" lIns="0" tIns="0" rIns="0" bIns="0" rtlCol="0">
            <a:spAutoFit/>
          </a:bodyPr>
          <a:lstStyle/>
          <a:p>
            <a:r>
              <a:rPr lang="en-GB" sz="2000" dirty="0"/>
              <a:t>60</a:t>
            </a:r>
          </a:p>
        </p:txBody>
      </p:sp>
      <p:sp>
        <p:nvSpPr>
          <p:cNvPr id="45" name="TextBox 44">
            <a:extLst>
              <a:ext uri="{FF2B5EF4-FFF2-40B4-BE49-F238E27FC236}">
                <a16:creationId xmlns:a16="http://schemas.microsoft.com/office/drawing/2014/main" id="{3502AC41-71C9-3BD4-8322-B5247481AD76}"/>
              </a:ext>
            </a:extLst>
          </p:cNvPr>
          <p:cNvSpPr txBox="1"/>
          <p:nvPr/>
        </p:nvSpPr>
        <p:spPr>
          <a:xfrm>
            <a:off x="2560094" y="3621799"/>
            <a:ext cx="443676" cy="307777"/>
          </a:xfrm>
          <a:prstGeom prst="rect">
            <a:avLst/>
          </a:prstGeom>
          <a:noFill/>
        </p:spPr>
        <p:txBody>
          <a:bodyPr wrap="square" lIns="0" tIns="0" rIns="0" bIns="0" rtlCol="0">
            <a:spAutoFit/>
          </a:bodyPr>
          <a:lstStyle/>
          <a:p>
            <a:r>
              <a:rPr lang="en-GB" sz="2000" dirty="0"/>
              <a:t>60</a:t>
            </a:r>
          </a:p>
        </p:txBody>
      </p:sp>
      <p:sp>
        <p:nvSpPr>
          <p:cNvPr id="46" name="TextBox 45">
            <a:extLst>
              <a:ext uri="{FF2B5EF4-FFF2-40B4-BE49-F238E27FC236}">
                <a16:creationId xmlns:a16="http://schemas.microsoft.com/office/drawing/2014/main" id="{248F974E-BA1C-CC05-4185-CBA840F511DC}"/>
              </a:ext>
            </a:extLst>
          </p:cNvPr>
          <p:cNvSpPr txBox="1"/>
          <p:nvPr/>
        </p:nvSpPr>
        <p:spPr>
          <a:xfrm>
            <a:off x="1982577" y="3606409"/>
            <a:ext cx="443676" cy="307777"/>
          </a:xfrm>
          <a:prstGeom prst="rect">
            <a:avLst/>
          </a:prstGeom>
          <a:noFill/>
        </p:spPr>
        <p:txBody>
          <a:bodyPr wrap="square" lIns="0" tIns="0" rIns="0" bIns="0" rtlCol="0">
            <a:spAutoFit/>
          </a:bodyPr>
          <a:lstStyle/>
          <a:p>
            <a:r>
              <a:rPr lang="en-GB" sz="2000" dirty="0"/>
              <a:t>60</a:t>
            </a:r>
          </a:p>
        </p:txBody>
      </p:sp>
      <p:sp>
        <p:nvSpPr>
          <p:cNvPr id="47" name="TextBox 46">
            <a:extLst>
              <a:ext uri="{FF2B5EF4-FFF2-40B4-BE49-F238E27FC236}">
                <a16:creationId xmlns:a16="http://schemas.microsoft.com/office/drawing/2014/main" id="{7F081492-208B-F579-EEEA-AE56C7449824}"/>
              </a:ext>
            </a:extLst>
          </p:cNvPr>
          <p:cNvSpPr txBox="1"/>
          <p:nvPr/>
        </p:nvSpPr>
        <p:spPr>
          <a:xfrm>
            <a:off x="1332408" y="3606409"/>
            <a:ext cx="443676" cy="307777"/>
          </a:xfrm>
          <a:prstGeom prst="rect">
            <a:avLst/>
          </a:prstGeom>
          <a:noFill/>
        </p:spPr>
        <p:txBody>
          <a:bodyPr wrap="square" lIns="0" tIns="0" rIns="0" bIns="0" rtlCol="0">
            <a:spAutoFit/>
          </a:bodyPr>
          <a:lstStyle/>
          <a:p>
            <a:r>
              <a:rPr lang="en-GB" sz="2000" dirty="0"/>
              <a:t>60</a:t>
            </a:r>
          </a:p>
        </p:txBody>
      </p: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FA3A68F5-2B59-4266-BAF9-F955964ABF3E}"/>
                  </a:ext>
                </a:extLst>
              </p:cNvPr>
              <p:cNvSpPr txBox="1"/>
              <p:nvPr/>
            </p:nvSpPr>
            <p:spPr>
              <a:xfrm>
                <a:off x="6753728" y="3611300"/>
                <a:ext cx="1899387" cy="830997"/>
              </a:xfrm>
              <a:prstGeom prst="rect">
                <a:avLst/>
              </a:prstGeom>
              <a:noFill/>
              <a:ln w="38100">
                <a:solidFill>
                  <a:srgbClr val="00B0F0"/>
                </a:solidFill>
              </a:ln>
            </p:spPr>
            <p:txBody>
              <a:bodyPr wrap="square" lIns="0" tIns="0" rIns="0" bIns="0" rtlCol="0">
                <a:spAutoFit/>
              </a:bodyPr>
              <a:lstStyle/>
              <a:p>
                <a14:m>
                  <m:oMath xmlns:m="http://schemas.openxmlformats.org/officeDocument/2006/math">
                    <m:r>
                      <a:rPr lang="en-GB" b="0" i="1" smtClean="0">
                        <a:latin typeface="Cambria Math" panose="02040503050406030204" pitchFamily="18" charset="0"/>
                      </a:rPr>
                      <m:t>    300 ÷</m:t>
                    </m:r>
                  </m:oMath>
                </a14:m>
                <a:r>
                  <a:rPr lang="en-GB" dirty="0"/>
                  <a:t> 5  =  60</a:t>
                </a:r>
              </a:p>
              <a:p>
                <a:endParaRPr lang="en-GB" dirty="0"/>
              </a:p>
              <a:p>
                <a:endParaRPr lang="en-GB" dirty="0"/>
              </a:p>
            </p:txBody>
          </p:sp>
        </mc:Choice>
        <mc:Fallback xmlns="">
          <p:sp>
            <p:nvSpPr>
              <p:cNvPr id="48" name="TextBox 47">
                <a:extLst>
                  <a:ext uri="{FF2B5EF4-FFF2-40B4-BE49-F238E27FC236}">
                    <a16:creationId xmlns:a16="http://schemas.microsoft.com/office/drawing/2014/main" id="{FA3A68F5-2B59-4266-BAF9-F955964ABF3E}"/>
                  </a:ext>
                </a:extLst>
              </p:cNvPr>
              <p:cNvSpPr txBox="1">
                <a:spLocks noRot="1" noChangeAspect="1" noMove="1" noResize="1" noEditPoints="1" noAdjustHandles="1" noChangeArrowheads="1" noChangeShapeType="1" noTextEdit="1"/>
              </p:cNvSpPr>
              <p:nvPr/>
            </p:nvSpPr>
            <p:spPr>
              <a:xfrm>
                <a:off x="6753728" y="3611300"/>
                <a:ext cx="1899387" cy="830997"/>
              </a:xfrm>
              <a:prstGeom prst="rect">
                <a:avLst/>
              </a:prstGeom>
              <a:blipFill>
                <a:blip r:embed="rId4"/>
                <a:stretch>
                  <a:fillRect t="-6993"/>
                </a:stretch>
              </a:blipFill>
              <a:ln w="38100">
                <a:solidFill>
                  <a:srgbClr val="00B0F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40E7A958-F4E1-7BBA-065D-BA2F04A6FAD2}"/>
                  </a:ext>
                </a:extLst>
              </p:cNvPr>
              <p:cNvSpPr txBox="1"/>
              <p:nvPr/>
            </p:nvSpPr>
            <p:spPr>
              <a:xfrm>
                <a:off x="6753727" y="3606409"/>
                <a:ext cx="1899387" cy="830997"/>
              </a:xfrm>
              <a:prstGeom prst="rect">
                <a:avLst/>
              </a:prstGeom>
              <a:noFill/>
              <a:ln w="38100">
                <a:solidFill>
                  <a:srgbClr val="00B0F0"/>
                </a:solidFill>
              </a:ln>
            </p:spPr>
            <p:txBody>
              <a:bodyPr wrap="square" lIns="0" tIns="0" rIns="0" bIns="0" rtlCol="0">
                <a:spAutoFit/>
              </a:bodyPr>
              <a:lstStyle/>
              <a:p>
                <a14:m>
                  <m:oMath xmlns:m="http://schemas.openxmlformats.org/officeDocument/2006/math">
                    <m:r>
                      <a:rPr lang="en-GB" b="0" i="1" smtClean="0">
                        <a:latin typeface="Cambria Math" panose="02040503050406030204" pitchFamily="18" charset="0"/>
                      </a:rPr>
                      <m:t>    300 ÷</m:t>
                    </m:r>
                  </m:oMath>
                </a14:m>
                <a:r>
                  <a:rPr lang="en-GB" dirty="0"/>
                  <a:t> 5  =  60</a:t>
                </a:r>
              </a:p>
              <a:p>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10 </m:t>
                      </m:r>
                      <m:r>
                        <a:rPr lang="en-GB" b="0" i="1" smtClean="0">
                          <a:latin typeface="Cambria Math" panose="02040503050406030204" pitchFamily="18" charset="0"/>
                          <a:ea typeface="Cambria Math" panose="02040503050406030204" pitchFamily="18" charset="0"/>
                        </a:rPr>
                        <m:t>×60=600</m:t>
                      </m:r>
                    </m:oMath>
                  </m:oMathPara>
                </a14:m>
                <a:endParaRPr lang="en-GB" dirty="0"/>
              </a:p>
            </p:txBody>
          </p:sp>
        </mc:Choice>
        <mc:Fallback xmlns="">
          <p:sp>
            <p:nvSpPr>
              <p:cNvPr id="49" name="TextBox 48">
                <a:extLst>
                  <a:ext uri="{FF2B5EF4-FFF2-40B4-BE49-F238E27FC236}">
                    <a16:creationId xmlns:a16="http://schemas.microsoft.com/office/drawing/2014/main" id="{40E7A958-F4E1-7BBA-065D-BA2F04A6FAD2}"/>
                  </a:ext>
                </a:extLst>
              </p:cNvPr>
              <p:cNvSpPr txBox="1">
                <a:spLocks noRot="1" noChangeAspect="1" noMove="1" noResize="1" noEditPoints="1" noAdjustHandles="1" noChangeArrowheads="1" noChangeShapeType="1" noTextEdit="1"/>
              </p:cNvSpPr>
              <p:nvPr/>
            </p:nvSpPr>
            <p:spPr>
              <a:xfrm>
                <a:off x="6753727" y="3606409"/>
                <a:ext cx="1899387" cy="830997"/>
              </a:xfrm>
              <a:prstGeom prst="rect">
                <a:avLst/>
              </a:prstGeom>
              <a:blipFill>
                <a:blip r:embed="rId5"/>
                <a:stretch>
                  <a:fillRect t="-7042"/>
                </a:stretch>
              </a:blipFill>
              <a:ln w="38100">
                <a:solidFill>
                  <a:srgbClr val="00B0F0"/>
                </a:solidFill>
              </a:ln>
            </p:spPr>
            <p:txBody>
              <a:bodyPr/>
              <a:lstStyle/>
              <a:p>
                <a:r>
                  <a:rPr lang="en-GB">
                    <a:noFill/>
                  </a:rPr>
                  <a:t> </a:t>
                </a:r>
              </a:p>
            </p:txBody>
          </p:sp>
        </mc:Fallback>
      </mc:AlternateContent>
      <p:sp>
        <p:nvSpPr>
          <p:cNvPr id="2" name="Right Brace 1">
            <a:extLst>
              <a:ext uri="{FF2B5EF4-FFF2-40B4-BE49-F238E27FC236}">
                <a16:creationId xmlns:a16="http://schemas.microsoft.com/office/drawing/2014/main" id="{BE40BD16-2051-8BEE-4BE9-D0885E087C54}"/>
              </a:ext>
            </a:extLst>
          </p:cNvPr>
          <p:cNvSpPr/>
          <p:nvPr/>
        </p:nvSpPr>
        <p:spPr>
          <a:xfrm rot="16200000">
            <a:off x="2197709" y="572681"/>
            <a:ext cx="307776" cy="3644415"/>
          </a:xfrm>
          <a:prstGeom prst="rightBrace">
            <a:avLst/>
          </a:prstGeom>
          <a:ln w="28575">
            <a:solidFill>
              <a:srgbClr val="002060"/>
            </a:solidFill>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en-GB"/>
          </a:p>
        </p:txBody>
      </p:sp>
      <p:sp>
        <p:nvSpPr>
          <p:cNvPr id="3" name="TextBox 2">
            <a:extLst>
              <a:ext uri="{FF2B5EF4-FFF2-40B4-BE49-F238E27FC236}">
                <a16:creationId xmlns:a16="http://schemas.microsoft.com/office/drawing/2014/main" id="{1C237305-C26D-52A6-B8BE-BCF9CD154BE0}"/>
              </a:ext>
            </a:extLst>
          </p:cNvPr>
          <p:cNvSpPr txBox="1"/>
          <p:nvPr/>
        </p:nvSpPr>
        <p:spPr>
          <a:xfrm>
            <a:off x="2016022" y="1976882"/>
            <a:ext cx="1048016" cy="276999"/>
          </a:xfrm>
          <a:prstGeom prst="rect">
            <a:avLst/>
          </a:prstGeom>
          <a:noFill/>
        </p:spPr>
        <p:txBody>
          <a:bodyPr wrap="square" lIns="0" tIns="0" rIns="0" bIns="0" rtlCol="0">
            <a:spAutoFit/>
          </a:bodyPr>
          <a:lstStyle/>
          <a:p>
            <a:r>
              <a:rPr lang="en-GB" dirty="0"/>
              <a:t>Morning</a:t>
            </a:r>
          </a:p>
        </p:txBody>
      </p:sp>
      <p:sp>
        <p:nvSpPr>
          <p:cNvPr id="4" name="Right Brace 3">
            <a:extLst>
              <a:ext uri="{FF2B5EF4-FFF2-40B4-BE49-F238E27FC236}">
                <a16:creationId xmlns:a16="http://schemas.microsoft.com/office/drawing/2014/main" id="{2AF4094D-ECFB-763F-53F3-07B677BFC6AC}"/>
              </a:ext>
            </a:extLst>
          </p:cNvPr>
          <p:cNvSpPr/>
          <p:nvPr/>
        </p:nvSpPr>
        <p:spPr>
          <a:xfrm rot="16200000">
            <a:off x="5290346" y="1139244"/>
            <a:ext cx="274120" cy="2500142"/>
          </a:xfrm>
          <a:prstGeom prst="rightBrace">
            <a:avLst/>
          </a:prstGeom>
          <a:ln w="28575">
            <a:solidFill>
              <a:srgbClr val="002060"/>
            </a:solidFill>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en-GB"/>
          </a:p>
        </p:txBody>
      </p:sp>
      <p:sp>
        <p:nvSpPr>
          <p:cNvPr id="5" name="TextBox 4">
            <a:extLst>
              <a:ext uri="{FF2B5EF4-FFF2-40B4-BE49-F238E27FC236}">
                <a16:creationId xmlns:a16="http://schemas.microsoft.com/office/drawing/2014/main" id="{3C2AD894-818E-B2AF-2415-795C47F96EA7}"/>
              </a:ext>
            </a:extLst>
          </p:cNvPr>
          <p:cNvSpPr txBox="1"/>
          <p:nvPr/>
        </p:nvSpPr>
        <p:spPr>
          <a:xfrm>
            <a:off x="4913677" y="1998459"/>
            <a:ext cx="1269518" cy="276999"/>
          </a:xfrm>
          <a:prstGeom prst="rect">
            <a:avLst/>
          </a:prstGeom>
          <a:noFill/>
        </p:spPr>
        <p:txBody>
          <a:bodyPr wrap="square" lIns="0" tIns="0" rIns="0" bIns="0" rtlCol="0">
            <a:spAutoFit/>
          </a:bodyPr>
          <a:lstStyle/>
          <a:p>
            <a:r>
              <a:rPr lang="en-GB" dirty="0"/>
              <a:t>Afternoon</a:t>
            </a:r>
          </a:p>
        </p:txBody>
      </p:sp>
    </p:spTree>
    <p:extLst>
      <p:ext uri="{BB962C8B-B14F-4D97-AF65-F5344CB8AC3E}">
        <p14:creationId xmlns:p14="http://schemas.microsoft.com/office/powerpoint/2010/main" val="945386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8"/>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47"/>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6"/>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5"/>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4"/>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3"/>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49"/>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2"/>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3"/>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4"/>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7" grpId="0"/>
      <p:bldP spid="18" grpId="0"/>
      <p:bldP spid="19" grpId="0"/>
      <p:bldP spid="26" grpId="0"/>
      <p:bldP spid="27" grpId="0" animBg="1"/>
      <p:bldP spid="28" grpId="0" animBg="1"/>
      <p:bldP spid="32" grpId="0" animBg="1"/>
      <p:bldP spid="36" grpId="0"/>
      <p:bldP spid="37" grpId="0"/>
      <p:bldP spid="38" grpId="0"/>
      <p:bldP spid="39" grpId="0" animBg="1"/>
      <p:bldP spid="41" grpId="0" animBg="1"/>
      <p:bldP spid="43" grpId="0"/>
      <p:bldP spid="44" grpId="0"/>
      <p:bldP spid="45" grpId="0"/>
      <p:bldP spid="46" grpId="0"/>
      <p:bldP spid="47" grpId="0"/>
      <p:bldP spid="48" grpId="0" animBg="1"/>
      <p:bldP spid="49" grpId="0" animBg="1"/>
      <p:bldP spid="2" grpId="0" animBg="1"/>
      <p:bldP spid="3" grpId="0"/>
      <p:bldP spid="4"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Education &amp; Training Foundation</a:t>
            </a:r>
          </a:p>
        </p:txBody>
      </p:sp>
      <p:sp>
        <p:nvSpPr>
          <p:cNvPr id="4" name="Slide Number Placeholder 3"/>
          <p:cNvSpPr>
            <a:spLocks noGrp="1"/>
          </p:cNvSpPr>
          <p:nvPr>
            <p:ph type="sldNum" sz="quarter" idx="11"/>
          </p:nvPr>
        </p:nvSpPr>
        <p:spPr/>
        <p:txBody>
          <a:bodyPr/>
          <a:lstStyle/>
          <a:p>
            <a:fld id="{DA2C159E-F13C-4A85-9A41-E7669D3E0D70}" type="slidenum">
              <a:rPr lang="en-GB" smtClean="0"/>
              <a:pPr/>
              <a:t>5</a:t>
            </a:fld>
            <a:endParaRPr lang="en-GB"/>
          </a:p>
        </p:txBody>
      </p:sp>
      <p:sp>
        <p:nvSpPr>
          <p:cNvPr id="5" name="Text Placeholder 4"/>
          <p:cNvSpPr>
            <a:spLocks noGrp="1"/>
          </p:cNvSpPr>
          <p:nvPr>
            <p:ph type="body" sz="quarter" idx="12"/>
          </p:nvPr>
        </p:nvSpPr>
        <p:spPr>
          <a:xfrm>
            <a:off x="234000" y="506289"/>
            <a:ext cx="8274274" cy="4157100"/>
          </a:xfrm>
        </p:spPr>
        <p:txBody>
          <a:bodyPr vert="horz" lIns="0" tIns="0" rIns="0" bIns="0" rtlCol="0" anchor="t">
            <a:noAutofit/>
          </a:bodyPr>
          <a:lstStyle/>
          <a:p>
            <a:pPr marL="285750" indent="-285750">
              <a:lnSpc>
                <a:spcPct val="150000"/>
              </a:lnSpc>
              <a:buFont typeface="Arial" panose="020B0604020202020204" pitchFamily="34" charset="0"/>
              <a:buChar char="•"/>
            </a:pPr>
            <a:r>
              <a:rPr lang="en-GB" sz="2400" dirty="0"/>
              <a:t>Welcome and introductions</a:t>
            </a:r>
            <a:endParaRPr lang="en-GB" sz="2400" dirty="0">
              <a:cs typeface="Arial"/>
            </a:endParaRPr>
          </a:p>
          <a:p>
            <a:pPr marL="285750" indent="-285750">
              <a:lnSpc>
                <a:spcPct val="150000"/>
              </a:lnSpc>
              <a:buFont typeface="Arial" panose="020B0604020202020204" pitchFamily="34" charset="0"/>
              <a:buChar char="•"/>
            </a:pPr>
            <a:r>
              <a:rPr lang="en-GB" sz="2400" dirty="0"/>
              <a:t>House-keeping, health/safety – </a:t>
            </a:r>
            <a:r>
              <a:rPr lang="en-GB" sz="2400" dirty="0">
                <a:solidFill>
                  <a:srgbClr val="FF0000"/>
                </a:solidFill>
              </a:rPr>
              <a:t>populate with relevant info</a:t>
            </a:r>
            <a:endParaRPr lang="en-GB" sz="2400" dirty="0">
              <a:solidFill>
                <a:srgbClr val="FF0000"/>
              </a:solidFill>
              <a:cs typeface="Arial"/>
            </a:endParaRPr>
          </a:p>
          <a:p>
            <a:pPr marL="285750" indent="-285750">
              <a:lnSpc>
                <a:spcPct val="150000"/>
              </a:lnSpc>
              <a:buFont typeface="Arial" panose="020B0604020202020204" pitchFamily="34" charset="0"/>
              <a:buChar char="•"/>
            </a:pPr>
            <a:r>
              <a:rPr lang="en-GB" sz="2400" dirty="0"/>
              <a:t>Reminder - Reflective log</a:t>
            </a:r>
            <a:endParaRPr lang="en-GB" sz="2400" dirty="0">
              <a:cs typeface="Arial"/>
            </a:endParaRPr>
          </a:p>
          <a:p>
            <a:pPr marL="285750" indent="-285750">
              <a:lnSpc>
                <a:spcPct val="150000"/>
              </a:lnSpc>
              <a:buFont typeface="Arial" panose="020B0604020202020204" pitchFamily="34" charset="0"/>
              <a:buChar char="•"/>
            </a:pPr>
            <a:r>
              <a:rPr lang="en-GB" sz="2400" dirty="0"/>
              <a:t>Reminder - </a:t>
            </a:r>
            <a:r>
              <a:rPr lang="en-GB" sz="2400" b="1" dirty="0"/>
              <a:t>Teaching for Mastery in FE Maths</a:t>
            </a:r>
            <a:r>
              <a:rPr lang="en-GB" sz="2400" dirty="0"/>
              <a:t> Padlet</a:t>
            </a:r>
          </a:p>
        </p:txBody>
      </p:sp>
      <p:sp>
        <p:nvSpPr>
          <p:cNvPr id="8" name="TextBox 7">
            <a:extLst>
              <a:ext uri="{FF2B5EF4-FFF2-40B4-BE49-F238E27FC236}">
                <a16:creationId xmlns:a16="http://schemas.microsoft.com/office/drawing/2014/main" id="{D895BCC0-A9C5-C683-27C4-D1046DEB4AA6}"/>
              </a:ext>
            </a:extLst>
          </p:cNvPr>
          <p:cNvSpPr txBox="1"/>
          <p:nvPr/>
        </p:nvSpPr>
        <p:spPr>
          <a:xfrm>
            <a:off x="0" y="-33264"/>
            <a:ext cx="9144000" cy="207749"/>
          </a:xfrm>
          <a:prstGeom prst="rect">
            <a:avLst/>
          </a:prstGeom>
          <a:solidFill>
            <a:srgbClr val="FFFF00"/>
          </a:solidFill>
        </p:spPr>
        <p:txBody>
          <a:bodyPr wrap="square" lIns="0" tIns="0" rIns="0" bIns="0" rtlCol="0">
            <a:spAutoFit/>
          </a:bodyPr>
          <a:lstStyle/>
          <a:p>
            <a:pPr algn="ctr"/>
            <a:r>
              <a:rPr lang="en-GB" sz="1350" dirty="0"/>
              <a:t>SLIDE TO BE UPDATED ACCORDINGLY THEN DELETE THESE BANNERS</a:t>
            </a:r>
          </a:p>
        </p:txBody>
      </p:sp>
      <p:sp>
        <p:nvSpPr>
          <p:cNvPr id="9" name="TextBox 8">
            <a:extLst>
              <a:ext uri="{FF2B5EF4-FFF2-40B4-BE49-F238E27FC236}">
                <a16:creationId xmlns:a16="http://schemas.microsoft.com/office/drawing/2014/main" id="{1811065F-5C93-AC05-B52F-F2A61C89B759}"/>
              </a:ext>
            </a:extLst>
          </p:cNvPr>
          <p:cNvSpPr txBox="1"/>
          <p:nvPr/>
        </p:nvSpPr>
        <p:spPr>
          <a:xfrm>
            <a:off x="0" y="4937232"/>
            <a:ext cx="9144000" cy="207749"/>
          </a:xfrm>
          <a:prstGeom prst="rect">
            <a:avLst/>
          </a:prstGeom>
          <a:solidFill>
            <a:srgbClr val="FFFF00"/>
          </a:solidFill>
        </p:spPr>
        <p:txBody>
          <a:bodyPr wrap="square" lIns="0" tIns="0" rIns="0" bIns="0" rtlCol="0">
            <a:spAutoFit/>
          </a:bodyPr>
          <a:lstStyle/>
          <a:p>
            <a:pPr algn="ctr"/>
            <a:r>
              <a:rPr lang="en-GB" sz="1350" dirty="0"/>
              <a:t>SLIDE TO BE UPDATED ACCORDINGLY THEN DELETE THESE BANNERS</a:t>
            </a:r>
          </a:p>
        </p:txBody>
      </p:sp>
    </p:spTree>
    <p:extLst>
      <p:ext uri="{BB962C8B-B14F-4D97-AF65-F5344CB8AC3E}">
        <p14:creationId xmlns:p14="http://schemas.microsoft.com/office/powerpoint/2010/main" val="39265076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9A0A7-78BC-8406-020B-4C8E6270571A}"/>
              </a:ext>
            </a:extLst>
          </p:cNvPr>
          <p:cNvSpPr>
            <a:spLocks noGrp="1"/>
          </p:cNvSpPr>
          <p:nvPr>
            <p:ph type="title"/>
          </p:nvPr>
        </p:nvSpPr>
        <p:spPr/>
        <p:txBody>
          <a:bodyPr>
            <a:normAutofit/>
          </a:bodyPr>
          <a:lstStyle/>
          <a:p>
            <a:r>
              <a:rPr lang="en-GB" sz="2400" b="1" dirty="0">
                <a:solidFill>
                  <a:srgbClr val="006C47"/>
                </a:solidFill>
              </a:rPr>
              <a:t>Student work using a bar model</a:t>
            </a:r>
          </a:p>
        </p:txBody>
      </p:sp>
      <p:sp>
        <p:nvSpPr>
          <p:cNvPr id="4" name="Slide Number Placeholder 3">
            <a:extLst>
              <a:ext uri="{FF2B5EF4-FFF2-40B4-BE49-F238E27FC236}">
                <a16:creationId xmlns:a16="http://schemas.microsoft.com/office/drawing/2014/main" id="{C46F05C2-058B-D0F1-37B6-C62B74246FD9}"/>
              </a:ext>
            </a:extLst>
          </p:cNvPr>
          <p:cNvSpPr>
            <a:spLocks noGrp="1"/>
          </p:cNvSpPr>
          <p:nvPr>
            <p:ph type="sldNum" sz="quarter" idx="12"/>
          </p:nvPr>
        </p:nvSpPr>
        <p:spPr/>
        <p:txBody>
          <a:bodyPr/>
          <a:lstStyle/>
          <a:p>
            <a:fld id="{7948758F-74EA-4263-AA78-0B23BB3720CD}" type="slidenum">
              <a:rPr lang="en-GB" smtClean="0"/>
              <a:t>50</a:t>
            </a:fld>
            <a:endParaRPr lang="en-GB"/>
          </a:p>
        </p:txBody>
      </p:sp>
    </p:spTree>
    <p:extLst>
      <p:ext uri="{BB962C8B-B14F-4D97-AF65-F5344CB8AC3E}">
        <p14:creationId xmlns:p14="http://schemas.microsoft.com/office/powerpoint/2010/main" val="26102062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00B01C-534E-54A1-B717-B4E6408EE2CC}"/>
              </a:ext>
            </a:extLst>
          </p:cNvPr>
          <p:cNvSpPr>
            <a:spLocks noGrp="1"/>
          </p:cNvSpPr>
          <p:nvPr>
            <p:ph type="body" sz="quarter" idx="13"/>
          </p:nvPr>
        </p:nvSpPr>
        <p:spPr>
          <a:xfrm>
            <a:off x="233363" y="527499"/>
            <a:ext cx="2749867" cy="2627182"/>
          </a:xfrm>
        </p:spPr>
        <p:txBody>
          <a:bodyPr>
            <a:normAutofit fontScale="92500"/>
          </a:bodyPr>
          <a:lstStyle/>
          <a:p>
            <a:pPr>
              <a:spcAft>
                <a:spcPts val="600"/>
              </a:spcAft>
            </a:pPr>
            <a:r>
              <a:rPr lang="en-GB" dirty="0"/>
              <a:t>A shirt was reduced in a sale by 20% and now costs £36.00.</a:t>
            </a:r>
          </a:p>
          <a:p>
            <a:pPr>
              <a:spcAft>
                <a:spcPts val="600"/>
              </a:spcAft>
            </a:pPr>
            <a:r>
              <a:rPr lang="en-GB" dirty="0"/>
              <a:t>What was the original cost of the shirt?</a:t>
            </a:r>
          </a:p>
        </p:txBody>
      </p:sp>
      <p:sp>
        <p:nvSpPr>
          <p:cNvPr id="4" name="Slide Number Placeholder 3">
            <a:extLst>
              <a:ext uri="{FF2B5EF4-FFF2-40B4-BE49-F238E27FC236}">
                <a16:creationId xmlns:a16="http://schemas.microsoft.com/office/drawing/2014/main" id="{255DFDC2-B0D8-B32C-DC7D-F56F9D7320F9}"/>
              </a:ext>
            </a:extLst>
          </p:cNvPr>
          <p:cNvSpPr>
            <a:spLocks noGrp="1"/>
          </p:cNvSpPr>
          <p:nvPr>
            <p:ph type="sldNum" sz="quarter" idx="11"/>
          </p:nvPr>
        </p:nvSpPr>
        <p:spPr>
          <a:xfrm>
            <a:off x="7956376" y="4767263"/>
            <a:ext cx="909464" cy="273844"/>
          </a:xfrm>
          <a:effectLst>
            <a:glow rad="127000">
              <a:schemeClr val="accent1">
                <a:alpha val="1000"/>
              </a:schemeClr>
            </a:glow>
          </a:effectLst>
        </p:spPr>
        <p:txBody>
          <a:bodyPr anchor="t">
            <a:normAutofit/>
          </a:bodyPr>
          <a:lstStyle/>
          <a:p>
            <a:pPr>
              <a:spcAft>
                <a:spcPts val="600"/>
              </a:spcAft>
            </a:pPr>
            <a:fld id="{7948758F-74EA-4263-AA78-0B23BB3720CD}" type="slidenum">
              <a:rPr lang="en-GB" smtClean="0"/>
              <a:pPr>
                <a:spcAft>
                  <a:spcPts val="600"/>
                </a:spcAft>
              </a:pPr>
              <a:t>51</a:t>
            </a:fld>
            <a:endParaRPr lang="en-GB"/>
          </a:p>
        </p:txBody>
      </p:sp>
      <p:pic>
        <p:nvPicPr>
          <p:cNvPr id="6" name="Picture 5">
            <a:extLst>
              <a:ext uri="{FF2B5EF4-FFF2-40B4-BE49-F238E27FC236}">
                <a16:creationId xmlns:a16="http://schemas.microsoft.com/office/drawing/2014/main" id="{DF24FBEF-BCC4-0D41-B05C-96A475042F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77734" y="527499"/>
            <a:ext cx="4833374" cy="42599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696054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5DFAA1-A06B-62D2-29DA-726E2A1561AB}"/>
              </a:ext>
            </a:extLst>
          </p:cNvPr>
          <p:cNvSpPr>
            <a:spLocks noGrp="1"/>
          </p:cNvSpPr>
          <p:nvPr>
            <p:ph type="sldNum" sz="quarter" idx="12"/>
          </p:nvPr>
        </p:nvSpPr>
        <p:spPr/>
        <p:txBody>
          <a:bodyPr/>
          <a:lstStyle/>
          <a:p>
            <a:fld id="{7948758F-74EA-4263-AA78-0B23BB3720CD}" type="slidenum">
              <a:rPr lang="en-GB" smtClean="0"/>
              <a:t>52</a:t>
            </a:fld>
            <a:endParaRPr lang="en-GB"/>
          </a:p>
        </p:txBody>
      </p:sp>
      <p:pic>
        <p:nvPicPr>
          <p:cNvPr id="3" name="Picture 2">
            <a:extLst>
              <a:ext uri="{FF2B5EF4-FFF2-40B4-BE49-F238E27FC236}">
                <a16:creationId xmlns:a16="http://schemas.microsoft.com/office/drawing/2014/main" id="{2AF8C030-BFE4-6F2C-0F08-4F12ED148703}"/>
              </a:ext>
            </a:extLst>
          </p:cNvPr>
          <p:cNvPicPr>
            <a:picLocks noChangeAspect="1"/>
          </p:cNvPicPr>
          <p:nvPr/>
        </p:nvPicPr>
        <p:blipFill>
          <a:blip r:embed="rId3"/>
          <a:stretch>
            <a:fillRect/>
          </a:stretch>
        </p:blipFill>
        <p:spPr>
          <a:xfrm>
            <a:off x="77002" y="847353"/>
            <a:ext cx="9144000" cy="39199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839222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1C550-F4AD-5F6A-32AB-1C646316E42C}"/>
              </a:ext>
            </a:extLst>
          </p:cNvPr>
          <p:cNvSpPr>
            <a:spLocks noGrp="1"/>
          </p:cNvSpPr>
          <p:nvPr>
            <p:ph type="title"/>
          </p:nvPr>
        </p:nvSpPr>
        <p:spPr/>
        <p:txBody>
          <a:bodyPr>
            <a:normAutofit/>
          </a:bodyPr>
          <a:lstStyle/>
          <a:p>
            <a:r>
              <a:rPr lang="en-GB" sz="2000" b="1" dirty="0">
                <a:solidFill>
                  <a:srgbClr val="006C47"/>
                </a:solidFill>
              </a:rPr>
              <a:t>Features of Bar Model</a:t>
            </a:r>
          </a:p>
        </p:txBody>
      </p:sp>
      <p:sp>
        <p:nvSpPr>
          <p:cNvPr id="3" name="Content Placeholder 2">
            <a:extLst>
              <a:ext uri="{FF2B5EF4-FFF2-40B4-BE49-F238E27FC236}">
                <a16:creationId xmlns:a16="http://schemas.microsoft.com/office/drawing/2014/main" id="{C2464A52-59AE-EF66-0A09-8CB5E9B1024B}"/>
              </a:ext>
            </a:extLst>
          </p:cNvPr>
          <p:cNvSpPr>
            <a:spLocks noGrp="1"/>
          </p:cNvSpPr>
          <p:nvPr>
            <p:ph idx="1"/>
          </p:nvPr>
        </p:nvSpPr>
        <p:spPr/>
        <p:txBody>
          <a:bodyPr/>
          <a:lstStyle/>
          <a:p>
            <a:r>
              <a:rPr lang="en-GB" sz="2400" dirty="0"/>
              <a:t>Uses visual representation by use of a rectangle or blocks to model a situation</a:t>
            </a:r>
          </a:p>
          <a:p>
            <a:r>
              <a:rPr lang="en-GB" sz="2400" dirty="0"/>
              <a:t>Different ways of setting up a bar model. May be vertical or horizontal and labelling may vary</a:t>
            </a:r>
          </a:p>
          <a:p>
            <a:r>
              <a:rPr lang="en-GB" sz="2400" dirty="0"/>
              <a:t>Can be used in algebra and many other topics</a:t>
            </a:r>
          </a:p>
          <a:p>
            <a:r>
              <a:rPr lang="en-GB" sz="2400" dirty="0"/>
              <a:t>Informal approach.</a:t>
            </a:r>
          </a:p>
          <a:p>
            <a:endParaRPr lang="en-GB" dirty="0"/>
          </a:p>
        </p:txBody>
      </p:sp>
      <p:sp>
        <p:nvSpPr>
          <p:cNvPr id="4" name="Slide Number Placeholder 3">
            <a:extLst>
              <a:ext uri="{FF2B5EF4-FFF2-40B4-BE49-F238E27FC236}">
                <a16:creationId xmlns:a16="http://schemas.microsoft.com/office/drawing/2014/main" id="{20CD6ECD-C828-00DC-B4EF-A56027EE4CB6}"/>
              </a:ext>
            </a:extLst>
          </p:cNvPr>
          <p:cNvSpPr>
            <a:spLocks noGrp="1"/>
          </p:cNvSpPr>
          <p:nvPr>
            <p:ph type="sldNum" sz="quarter" idx="12"/>
          </p:nvPr>
        </p:nvSpPr>
        <p:spPr/>
        <p:txBody>
          <a:bodyPr/>
          <a:lstStyle/>
          <a:p>
            <a:fld id="{7948758F-74EA-4263-AA78-0B23BB3720CD}" type="slidenum">
              <a:rPr lang="en-GB" smtClean="0"/>
              <a:t>53</a:t>
            </a:fld>
            <a:endParaRPr lang="en-GB" dirty="0"/>
          </a:p>
        </p:txBody>
      </p:sp>
    </p:spTree>
    <p:extLst>
      <p:ext uri="{BB962C8B-B14F-4D97-AF65-F5344CB8AC3E}">
        <p14:creationId xmlns:p14="http://schemas.microsoft.com/office/powerpoint/2010/main" val="6099788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CD233-7CA4-04BE-767A-78E8D3F19276}"/>
              </a:ext>
            </a:extLst>
          </p:cNvPr>
          <p:cNvSpPr>
            <a:spLocks noGrp="1"/>
          </p:cNvSpPr>
          <p:nvPr>
            <p:ph type="title"/>
          </p:nvPr>
        </p:nvSpPr>
        <p:spPr/>
        <p:txBody>
          <a:bodyPr>
            <a:normAutofit/>
          </a:bodyPr>
          <a:lstStyle/>
          <a:p>
            <a:r>
              <a:rPr lang="en-GB" sz="2000" b="1" dirty="0">
                <a:solidFill>
                  <a:srgbClr val="006C47"/>
                </a:solidFill>
              </a:rPr>
              <a:t>Practice bar models</a:t>
            </a:r>
          </a:p>
        </p:txBody>
      </p:sp>
      <p:sp>
        <p:nvSpPr>
          <p:cNvPr id="3" name="Content Placeholder 2">
            <a:extLst>
              <a:ext uri="{FF2B5EF4-FFF2-40B4-BE49-F238E27FC236}">
                <a16:creationId xmlns:a16="http://schemas.microsoft.com/office/drawing/2014/main" id="{48A94A3D-F56E-1976-C07E-6423C904A0A1}"/>
              </a:ext>
            </a:extLst>
          </p:cNvPr>
          <p:cNvSpPr>
            <a:spLocks noGrp="1"/>
          </p:cNvSpPr>
          <p:nvPr>
            <p:ph idx="1"/>
          </p:nvPr>
        </p:nvSpPr>
        <p:spPr/>
        <p:txBody>
          <a:bodyPr/>
          <a:lstStyle/>
          <a:p>
            <a:r>
              <a:rPr lang="en-GB" sz="2400" dirty="0"/>
              <a:t>Have a go at the bar model questions</a:t>
            </a:r>
          </a:p>
          <a:p>
            <a:endParaRPr lang="en-GB" sz="2400" dirty="0"/>
          </a:p>
          <a:p>
            <a:r>
              <a:rPr lang="en-GB" sz="2400" dirty="0"/>
              <a:t>Answer using bar models</a:t>
            </a:r>
          </a:p>
          <a:p>
            <a:endParaRPr lang="en-GB" sz="2400" dirty="0"/>
          </a:p>
          <a:p>
            <a:r>
              <a:rPr lang="en-GB" sz="2400" dirty="0"/>
              <a:t>Consider how your learners would manage using bar models</a:t>
            </a:r>
          </a:p>
        </p:txBody>
      </p:sp>
      <p:sp>
        <p:nvSpPr>
          <p:cNvPr id="4" name="Slide Number Placeholder 3">
            <a:extLst>
              <a:ext uri="{FF2B5EF4-FFF2-40B4-BE49-F238E27FC236}">
                <a16:creationId xmlns:a16="http://schemas.microsoft.com/office/drawing/2014/main" id="{A7A6D169-1B3A-524E-E3D7-6F837137A9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8758F-74EA-4263-AA78-0B23BB3720CD}" type="slidenum">
              <a:rPr kumimoji="0" lang="en-GB" sz="70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700" b="1"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5767638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8ACB4-4B7A-6EC0-8DE9-3E6E504C05C2}"/>
              </a:ext>
            </a:extLst>
          </p:cNvPr>
          <p:cNvSpPr>
            <a:spLocks noGrp="1"/>
          </p:cNvSpPr>
          <p:nvPr>
            <p:ph type="ctrTitle"/>
          </p:nvPr>
        </p:nvSpPr>
        <p:spPr/>
        <p:txBody>
          <a:bodyPr/>
          <a:lstStyle/>
          <a:p>
            <a:r>
              <a:rPr lang="en-GB" dirty="0"/>
              <a:t>06</a:t>
            </a:r>
          </a:p>
        </p:txBody>
      </p:sp>
      <p:sp>
        <p:nvSpPr>
          <p:cNvPr id="3" name="Subtitle 2">
            <a:extLst>
              <a:ext uri="{FF2B5EF4-FFF2-40B4-BE49-F238E27FC236}">
                <a16:creationId xmlns:a16="http://schemas.microsoft.com/office/drawing/2014/main" id="{A3EEECC4-C4F3-1446-3DB4-616FA8DF4A42}"/>
              </a:ext>
            </a:extLst>
          </p:cNvPr>
          <p:cNvSpPr>
            <a:spLocks noGrp="1"/>
          </p:cNvSpPr>
          <p:nvPr>
            <p:ph type="subTitle" idx="1"/>
          </p:nvPr>
        </p:nvSpPr>
        <p:spPr/>
        <p:txBody>
          <a:bodyPr/>
          <a:lstStyle/>
          <a:p>
            <a:r>
              <a:rPr lang="en-GB" dirty="0"/>
              <a:t>Modelling with exam questions</a:t>
            </a:r>
          </a:p>
        </p:txBody>
      </p:sp>
    </p:spTree>
    <p:extLst>
      <p:ext uri="{BB962C8B-B14F-4D97-AF65-F5344CB8AC3E}">
        <p14:creationId xmlns:p14="http://schemas.microsoft.com/office/powerpoint/2010/main" val="39962033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638FA-B396-9C7C-6B68-DA59E4086D99}"/>
              </a:ext>
            </a:extLst>
          </p:cNvPr>
          <p:cNvSpPr>
            <a:spLocks noGrp="1"/>
          </p:cNvSpPr>
          <p:nvPr>
            <p:ph type="title"/>
          </p:nvPr>
        </p:nvSpPr>
        <p:spPr>
          <a:xfrm>
            <a:off x="233363" y="411509"/>
            <a:ext cx="8437563" cy="699425"/>
          </a:xfrm>
        </p:spPr>
        <p:txBody>
          <a:bodyPr anchor="t">
            <a:normAutofit/>
          </a:bodyPr>
          <a:lstStyle/>
          <a:p>
            <a:r>
              <a:rPr lang="en-GB" dirty="0">
                <a:solidFill>
                  <a:srgbClr val="006C47"/>
                </a:solidFill>
              </a:rPr>
              <a:t>Modelling with exam questions</a:t>
            </a:r>
          </a:p>
        </p:txBody>
      </p:sp>
      <p:sp>
        <p:nvSpPr>
          <p:cNvPr id="3" name="Content Placeholder 2">
            <a:extLst>
              <a:ext uri="{FF2B5EF4-FFF2-40B4-BE49-F238E27FC236}">
                <a16:creationId xmlns:a16="http://schemas.microsoft.com/office/drawing/2014/main" id="{C7DE3057-1BA7-D0DC-01A2-6262888B03B6}"/>
              </a:ext>
            </a:extLst>
          </p:cNvPr>
          <p:cNvSpPr>
            <a:spLocks noGrp="1"/>
          </p:cNvSpPr>
          <p:nvPr>
            <p:ph type="body" sz="quarter" idx="13"/>
          </p:nvPr>
        </p:nvSpPr>
        <p:spPr>
          <a:xfrm>
            <a:off x="233363" y="1438717"/>
            <a:ext cx="4589360" cy="3293274"/>
          </a:xfrm>
        </p:spPr>
        <p:txBody>
          <a:bodyPr>
            <a:normAutofit/>
          </a:bodyPr>
          <a:lstStyle/>
          <a:p>
            <a:pPr marL="457200" indent="-457200">
              <a:spcAft>
                <a:spcPts val="600"/>
              </a:spcAft>
              <a:buFont typeface="Arial" panose="020B0604020202020204" pitchFamily="34" charset="0"/>
              <a:buChar char="•"/>
            </a:pPr>
            <a:r>
              <a:rPr lang="en-GB" sz="2200" b="0" dirty="0"/>
              <a:t>Get into groups of 4</a:t>
            </a:r>
          </a:p>
          <a:p>
            <a:pPr marL="457200" indent="-457200">
              <a:spcAft>
                <a:spcPts val="600"/>
              </a:spcAft>
              <a:buFont typeface="Arial" panose="020B0604020202020204" pitchFamily="34" charset="0"/>
              <a:buChar char="•"/>
            </a:pPr>
            <a:r>
              <a:rPr lang="en-GB" sz="2200" b="0" dirty="0"/>
              <a:t>Each group will work with half of a  GCSE paper or FM L1 paper</a:t>
            </a:r>
          </a:p>
          <a:p>
            <a:pPr marL="457200" indent="-457200">
              <a:spcAft>
                <a:spcPts val="600"/>
              </a:spcAft>
              <a:buFont typeface="Arial" panose="020B0604020202020204" pitchFamily="34" charset="0"/>
              <a:buChar char="•"/>
            </a:pPr>
            <a:r>
              <a:rPr lang="en-GB" sz="2200" b="0" dirty="0"/>
              <a:t>Identify questions on your paper where a </a:t>
            </a:r>
            <a:r>
              <a:rPr lang="en-GB" sz="2200" dirty="0"/>
              <a:t>ratio table </a:t>
            </a:r>
            <a:r>
              <a:rPr lang="en-GB" sz="2200" b="0" dirty="0"/>
              <a:t>and/or a </a:t>
            </a:r>
            <a:r>
              <a:rPr lang="en-GB" sz="2200" dirty="0"/>
              <a:t>bar model </a:t>
            </a:r>
            <a:r>
              <a:rPr lang="en-GB" sz="2200" b="0" dirty="0"/>
              <a:t>could be used to help answer the question.</a:t>
            </a:r>
          </a:p>
        </p:txBody>
      </p:sp>
      <p:sp>
        <p:nvSpPr>
          <p:cNvPr id="4" name="Slide Number Placeholder 3">
            <a:extLst>
              <a:ext uri="{FF2B5EF4-FFF2-40B4-BE49-F238E27FC236}">
                <a16:creationId xmlns:a16="http://schemas.microsoft.com/office/drawing/2014/main" id="{353E281E-8DB7-70EF-D440-AE1A9EA1D80A}"/>
              </a:ext>
            </a:extLst>
          </p:cNvPr>
          <p:cNvSpPr>
            <a:spLocks noGrp="1"/>
          </p:cNvSpPr>
          <p:nvPr>
            <p:ph type="sldNum" sz="quarter" idx="11"/>
          </p:nvPr>
        </p:nvSpPr>
        <p:spPr>
          <a:xfrm>
            <a:off x="7956376" y="4767263"/>
            <a:ext cx="909464" cy="273844"/>
          </a:xfrm>
        </p:spPr>
        <p:txBody>
          <a:bodyPr anchor="t">
            <a:normAutofit/>
          </a:bodyPr>
          <a:lstStyle/>
          <a:p>
            <a:pPr>
              <a:spcAft>
                <a:spcPts val="600"/>
              </a:spcAft>
            </a:pPr>
            <a:fld id="{7948758F-74EA-4263-AA78-0B23BB3720CD}" type="slidenum">
              <a:rPr lang="en-GB" smtClean="0"/>
              <a:pPr>
                <a:spcAft>
                  <a:spcPts val="600"/>
                </a:spcAft>
              </a:pPr>
              <a:t>56</a:t>
            </a:fld>
            <a:endParaRPr lang="en-GB"/>
          </a:p>
        </p:txBody>
      </p:sp>
      <p:pic>
        <p:nvPicPr>
          <p:cNvPr id="12" name="Picture 11">
            <a:extLst>
              <a:ext uri="{FF2B5EF4-FFF2-40B4-BE49-F238E27FC236}">
                <a16:creationId xmlns:a16="http://schemas.microsoft.com/office/drawing/2014/main" id="{904B0303-1DD7-31BF-0A26-CEE65B80BF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846644">
            <a:off x="6397257" y="870161"/>
            <a:ext cx="2377095" cy="35356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id="{3700597D-F266-7BAE-3E82-E05EBA8DA81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180684">
            <a:off x="5145582" y="983038"/>
            <a:ext cx="2221541" cy="33243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363284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8ACB4-4B7A-6EC0-8DE9-3E6E504C05C2}"/>
              </a:ext>
            </a:extLst>
          </p:cNvPr>
          <p:cNvSpPr>
            <a:spLocks noGrp="1"/>
          </p:cNvSpPr>
          <p:nvPr>
            <p:ph type="ctrTitle"/>
          </p:nvPr>
        </p:nvSpPr>
        <p:spPr/>
        <p:txBody>
          <a:bodyPr/>
          <a:lstStyle/>
          <a:p>
            <a:r>
              <a:rPr lang="en-GB" dirty="0"/>
              <a:t>07</a:t>
            </a:r>
          </a:p>
        </p:txBody>
      </p:sp>
      <p:sp>
        <p:nvSpPr>
          <p:cNvPr id="3" name="Subtitle 2">
            <a:extLst>
              <a:ext uri="{FF2B5EF4-FFF2-40B4-BE49-F238E27FC236}">
                <a16:creationId xmlns:a16="http://schemas.microsoft.com/office/drawing/2014/main" id="{A3EEECC4-C4F3-1446-3DB4-616FA8DF4A42}"/>
              </a:ext>
            </a:extLst>
          </p:cNvPr>
          <p:cNvSpPr>
            <a:spLocks noGrp="1"/>
          </p:cNvSpPr>
          <p:nvPr>
            <p:ph type="subTitle" idx="1"/>
          </p:nvPr>
        </p:nvSpPr>
        <p:spPr/>
        <p:txBody>
          <a:bodyPr/>
          <a:lstStyle/>
          <a:p>
            <a:r>
              <a:rPr lang="en-GB" dirty="0"/>
              <a:t>Review and next steps</a:t>
            </a:r>
          </a:p>
        </p:txBody>
      </p:sp>
    </p:spTree>
    <p:extLst>
      <p:ext uri="{BB962C8B-B14F-4D97-AF65-F5344CB8AC3E}">
        <p14:creationId xmlns:p14="http://schemas.microsoft.com/office/powerpoint/2010/main" val="17317215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FEE8F6B-4EDD-714D-3C2A-AC02538B65C8}"/>
              </a:ext>
            </a:extLst>
          </p:cNvPr>
          <p:cNvSpPr>
            <a:spLocks noGrp="1"/>
          </p:cNvSpPr>
          <p:nvPr>
            <p:ph type="sldNum" sz="quarter" idx="12"/>
          </p:nvPr>
        </p:nvSpPr>
        <p:spPr>
          <a:xfrm>
            <a:off x="7956376" y="4767263"/>
            <a:ext cx="909464" cy="273844"/>
          </a:xfrm>
        </p:spPr>
        <p:txBody>
          <a:bodyPr anchor="t">
            <a:normAutofit/>
          </a:bodyPr>
          <a:lstStyle/>
          <a:p>
            <a:pPr>
              <a:spcAft>
                <a:spcPts val="600"/>
              </a:spcAft>
            </a:pPr>
            <a:fld id="{7948758F-74EA-4263-AA78-0B23BB3720CD}" type="slidenum">
              <a:rPr lang="en-GB" smtClean="0"/>
              <a:pPr>
                <a:spcAft>
                  <a:spcPts val="600"/>
                </a:spcAft>
              </a:pPr>
              <a:t>58</a:t>
            </a:fld>
            <a:endParaRPr lang="en-GB"/>
          </a:p>
        </p:txBody>
      </p:sp>
      <p:graphicFrame>
        <p:nvGraphicFramePr>
          <p:cNvPr id="6" name="Content Placeholder 2">
            <a:extLst>
              <a:ext uri="{FF2B5EF4-FFF2-40B4-BE49-F238E27FC236}">
                <a16:creationId xmlns:a16="http://schemas.microsoft.com/office/drawing/2014/main" id="{45C55EC7-0E17-C131-B94A-E41A80F53ACF}"/>
              </a:ext>
            </a:extLst>
          </p:cNvPr>
          <p:cNvGraphicFramePr>
            <a:graphicFrameLocks noGrp="1"/>
          </p:cNvGraphicFramePr>
          <p:nvPr>
            <p:ph idx="1"/>
            <p:extLst>
              <p:ext uri="{D42A27DB-BD31-4B8C-83A1-F6EECF244321}">
                <p14:modId xmlns:p14="http://schemas.microsoft.com/office/powerpoint/2010/main" val="3162323269"/>
              </p:ext>
            </p:extLst>
          </p:nvPr>
        </p:nvGraphicFramePr>
        <p:xfrm>
          <a:off x="360203" y="762001"/>
          <a:ext cx="8423593" cy="3394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8E40E834-1387-62C7-A29C-38999B481B63}"/>
              </a:ext>
            </a:extLst>
          </p:cNvPr>
          <p:cNvSpPr txBox="1"/>
          <p:nvPr/>
        </p:nvSpPr>
        <p:spPr>
          <a:xfrm>
            <a:off x="1253067" y="2751667"/>
            <a:ext cx="4250267" cy="307777"/>
          </a:xfrm>
          <a:prstGeom prst="rect">
            <a:avLst/>
          </a:prstGeom>
          <a:noFill/>
        </p:spPr>
        <p:txBody>
          <a:bodyPr wrap="square" lIns="0" tIns="0" rIns="0" bIns="0" rtlCol="0">
            <a:spAutoFit/>
          </a:bodyPr>
          <a:lstStyle/>
          <a:p>
            <a:r>
              <a:rPr lang="en-GB" sz="2000" dirty="0"/>
              <a:t>What will you do?</a:t>
            </a:r>
          </a:p>
        </p:txBody>
      </p:sp>
    </p:spTree>
    <p:extLst>
      <p:ext uri="{BB962C8B-B14F-4D97-AF65-F5344CB8AC3E}">
        <p14:creationId xmlns:p14="http://schemas.microsoft.com/office/powerpoint/2010/main" val="18747236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44EF52-7763-5A4C-8B87-148660CEA3FC}"/>
              </a:ext>
            </a:extLst>
          </p:cNvPr>
          <p:cNvSpPr>
            <a:spLocks noGrp="1"/>
          </p:cNvSpPr>
          <p:nvPr>
            <p:ph type="title"/>
          </p:nvPr>
        </p:nvSpPr>
        <p:spPr>
          <a:xfrm>
            <a:off x="232951" y="249901"/>
            <a:ext cx="8437563" cy="557211"/>
          </a:xfrm>
        </p:spPr>
        <p:txBody>
          <a:bodyPr>
            <a:normAutofit/>
          </a:bodyPr>
          <a:lstStyle/>
          <a:p>
            <a:r>
              <a:rPr lang="en-GB" dirty="0">
                <a:solidFill>
                  <a:srgbClr val="008556"/>
                </a:solidFill>
                <a:latin typeface="Arial" panose="020B0604020202020204" pitchFamily="34" charset="0"/>
                <a:cs typeface="Arial" panose="020B0604020202020204" pitchFamily="34" charset="0"/>
              </a:rPr>
              <a:t>Gap task between Modules 3 and 4</a:t>
            </a:r>
          </a:p>
        </p:txBody>
      </p:sp>
      <p:sp>
        <p:nvSpPr>
          <p:cNvPr id="5" name="Text Placeholder 4">
            <a:extLst>
              <a:ext uri="{FF2B5EF4-FFF2-40B4-BE49-F238E27FC236}">
                <a16:creationId xmlns:a16="http://schemas.microsoft.com/office/drawing/2014/main" id="{71B8D2E1-0F03-8540-A4F5-8EC6B8BE4C96}"/>
              </a:ext>
            </a:extLst>
          </p:cNvPr>
          <p:cNvSpPr>
            <a:spLocks noGrp="1"/>
          </p:cNvSpPr>
          <p:nvPr>
            <p:ph type="body" sz="quarter" idx="12"/>
          </p:nvPr>
        </p:nvSpPr>
        <p:spPr/>
        <p:txBody>
          <a:bodyPr/>
          <a:lstStyle/>
          <a:p>
            <a:r>
              <a:rPr lang="en-GB" sz="2000" dirty="0"/>
              <a:t>(Essential) Watch this video </a:t>
            </a:r>
            <a:r>
              <a:rPr lang="en-GB" sz="2000" b="1" dirty="0"/>
              <a:t>“What we’ve got wrong about learning mathematics” </a:t>
            </a:r>
            <a:r>
              <a:rPr lang="en-GB" sz="2000" dirty="0">
                <a:hlinkClick r:id="rId3"/>
              </a:rPr>
              <a:t>https://www.youtube.com/watch?v=-Gajs_UNItU</a:t>
            </a:r>
            <a:endParaRPr lang="en-GB" sz="2000" dirty="0"/>
          </a:p>
          <a:p>
            <a:endParaRPr lang="en-GB" sz="2000" dirty="0"/>
          </a:p>
          <a:p>
            <a:r>
              <a:rPr lang="en-GB" sz="2000" dirty="0"/>
              <a:t>(Optional) – Simultaneous equations for reception children (minutes 13 to 17 approx.) </a:t>
            </a:r>
            <a:r>
              <a:rPr lang="en-GB" sz="2000" u="sng" dirty="0">
                <a:hlinkClick r:id="rId4"/>
              </a:rPr>
              <a:t>https://www.youtube.com/watch?v=TvcM7GnY61U</a:t>
            </a:r>
            <a:r>
              <a:rPr lang="en-GB" sz="2000" dirty="0"/>
              <a:t> </a:t>
            </a:r>
          </a:p>
          <a:p>
            <a:endParaRPr lang="en-GB" sz="2000" dirty="0"/>
          </a:p>
        </p:txBody>
      </p:sp>
      <p:sp>
        <p:nvSpPr>
          <p:cNvPr id="2" name="Footer Placeholder 1">
            <a:extLst>
              <a:ext uri="{FF2B5EF4-FFF2-40B4-BE49-F238E27FC236}">
                <a16:creationId xmlns:a16="http://schemas.microsoft.com/office/drawing/2014/main" id="{4EF83082-AAD2-884E-82B2-FAD6E890A41B}"/>
              </a:ext>
            </a:extLst>
          </p:cNvPr>
          <p:cNvSpPr>
            <a:spLocks noGrp="1"/>
          </p:cNvSpPr>
          <p:nvPr>
            <p:ph type="ftr" sz="quarter" idx="10"/>
          </p:nvPr>
        </p:nvSpPr>
        <p:spPr/>
        <p:txBody>
          <a:bodyPr/>
          <a:lstStyle/>
          <a:p>
            <a:pPr defTabSz="685800"/>
            <a:endParaRPr lang="en-GB">
              <a:solidFill>
                <a:prstClr val="black">
                  <a:tint val="75000"/>
                </a:prstClr>
              </a:solidFill>
              <a:latin typeface="Calibri" panose="020F0502020204030204"/>
            </a:endParaRPr>
          </a:p>
        </p:txBody>
      </p:sp>
      <p:sp>
        <p:nvSpPr>
          <p:cNvPr id="3" name="Slide Number Placeholder 2">
            <a:extLst>
              <a:ext uri="{FF2B5EF4-FFF2-40B4-BE49-F238E27FC236}">
                <a16:creationId xmlns:a16="http://schemas.microsoft.com/office/drawing/2014/main" id="{CF3D5244-6BA6-3B4A-B872-54CFBA377952}"/>
              </a:ext>
            </a:extLst>
          </p:cNvPr>
          <p:cNvSpPr>
            <a:spLocks noGrp="1"/>
          </p:cNvSpPr>
          <p:nvPr>
            <p:ph type="sldNum" sz="quarter" idx="11"/>
          </p:nvPr>
        </p:nvSpPr>
        <p:spPr/>
        <p:txBody>
          <a:bodyPr/>
          <a:lstStyle/>
          <a:p>
            <a:pPr defTabSz="685800"/>
            <a:fld id="{DA2C159E-F13C-4A85-9A41-E7669D3E0D70}" type="slidenum">
              <a:rPr lang="en-GB">
                <a:solidFill>
                  <a:prstClr val="black">
                    <a:tint val="75000"/>
                  </a:prstClr>
                </a:solidFill>
                <a:latin typeface="Calibri" panose="020F0502020204030204"/>
              </a:rPr>
              <a:pPr defTabSz="685800"/>
              <a:t>59</a:t>
            </a:fld>
            <a:endParaRPr lang="en-GB">
              <a:solidFill>
                <a:prstClr val="black">
                  <a:tint val="75000"/>
                </a:prstClr>
              </a:solidFill>
              <a:latin typeface="Calibri" panose="020F0502020204030204"/>
            </a:endParaRPr>
          </a:p>
        </p:txBody>
      </p:sp>
    </p:spTree>
    <p:extLst>
      <p:ext uri="{BB962C8B-B14F-4D97-AF65-F5344CB8AC3E}">
        <p14:creationId xmlns:p14="http://schemas.microsoft.com/office/powerpoint/2010/main" val="3483324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4A2C6A-2E35-4FDB-9964-4155757F3633}"/>
              </a:ext>
            </a:extLst>
          </p:cNvPr>
          <p:cNvSpPr>
            <a:spLocks noGrp="1"/>
          </p:cNvSpPr>
          <p:nvPr>
            <p:ph type="sldNum" sz="quarter" idx="11"/>
          </p:nvPr>
        </p:nvSpPr>
        <p:spPr/>
        <p:txBody>
          <a:bodyPr/>
          <a:lstStyle/>
          <a:p>
            <a:fld id="{DA2C159E-F13C-4A85-9A41-E7669D3E0D70}" type="slidenum">
              <a:rPr lang="en-GB" smtClean="0"/>
              <a:pPr/>
              <a:t>6</a:t>
            </a:fld>
            <a:endParaRPr lang="en-GB"/>
          </a:p>
        </p:txBody>
      </p:sp>
      <p:sp>
        <p:nvSpPr>
          <p:cNvPr id="3" name="Title 2">
            <a:extLst>
              <a:ext uri="{FF2B5EF4-FFF2-40B4-BE49-F238E27FC236}">
                <a16:creationId xmlns:a16="http://schemas.microsoft.com/office/drawing/2014/main" id="{9B17F10F-033F-42EB-98B7-B6F8D24F458B}"/>
              </a:ext>
            </a:extLst>
          </p:cNvPr>
          <p:cNvSpPr>
            <a:spLocks noGrp="1"/>
          </p:cNvSpPr>
          <p:nvPr>
            <p:ph type="title"/>
          </p:nvPr>
        </p:nvSpPr>
        <p:spPr/>
        <p:txBody>
          <a:bodyPr>
            <a:normAutofit/>
          </a:bodyPr>
          <a:lstStyle/>
          <a:p>
            <a:r>
              <a:rPr lang="en-GB" dirty="0">
                <a:solidFill>
                  <a:srgbClr val="006C47"/>
                </a:solidFill>
                <a:latin typeface="Arial" panose="020B0604020202020204" pitchFamily="34" charset="0"/>
                <a:cs typeface="Arial" panose="020B0604020202020204" pitchFamily="34" charset="0"/>
              </a:rPr>
              <a:t>Reminder - Course structure</a:t>
            </a:r>
            <a:endParaRPr lang="id-ID" dirty="0">
              <a:solidFill>
                <a:srgbClr val="006C47"/>
              </a:solidFill>
              <a:latin typeface="Arial" panose="020B0604020202020204" pitchFamily="34" charset="0"/>
              <a:cs typeface="Arial" panose="020B0604020202020204" pitchFamily="34" charset="0"/>
            </a:endParaRPr>
          </a:p>
        </p:txBody>
      </p:sp>
      <p:sp>
        <p:nvSpPr>
          <p:cNvPr id="7" name="Text Placeholder 6">
            <a:extLst>
              <a:ext uri="{FF2B5EF4-FFF2-40B4-BE49-F238E27FC236}">
                <a16:creationId xmlns:a16="http://schemas.microsoft.com/office/drawing/2014/main" id="{C54549FC-9D1B-446B-A0DD-3FADFA42C21B}"/>
              </a:ext>
            </a:extLst>
          </p:cNvPr>
          <p:cNvSpPr>
            <a:spLocks noGrp="1"/>
          </p:cNvSpPr>
          <p:nvPr>
            <p:ph type="body" sz="quarter" idx="12"/>
          </p:nvPr>
        </p:nvSpPr>
        <p:spPr>
          <a:xfrm>
            <a:off x="323528" y="770963"/>
            <a:ext cx="7667625" cy="3601574"/>
          </a:xfrm>
        </p:spPr>
        <p:txBody>
          <a:bodyPr vert="horz" lIns="91440" tIns="45720" rIns="91440" bIns="45720" rtlCol="0" anchor="t">
            <a:noAutofit/>
          </a:bodyPr>
          <a:lstStyle/>
          <a:p>
            <a:pPr marL="457200" indent="-457200">
              <a:spcAft>
                <a:spcPts val="1200"/>
              </a:spcAft>
              <a:buFont typeface="Arial" panose="020B0604020202020204" pitchFamily="34" charset="0"/>
              <a:buChar char="•"/>
            </a:pPr>
            <a:r>
              <a:rPr lang="en-GB" sz="2400" dirty="0">
                <a:solidFill>
                  <a:srgbClr val="006C47"/>
                </a:solidFill>
                <a:latin typeface="Arial"/>
                <a:cs typeface="Arial"/>
              </a:rPr>
              <a:t>Module 1:</a:t>
            </a:r>
            <a:r>
              <a:rPr lang="en-GB" sz="2400" dirty="0">
                <a:solidFill>
                  <a:srgbClr val="E62247"/>
                </a:solidFill>
                <a:latin typeface="Arial"/>
                <a:cs typeface="Arial"/>
              </a:rPr>
              <a:t> </a:t>
            </a:r>
            <a:r>
              <a:rPr lang="en-GB" sz="2400" dirty="0">
                <a:solidFill>
                  <a:srgbClr val="BE0064"/>
                </a:solidFill>
                <a:latin typeface="Arial"/>
                <a:cs typeface="Arial"/>
              </a:rPr>
              <a:t>	</a:t>
            </a:r>
            <a:r>
              <a:rPr lang="en-GB" sz="2400" dirty="0">
                <a:latin typeface="Arial"/>
                <a:cs typeface="Arial"/>
              </a:rPr>
              <a:t>Engagement and resilience</a:t>
            </a:r>
          </a:p>
          <a:p>
            <a:pPr marL="457200" indent="-457200">
              <a:spcAft>
                <a:spcPts val="1200"/>
              </a:spcAft>
              <a:buFont typeface="Arial" panose="020B0604020202020204" pitchFamily="34" charset="0"/>
              <a:buChar char="•"/>
            </a:pPr>
            <a:r>
              <a:rPr lang="en-GB" sz="2400" dirty="0">
                <a:solidFill>
                  <a:srgbClr val="006C47"/>
                </a:solidFill>
                <a:latin typeface="Arial"/>
                <a:cs typeface="Arial"/>
              </a:rPr>
              <a:t>Module 2:</a:t>
            </a:r>
            <a:r>
              <a:rPr lang="en-GB" sz="2400" dirty="0">
                <a:solidFill>
                  <a:srgbClr val="E62247"/>
                </a:solidFill>
                <a:latin typeface="Arial"/>
                <a:cs typeface="Arial"/>
              </a:rPr>
              <a:t> </a:t>
            </a:r>
            <a:r>
              <a:rPr lang="en-GB" sz="2400" dirty="0">
                <a:solidFill>
                  <a:srgbClr val="BE0064"/>
                </a:solidFill>
                <a:latin typeface="Arial"/>
                <a:cs typeface="Arial"/>
              </a:rPr>
              <a:t>	</a:t>
            </a:r>
            <a:r>
              <a:rPr lang="en-GB" sz="2400" dirty="0">
                <a:latin typeface="Arial"/>
                <a:cs typeface="Arial"/>
              </a:rPr>
              <a:t>Responsive teaching</a:t>
            </a:r>
          </a:p>
          <a:p>
            <a:pPr marL="457200" indent="-457200">
              <a:spcAft>
                <a:spcPts val="1200"/>
              </a:spcAft>
              <a:buFont typeface="Arial" panose="020B0604020202020204" pitchFamily="34" charset="0"/>
              <a:buChar char="•"/>
            </a:pPr>
            <a:r>
              <a:rPr lang="en-GB" sz="2400" b="1" dirty="0">
                <a:solidFill>
                  <a:srgbClr val="006C47"/>
                </a:solidFill>
                <a:latin typeface="Arial" panose="020B0604020202020204" pitchFamily="34" charset="0"/>
                <a:cs typeface="Arial" panose="020B0604020202020204" pitchFamily="34" charset="0"/>
              </a:rPr>
              <a:t>Module 3:</a:t>
            </a:r>
            <a:r>
              <a:rPr lang="en-GB" sz="2400" b="1" dirty="0">
                <a:solidFill>
                  <a:srgbClr val="E62247"/>
                </a:solidFill>
                <a:latin typeface="Arial" panose="020B0604020202020204" pitchFamily="34" charset="0"/>
                <a:cs typeface="Arial" panose="020B0604020202020204" pitchFamily="34" charset="0"/>
              </a:rPr>
              <a:t>   	</a:t>
            </a:r>
            <a:r>
              <a:rPr lang="en-GB" sz="2400" b="1" dirty="0">
                <a:solidFill>
                  <a:schemeClr val="accent1"/>
                </a:solidFill>
                <a:latin typeface="Arial" panose="020B0604020202020204" pitchFamily="34" charset="0"/>
                <a:cs typeface="Arial" panose="020B0604020202020204" pitchFamily="34" charset="0"/>
              </a:rPr>
              <a:t>Making sense of proportion</a:t>
            </a:r>
          </a:p>
          <a:p>
            <a:pPr marL="457200" indent="-457200">
              <a:spcAft>
                <a:spcPts val="1200"/>
              </a:spcAft>
              <a:buFont typeface="Arial" panose="020B0604020202020204" pitchFamily="34" charset="0"/>
              <a:buChar char="•"/>
            </a:pPr>
            <a:r>
              <a:rPr lang="en-GB" sz="2400" dirty="0">
                <a:solidFill>
                  <a:srgbClr val="006C47"/>
                </a:solidFill>
                <a:latin typeface="Arial" panose="020B0604020202020204" pitchFamily="34" charset="0"/>
                <a:cs typeface="Arial" panose="020B0604020202020204" pitchFamily="34" charset="0"/>
              </a:rPr>
              <a:t>Module 4:</a:t>
            </a:r>
            <a:r>
              <a:rPr lang="en-GB" sz="2400" dirty="0">
                <a:solidFill>
                  <a:srgbClr val="E62247"/>
                </a:solidFill>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Working with manipulatives</a:t>
            </a:r>
          </a:p>
          <a:p>
            <a:pPr marL="457200" indent="-457200">
              <a:spcAft>
                <a:spcPts val="1200"/>
              </a:spcAft>
              <a:buFont typeface="Arial" panose="020B0604020202020204" pitchFamily="34" charset="0"/>
              <a:buChar char="•"/>
            </a:pPr>
            <a:r>
              <a:rPr lang="en-GB" sz="2400" dirty="0">
                <a:solidFill>
                  <a:srgbClr val="006C47"/>
                </a:solidFill>
                <a:latin typeface="Arial" panose="020B0604020202020204" pitchFamily="34" charset="0"/>
                <a:cs typeface="Arial" panose="020B0604020202020204" pitchFamily="34" charset="0"/>
              </a:rPr>
              <a:t>Module 5:</a:t>
            </a:r>
            <a:r>
              <a:rPr lang="en-GB" sz="2400" dirty="0">
                <a:solidFill>
                  <a:srgbClr val="E62247"/>
                </a:solidFill>
                <a:latin typeface="Arial" panose="020B0604020202020204" pitchFamily="34" charset="0"/>
                <a:cs typeface="Arial" panose="020B0604020202020204" pitchFamily="34" charset="0"/>
              </a:rPr>
              <a:t> </a:t>
            </a:r>
            <a:r>
              <a:rPr lang="en-GB" sz="2400" dirty="0">
                <a:solidFill>
                  <a:srgbClr val="BE0064"/>
                </a:solidFill>
                <a:latin typeface="Arial" panose="020B0604020202020204" pitchFamily="34" charset="0"/>
                <a:cs typeface="Arial" panose="020B0604020202020204" pitchFamily="34" charset="0"/>
              </a:rPr>
              <a:t>	</a:t>
            </a:r>
            <a:r>
              <a:rPr lang="en-GB" sz="2400" dirty="0">
                <a:effectLst/>
                <a:latin typeface="Arial" panose="020B0604020202020204" pitchFamily="34" charset="0"/>
                <a:ea typeface="Calibri" panose="020F0502020204030204" pitchFamily="34" charset="0"/>
                <a:cs typeface="Arial" panose="020B0604020202020204" pitchFamily="34" charset="0"/>
              </a:rPr>
              <a:t>Getting "unstuck"- reasoning and 				problem solving</a:t>
            </a:r>
            <a:r>
              <a:rPr lang="en-GB" sz="2400" dirty="0">
                <a:latin typeface="Arial" panose="020B0604020202020204" pitchFamily="34" charset="0"/>
                <a:cs typeface="Arial" panose="020B0604020202020204" pitchFamily="34" charset="0"/>
              </a:rPr>
              <a:t> </a:t>
            </a:r>
          </a:p>
          <a:p>
            <a:pPr marL="457200" indent="-457200">
              <a:spcAft>
                <a:spcPts val="1200"/>
              </a:spcAft>
              <a:buFont typeface="Arial" panose="020B0604020202020204" pitchFamily="34" charset="0"/>
              <a:buChar char="•"/>
            </a:pPr>
            <a:r>
              <a:rPr lang="en-GB" sz="2400" dirty="0">
                <a:solidFill>
                  <a:srgbClr val="006C47"/>
                </a:solidFill>
                <a:latin typeface="Arial" panose="020B0604020202020204" pitchFamily="34" charset="0"/>
                <a:cs typeface="Arial" panose="020B0604020202020204" pitchFamily="34" charset="0"/>
              </a:rPr>
              <a:t>Module 6:</a:t>
            </a:r>
            <a:r>
              <a:rPr lang="en-GB" sz="2400" dirty="0">
                <a:solidFill>
                  <a:srgbClr val="E62247"/>
                </a:solidFill>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Planning for learning</a:t>
            </a:r>
            <a:endParaRPr lang="en-GB" sz="2400" dirty="0">
              <a:latin typeface="Arial"/>
              <a:cs typeface="Arial"/>
            </a:endParaRPr>
          </a:p>
        </p:txBody>
      </p:sp>
    </p:spTree>
    <p:extLst>
      <p:ext uri="{BB962C8B-B14F-4D97-AF65-F5344CB8AC3E}">
        <p14:creationId xmlns:p14="http://schemas.microsoft.com/office/powerpoint/2010/main" val="30921386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FA5B65-3F9C-9649-93A9-33C80D148DDF}"/>
              </a:ext>
            </a:extLst>
          </p:cNvPr>
          <p:cNvSpPr>
            <a:spLocks noGrp="1"/>
          </p:cNvSpPr>
          <p:nvPr>
            <p:ph type="sldNum" sz="quarter" idx="11"/>
          </p:nvPr>
        </p:nvSpPr>
        <p:spPr/>
        <p:txBody>
          <a:bodyPr/>
          <a:lstStyle/>
          <a:p>
            <a:pPr defTabSz="685800"/>
            <a:fld id="{DA2C159E-F13C-4A85-9A41-E7669D3E0D70}" type="slidenum">
              <a:rPr lang="en-GB">
                <a:solidFill>
                  <a:prstClr val="black">
                    <a:tint val="75000"/>
                  </a:prstClr>
                </a:solidFill>
                <a:latin typeface="Calibri" panose="020F0502020204030204"/>
              </a:rPr>
              <a:pPr defTabSz="685800"/>
              <a:t>60</a:t>
            </a:fld>
            <a:endParaRPr lang="en-GB">
              <a:solidFill>
                <a:prstClr val="black">
                  <a:tint val="75000"/>
                </a:prstClr>
              </a:solidFill>
              <a:latin typeface="Calibri" panose="020F0502020204030204"/>
            </a:endParaRPr>
          </a:p>
        </p:txBody>
      </p:sp>
      <p:sp>
        <p:nvSpPr>
          <p:cNvPr id="3" name="Title 2">
            <a:extLst>
              <a:ext uri="{FF2B5EF4-FFF2-40B4-BE49-F238E27FC236}">
                <a16:creationId xmlns:a16="http://schemas.microsoft.com/office/drawing/2014/main" id="{6296FE36-FF3C-874E-B408-D270738445E9}"/>
              </a:ext>
            </a:extLst>
          </p:cNvPr>
          <p:cNvSpPr>
            <a:spLocks noGrp="1"/>
          </p:cNvSpPr>
          <p:nvPr>
            <p:ph type="title"/>
          </p:nvPr>
        </p:nvSpPr>
        <p:spPr>
          <a:xfrm>
            <a:off x="234000" y="457399"/>
            <a:ext cx="8437563" cy="699425"/>
          </a:xfrm>
        </p:spPr>
        <p:txBody>
          <a:bodyPr>
            <a:normAutofit/>
          </a:bodyPr>
          <a:lstStyle/>
          <a:p>
            <a:r>
              <a:rPr lang="en-GB" dirty="0">
                <a:solidFill>
                  <a:srgbClr val="008556"/>
                </a:solidFill>
                <a:latin typeface="Arial" panose="020B0604020202020204" pitchFamily="34" charset="0"/>
                <a:cs typeface="Arial" panose="020B0604020202020204" pitchFamily="34" charset="0"/>
              </a:rPr>
              <a:t>Gap task between Modules 3 and 4</a:t>
            </a:r>
          </a:p>
        </p:txBody>
      </p:sp>
      <p:sp>
        <p:nvSpPr>
          <p:cNvPr id="4" name="Text Placeholder 3">
            <a:extLst>
              <a:ext uri="{FF2B5EF4-FFF2-40B4-BE49-F238E27FC236}">
                <a16:creationId xmlns:a16="http://schemas.microsoft.com/office/drawing/2014/main" id="{D76ACC4A-E359-4046-9865-DD3C5DEA1ABB}"/>
              </a:ext>
            </a:extLst>
          </p:cNvPr>
          <p:cNvSpPr>
            <a:spLocks noGrp="1"/>
          </p:cNvSpPr>
          <p:nvPr>
            <p:ph type="body" sz="quarter" idx="12"/>
          </p:nvPr>
        </p:nvSpPr>
        <p:spPr/>
        <p:txBody>
          <a:bodyPr/>
          <a:lstStyle/>
          <a:p>
            <a:r>
              <a:rPr lang="en-GB" sz="2000" dirty="0"/>
              <a:t>As you watch, make a note of your responses to the questions below. The TED talk by Alf Coles is mostly schools focussed, but there is much in it of relevance to FE. </a:t>
            </a:r>
          </a:p>
          <a:p>
            <a:pPr marL="285743" indent="-285743">
              <a:buFont typeface="Arial" panose="020B0604020202020204" pitchFamily="34" charset="0"/>
              <a:buChar char="•"/>
            </a:pPr>
            <a:r>
              <a:rPr lang="en-GB" sz="2000" dirty="0"/>
              <a:t>What surprised you?</a:t>
            </a:r>
          </a:p>
          <a:p>
            <a:pPr marL="285743" indent="-285743">
              <a:buFont typeface="Arial" panose="020B0604020202020204" pitchFamily="34" charset="0"/>
              <a:buChar char="•"/>
            </a:pPr>
            <a:r>
              <a:rPr lang="en-GB" sz="2000" dirty="0"/>
              <a:t>What interests you?</a:t>
            </a:r>
          </a:p>
          <a:p>
            <a:pPr marL="285743" indent="-285743">
              <a:buFont typeface="Arial" panose="020B0604020202020204" pitchFamily="34" charset="0"/>
              <a:buChar char="•"/>
            </a:pPr>
            <a:r>
              <a:rPr lang="en-GB" sz="2000" dirty="0"/>
              <a:t>What you agree with?</a:t>
            </a:r>
          </a:p>
          <a:p>
            <a:pPr marL="285743" indent="-285743">
              <a:buFont typeface="Arial" panose="020B0604020202020204" pitchFamily="34" charset="0"/>
              <a:buChar char="•"/>
            </a:pPr>
            <a:r>
              <a:rPr lang="en-GB" sz="2000" dirty="0"/>
              <a:t>What you disagree with?</a:t>
            </a:r>
          </a:p>
          <a:p>
            <a:pPr marL="285743" indent="-285743">
              <a:buFont typeface="Arial" panose="020B0604020202020204" pitchFamily="34" charset="0"/>
              <a:buChar char="•"/>
            </a:pPr>
            <a:r>
              <a:rPr lang="en-GB" sz="2000" dirty="0"/>
              <a:t>Anything else? </a:t>
            </a:r>
          </a:p>
          <a:p>
            <a:pPr marL="285743" indent="-285743">
              <a:buFont typeface="Arial" panose="020B0604020202020204" pitchFamily="34" charset="0"/>
              <a:buChar char="•"/>
            </a:pPr>
            <a:endParaRPr lang="en-GB" sz="1400" dirty="0"/>
          </a:p>
          <a:p>
            <a:r>
              <a:rPr lang="en-GB" sz="2000" dirty="0">
                <a:solidFill>
                  <a:srgbClr val="008556"/>
                </a:solidFill>
              </a:rPr>
              <a:t>Bring your notes to Module 4 to share.</a:t>
            </a:r>
          </a:p>
          <a:p>
            <a:r>
              <a:rPr lang="en-GB" sz="2800" dirty="0"/>
              <a:t> </a:t>
            </a:r>
          </a:p>
          <a:p>
            <a:endParaRPr lang="en-GB" dirty="0"/>
          </a:p>
        </p:txBody>
      </p:sp>
      <p:sp>
        <p:nvSpPr>
          <p:cNvPr id="5" name="Footer Placeholder 4">
            <a:extLst>
              <a:ext uri="{FF2B5EF4-FFF2-40B4-BE49-F238E27FC236}">
                <a16:creationId xmlns:a16="http://schemas.microsoft.com/office/drawing/2014/main" id="{73268A8A-8444-DB47-8677-1E474A5343CC}"/>
              </a:ext>
            </a:extLst>
          </p:cNvPr>
          <p:cNvSpPr>
            <a:spLocks noGrp="1"/>
          </p:cNvSpPr>
          <p:nvPr>
            <p:ph type="ftr" sz="quarter" idx="10"/>
          </p:nvPr>
        </p:nvSpPr>
        <p:spPr/>
        <p:txBody>
          <a:bodyPr/>
          <a:lstStyle/>
          <a:p>
            <a:pPr defTabSz="685800"/>
            <a:endParaRPr lang="en-GB">
              <a:solidFill>
                <a:prstClr val="black">
                  <a:tint val="75000"/>
                </a:prstClr>
              </a:solidFill>
              <a:latin typeface="Calibri" panose="020F0502020204030204"/>
            </a:endParaRPr>
          </a:p>
        </p:txBody>
      </p:sp>
    </p:spTree>
    <p:extLst>
      <p:ext uri="{BB962C8B-B14F-4D97-AF65-F5344CB8AC3E}">
        <p14:creationId xmlns:p14="http://schemas.microsoft.com/office/powerpoint/2010/main" val="34843840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17944-78D3-0E53-6E76-48F40F074ECC}"/>
              </a:ext>
            </a:extLst>
          </p:cNvPr>
          <p:cNvSpPr>
            <a:spLocks noGrp="1"/>
          </p:cNvSpPr>
          <p:nvPr>
            <p:ph type="title"/>
          </p:nvPr>
        </p:nvSpPr>
        <p:spPr/>
        <p:txBody>
          <a:bodyPr/>
          <a:lstStyle/>
          <a:p>
            <a:r>
              <a:rPr lang="en-GB" dirty="0">
                <a:solidFill>
                  <a:srgbClr val="008556"/>
                </a:solidFill>
                <a:latin typeface="Arial" panose="020B0604020202020204" pitchFamily="34" charset="0"/>
                <a:cs typeface="Arial" panose="020B0604020202020204" pitchFamily="34" charset="0"/>
              </a:rPr>
              <a:t>Further CfEM resources on ratio tables, bar models and double number lines</a:t>
            </a:r>
          </a:p>
        </p:txBody>
      </p:sp>
      <p:sp>
        <p:nvSpPr>
          <p:cNvPr id="3" name="Text Placeholder 2">
            <a:extLst>
              <a:ext uri="{FF2B5EF4-FFF2-40B4-BE49-F238E27FC236}">
                <a16:creationId xmlns:a16="http://schemas.microsoft.com/office/drawing/2014/main" id="{4CE8AF09-FCF8-6168-E996-C0D5E9252DFC}"/>
              </a:ext>
            </a:extLst>
          </p:cNvPr>
          <p:cNvSpPr>
            <a:spLocks noGrp="1"/>
          </p:cNvSpPr>
          <p:nvPr>
            <p:ph type="body" sz="quarter" idx="12"/>
          </p:nvPr>
        </p:nvSpPr>
        <p:spPr>
          <a:xfrm>
            <a:off x="232951" y="1061545"/>
            <a:ext cx="4337998" cy="3295203"/>
          </a:xfrm>
        </p:spPr>
        <p:txBody>
          <a:bodyPr/>
          <a:lstStyle/>
          <a:p>
            <a:pPr marL="342900" indent="-342900">
              <a:spcAft>
                <a:spcPts val="1200"/>
              </a:spcAft>
              <a:buFont typeface="Arial" panose="020B0604020202020204" pitchFamily="34" charset="0"/>
              <a:buChar char="•"/>
            </a:pPr>
            <a:r>
              <a:rPr lang="en-GB" sz="2000" dirty="0">
                <a:latin typeface="Arial" panose="020B0604020202020204" pitchFamily="34" charset="0"/>
                <a:cs typeface="Arial" panose="020B0604020202020204" pitchFamily="34" charset="0"/>
                <a:hlinkClick r:id="rId3"/>
              </a:rPr>
              <a:t>Ratio tables: an intervention for FE maths</a:t>
            </a:r>
            <a:endParaRPr lang="en-GB" sz="2000" dirty="0">
              <a:latin typeface="Arial" panose="020B0604020202020204" pitchFamily="34" charset="0"/>
              <a:cs typeface="Arial" panose="020B0604020202020204" pitchFamily="34" charset="0"/>
            </a:endParaRPr>
          </a:p>
          <a:p>
            <a:pPr marL="342900" indent="-342900">
              <a:spcAft>
                <a:spcPts val="1200"/>
              </a:spcAft>
              <a:buFont typeface="Arial" panose="020B0604020202020204" pitchFamily="34" charset="0"/>
              <a:buChar char="•"/>
            </a:pPr>
            <a:r>
              <a:rPr lang="en-GB" sz="2000" dirty="0">
                <a:latin typeface="Arial" panose="020B0604020202020204" pitchFamily="34" charset="0"/>
                <a:cs typeface="Arial" panose="020B0604020202020204" pitchFamily="34" charset="0"/>
                <a:hlinkClick r:id="rId4"/>
              </a:rPr>
              <a:t>Bar models: an intervention for FE maths</a:t>
            </a:r>
            <a:endParaRPr lang="en-GB" sz="2000" dirty="0">
              <a:latin typeface="Arial" panose="020B0604020202020204" pitchFamily="34" charset="0"/>
              <a:cs typeface="Arial" panose="020B0604020202020204" pitchFamily="34" charset="0"/>
            </a:endParaRPr>
          </a:p>
          <a:p>
            <a:pPr marL="342900" indent="-342900">
              <a:spcAft>
                <a:spcPts val="1200"/>
              </a:spcAft>
              <a:buFont typeface="Arial" panose="020B0604020202020204" pitchFamily="34" charset="0"/>
              <a:buChar char="•"/>
            </a:pPr>
            <a:r>
              <a:rPr lang="en-GB" sz="2000" dirty="0">
                <a:latin typeface="Arial" panose="020B0604020202020204" pitchFamily="34" charset="0"/>
                <a:cs typeface="Arial" panose="020B0604020202020204" pitchFamily="34" charset="0"/>
                <a:hlinkClick r:id="rId5"/>
              </a:rPr>
              <a:t>Using visual models and representations</a:t>
            </a:r>
            <a:endParaRPr lang="en-GB" sz="2000" dirty="0">
              <a:latin typeface="Arial" panose="020B0604020202020204" pitchFamily="34" charset="0"/>
              <a:cs typeface="Arial" panose="020B0604020202020204" pitchFamily="34" charset="0"/>
            </a:endParaRPr>
          </a:p>
          <a:p>
            <a:pPr marL="342900" indent="-342900">
              <a:spcAft>
                <a:spcPts val="600"/>
              </a:spcAft>
              <a:buFont typeface="Arial" panose="020B0604020202020204" pitchFamily="34" charset="0"/>
              <a:buChar char="•"/>
            </a:pPr>
            <a:r>
              <a:rPr lang="en-GB" sz="2000" dirty="0">
                <a:latin typeface="Arial" panose="020B0604020202020204" pitchFamily="34" charset="0"/>
                <a:cs typeface="Arial" panose="020B0604020202020204" pitchFamily="34" charset="0"/>
                <a:hlinkClick r:id="rId6"/>
              </a:rPr>
              <a:t>CfEM action research reports </a:t>
            </a:r>
            <a:r>
              <a:rPr lang="en-GB" sz="2000" dirty="0">
                <a:latin typeface="Arial" panose="020B0604020202020204" pitchFamily="34" charset="0"/>
                <a:cs typeface="Arial" panose="020B0604020202020204" pitchFamily="34" charset="0"/>
              </a:rPr>
              <a:t>(scroll to FE Mastery Models)</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endParaRPr lang="en-GB" sz="2000" dirty="0"/>
          </a:p>
        </p:txBody>
      </p:sp>
      <p:pic>
        <p:nvPicPr>
          <p:cNvPr id="4" name="Picture 3">
            <a:hlinkClick r:id="rId3"/>
            <a:extLst>
              <a:ext uri="{FF2B5EF4-FFF2-40B4-BE49-F238E27FC236}">
                <a16:creationId xmlns:a16="http://schemas.microsoft.com/office/drawing/2014/main" id="{FBA4C332-ED95-950D-0777-2AB4C3AF296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874638" y="949326"/>
            <a:ext cx="1959485" cy="2768162"/>
          </a:xfrm>
          <a:prstGeom prst="rect">
            <a:avLst/>
          </a:prstGeom>
        </p:spPr>
      </p:pic>
      <p:pic>
        <p:nvPicPr>
          <p:cNvPr id="5" name="Picture 4">
            <a:hlinkClick r:id="rId4"/>
            <a:extLst>
              <a:ext uri="{FF2B5EF4-FFF2-40B4-BE49-F238E27FC236}">
                <a16:creationId xmlns:a16="http://schemas.microsoft.com/office/drawing/2014/main" id="{9B3E6D5E-4F7C-91C3-BE3B-1DF79ED213F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574361" y="1821643"/>
            <a:ext cx="1959485" cy="2766332"/>
          </a:xfrm>
          <a:prstGeom prst="rect">
            <a:avLst/>
          </a:prstGeom>
        </p:spPr>
      </p:pic>
    </p:spTree>
    <p:extLst>
      <p:ext uri="{BB962C8B-B14F-4D97-AF65-F5344CB8AC3E}">
        <p14:creationId xmlns:p14="http://schemas.microsoft.com/office/powerpoint/2010/main" val="32737579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E62247"/>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0674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DD278-4B3E-B77A-829E-7633186034FF}"/>
              </a:ext>
            </a:extLst>
          </p:cNvPr>
          <p:cNvSpPr>
            <a:spLocks noGrp="1"/>
          </p:cNvSpPr>
          <p:nvPr>
            <p:ph type="title"/>
          </p:nvPr>
        </p:nvSpPr>
        <p:spPr/>
        <p:txBody>
          <a:bodyPr>
            <a:normAutofit/>
          </a:bodyPr>
          <a:lstStyle/>
          <a:p>
            <a:r>
              <a:rPr lang="en-GB" sz="2400" b="1" dirty="0">
                <a:solidFill>
                  <a:srgbClr val="006C47"/>
                </a:solidFill>
              </a:rPr>
              <a:t>Aims</a:t>
            </a:r>
          </a:p>
        </p:txBody>
      </p:sp>
      <p:sp>
        <p:nvSpPr>
          <p:cNvPr id="3" name="Content Placeholder 2">
            <a:extLst>
              <a:ext uri="{FF2B5EF4-FFF2-40B4-BE49-F238E27FC236}">
                <a16:creationId xmlns:a16="http://schemas.microsoft.com/office/drawing/2014/main" id="{ABF2D3FE-E3CF-89EB-7EE2-0CE96441D118}"/>
              </a:ext>
            </a:extLst>
          </p:cNvPr>
          <p:cNvSpPr>
            <a:spLocks noGrp="1"/>
          </p:cNvSpPr>
          <p:nvPr>
            <p:ph idx="1"/>
          </p:nvPr>
        </p:nvSpPr>
        <p:spPr>
          <a:xfrm>
            <a:off x="252094" y="1063229"/>
            <a:ext cx="8423593" cy="3394472"/>
          </a:xfrm>
        </p:spPr>
        <p:txBody>
          <a:bodyPr/>
          <a:lstStyle/>
          <a:p>
            <a:pPr marL="0" indent="0">
              <a:lnSpc>
                <a:spcPct val="107000"/>
              </a:lnSpc>
              <a:spcAft>
                <a:spcPts val="800"/>
              </a:spcAft>
              <a:buNone/>
            </a:pPr>
            <a:r>
              <a:rPr lang="en-GB" sz="2400" dirty="0">
                <a:latin typeface="+mj-lt"/>
                <a:ea typeface="Calibri" panose="020F0502020204030204" pitchFamily="34" charset="0"/>
                <a:cs typeface="Times New Roman" panose="02020603050405020304" pitchFamily="18" charset="0"/>
              </a:rPr>
              <a:t>On completion of this module, participants will:</a:t>
            </a:r>
            <a:endParaRPr lang="en-GB" sz="24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GB" sz="2400" dirty="0">
                <a:latin typeface="+mj-lt"/>
                <a:ea typeface="Calibri" panose="020F0502020204030204" pitchFamily="34" charset="0"/>
                <a:cs typeface="Times New Roman" panose="02020603050405020304" pitchFamily="18" charset="0"/>
              </a:rPr>
              <a:t>h</a:t>
            </a:r>
            <a:r>
              <a:rPr lang="en-GB" sz="2400" dirty="0">
                <a:effectLst/>
                <a:latin typeface="+mj-lt"/>
                <a:ea typeface="Calibri" panose="020F0502020204030204" pitchFamily="34" charset="0"/>
                <a:cs typeface="Times New Roman" panose="02020603050405020304" pitchFamily="18" charset="0"/>
              </a:rPr>
              <a:t>ave familiarised themselves with the tools of bar models</a:t>
            </a:r>
            <a:r>
              <a:rPr lang="en-GB" sz="2400" dirty="0">
                <a:latin typeface="+mj-lt"/>
                <a:ea typeface="Calibri" panose="020F0502020204030204" pitchFamily="34" charset="0"/>
                <a:cs typeface="Times New Roman" panose="02020603050405020304" pitchFamily="18" charset="0"/>
              </a:rPr>
              <a:t> and </a:t>
            </a:r>
            <a:r>
              <a:rPr lang="en-GB" sz="2400" dirty="0">
                <a:effectLst/>
                <a:latin typeface="+mj-lt"/>
                <a:ea typeface="Calibri" panose="020F0502020204030204" pitchFamily="34" charset="0"/>
                <a:cs typeface="Times New Roman" panose="02020603050405020304" pitchFamily="18" charset="0"/>
              </a:rPr>
              <a:t>ratio tables as an aid to understanding proportionality.</a:t>
            </a:r>
          </a:p>
          <a:p>
            <a:pPr>
              <a:lnSpc>
                <a:spcPct val="107000"/>
              </a:lnSpc>
              <a:spcAft>
                <a:spcPts val="800"/>
              </a:spcAft>
            </a:pPr>
            <a:r>
              <a:rPr lang="en-GB" sz="2400" dirty="0">
                <a:effectLst/>
                <a:latin typeface="+mj-lt"/>
                <a:ea typeface="Calibri" panose="020F0502020204030204" pitchFamily="34" charset="0"/>
                <a:cs typeface="Times New Roman" panose="02020603050405020304" pitchFamily="18" charset="0"/>
              </a:rPr>
              <a:t>be </a:t>
            </a:r>
            <a:r>
              <a:rPr lang="en-GB" sz="2400" dirty="0">
                <a:latin typeface="+mj-lt"/>
                <a:ea typeface="Calibri" panose="020F0502020204030204" pitchFamily="34" charset="0"/>
                <a:cs typeface="Times New Roman" panose="02020603050405020304" pitchFamily="18" charset="0"/>
              </a:rPr>
              <a:t>aware </a:t>
            </a:r>
            <a:r>
              <a:rPr lang="en-GB" sz="2400" dirty="0">
                <a:effectLst/>
                <a:latin typeface="+mj-lt"/>
                <a:ea typeface="Calibri" panose="020F0502020204030204" pitchFamily="34" charset="0"/>
                <a:cs typeface="Times New Roman" panose="02020603050405020304" pitchFamily="18" charset="0"/>
              </a:rPr>
              <a:t>that, once learners  have understood these models, they are able to use them in a wide variety of topics.</a:t>
            </a:r>
            <a:endParaRPr lang="en-GB" sz="2400" dirty="0">
              <a:latin typeface="+mj-lt"/>
            </a:endParaRPr>
          </a:p>
        </p:txBody>
      </p:sp>
      <p:sp>
        <p:nvSpPr>
          <p:cNvPr id="4" name="Slide Number Placeholder 3">
            <a:extLst>
              <a:ext uri="{FF2B5EF4-FFF2-40B4-BE49-F238E27FC236}">
                <a16:creationId xmlns:a16="http://schemas.microsoft.com/office/drawing/2014/main" id="{620F7504-E9E9-6F1D-0FAC-563B3A044EA1}"/>
              </a:ext>
            </a:extLst>
          </p:cNvPr>
          <p:cNvSpPr>
            <a:spLocks noGrp="1"/>
          </p:cNvSpPr>
          <p:nvPr>
            <p:ph type="sldNum" sz="quarter" idx="12"/>
          </p:nvPr>
        </p:nvSpPr>
        <p:spPr/>
        <p:txBody>
          <a:bodyPr/>
          <a:lstStyle/>
          <a:p>
            <a:fld id="{7948758F-74EA-4263-AA78-0B23BB3720CD}" type="slidenum">
              <a:rPr lang="en-GB" smtClean="0">
                <a:latin typeface="+mj-lt"/>
              </a:rPr>
              <a:t>7</a:t>
            </a:fld>
            <a:endParaRPr lang="en-GB">
              <a:latin typeface="+mj-lt"/>
            </a:endParaRPr>
          </a:p>
        </p:txBody>
      </p:sp>
    </p:spTree>
    <p:extLst>
      <p:ext uri="{BB962C8B-B14F-4D97-AF65-F5344CB8AC3E}">
        <p14:creationId xmlns:p14="http://schemas.microsoft.com/office/powerpoint/2010/main" val="4171816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2C18940-F5B9-4687-CB6A-C7F1A0CE5B70}"/>
              </a:ext>
            </a:extLst>
          </p:cNvPr>
          <p:cNvSpPr>
            <a:spLocks noGrp="1"/>
          </p:cNvSpPr>
          <p:nvPr>
            <p:ph type="ftr" sz="quarter" idx="10"/>
          </p:nvPr>
        </p:nvSpPr>
        <p:spPr/>
        <p:txBody>
          <a:bodyPr/>
          <a:lstStyle/>
          <a:p>
            <a:r>
              <a:rPr lang="en-GB"/>
              <a:t>Education &amp; Training Foundation</a:t>
            </a:r>
          </a:p>
        </p:txBody>
      </p:sp>
      <p:sp>
        <p:nvSpPr>
          <p:cNvPr id="3" name="Slide Number Placeholder 2">
            <a:extLst>
              <a:ext uri="{FF2B5EF4-FFF2-40B4-BE49-F238E27FC236}">
                <a16:creationId xmlns:a16="http://schemas.microsoft.com/office/drawing/2014/main" id="{F30852CF-3A52-9385-DAF6-904113604ACD}"/>
              </a:ext>
            </a:extLst>
          </p:cNvPr>
          <p:cNvSpPr>
            <a:spLocks noGrp="1"/>
          </p:cNvSpPr>
          <p:nvPr>
            <p:ph type="sldNum" sz="quarter" idx="11"/>
          </p:nvPr>
        </p:nvSpPr>
        <p:spPr/>
        <p:txBody>
          <a:bodyPr/>
          <a:lstStyle/>
          <a:p>
            <a:fld id="{DA2C159E-F13C-4A85-9A41-E7669D3E0D70}" type="slidenum">
              <a:rPr lang="en-GB" smtClean="0"/>
              <a:pPr/>
              <a:t>8</a:t>
            </a:fld>
            <a:endParaRPr lang="en-GB"/>
          </a:p>
        </p:txBody>
      </p:sp>
      <p:sp>
        <p:nvSpPr>
          <p:cNvPr id="4" name="Text Placeholder 3">
            <a:extLst>
              <a:ext uri="{FF2B5EF4-FFF2-40B4-BE49-F238E27FC236}">
                <a16:creationId xmlns:a16="http://schemas.microsoft.com/office/drawing/2014/main" id="{1FF56205-99A7-4356-AF8A-8FF689676529}"/>
              </a:ext>
            </a:extLst>
          </p:cNvPr>
          <p:cNvSpPr>
            <a:spLocks noGrp="1"/>
          </p:cNvSpPr>
          <p:nvPr>
            <p:ph type="body" sz="quarter" idx="12"/>
          </p:nvPr>
        </p:nvSpPr>
        <p:spPr>
          <a:xfrm>
            <a:off x="234000" y="733926"/>
            <a:ext cx="8570366" cy="3854048"/>
          </a:xfrm>
        </p:spPr>
        <p:txBody>
          <a:bodyPr vert="horz" lIns="0" tIns="0" rIns="0" bIns="0" rtlCol="0" anchor="t">
            <a:noAutofit/>
          </a:bodyPr>
          <a:lstStyle/>
          <a:p>
            <a:r>
              <a:rPr lang="en-GB" sz="2400" dirty="0">
                <a:solidFill>
                  <a:srgbClr val="006C47"/>
                </a:solidFill>
              </a:rPr>
              <a:t>**:** </a:t>
            </a:r>
            <a:r>
              <a:rPr lang="en-GB" sz="1400" dirty="0">
                <a:solidFill>
                  <a:srgbClr val="006C47"/>
                </a:solidFill>
              </a:rPr>
              <a:t>	</a:t>
            </a:r>
            <a:r>
              <a:rPr lang="en-GB" sz="2400" dirty="0"/>
              <a:t>Gap task 	</a:t>
            </a:r>
          </a:p>
          <a:p>
            <a:r>
              <a:rPr lang="en-GB" sz="2400" dirty="0">
                <a:solidFill>
                  <a:srgbClr val="006C47"/>
                </a:solidFill>
              </a:rPr>
              <a:t>**:**</a:t>
            </a:r>
            <a:r>
              <a:rPr lang="en-GB" sz="2400" dirty="0"/>
              <a:t> 	About this module  </a:t>
            </a:r>
            <a:endParaRPr lang="en-GB" sz="2400" dirty="0">
              <a:cs typeface="Arial"/>
            </a:endParaRPr>
          </a:p>
          <a:p>
            <a:r>
              <a:rPr lang="en-GB" sz="2400" dirty="0">
                <a:solidFill>
                  <a:srgbClr val="006C47"/>
                </a:solidFill>
              </a:rPr>
              <a:t>**:**</a:t>
            </a:r>
            <a:r>
              <a:rPr lang="en-GB" sz="2400" dirty="0"/>
              <a:t>	Where do we find proportion</a:t>
            </a:r>
          </a:p>
          <a:p>
            <a:r>
              <a:rPr lang="en-GB" sz="2400" dirty="0">
                <a:solidFill>
                  <a:srgbClr val="006C47"/>
                </a:solidFill>
              </a:rPr>
              <a:t>**:**</a:t>
            </a:r>
            <a:r>
              <a:rPr lang="en-GB" sz="2400" dirty="0"/>
              <a:t>	Research</a:t>
            </a:r>
          </a:p>
          <a:p>
            <a:r>
              <a:rPr lang="en-GB" sz="2400" dirty="0">
                <a:solidFill>
                  <a:srgbClr val="006C47"/>
                </a:solidFill>
              </a:rPr>
              <a:t>**:**</a:t>
            </a:r>
            <a:r>
              <a:rPr lang="en-GB" sz="2400" dirty="0"/>
              <a:t>	Ratio tables</a:t>
            </a:r>
          </a:p>
          <a:p>
            <a:r>
              <a:rPr lang="en-GB" sz="2400" dirty="0">
                <a:solidFill>
                  <a:srgbClr val="006C47"/>
                </a:solidFill>
              </a:rPr>
              <a:t>**:**</a:t>
            </a:r>
            <a:r>
              <a:rPr lang="en-GB" sz="2400" dirty="0"/>
              <a:t>	Break</a:t>
            </a:r>
          </a:p>
          <a:p>
            <a:r>
              <a:rPr lang="en-GB" sz="2400" dirty="0">
                <a:solidFill>
                  <a:srgbClr val="006C47"/>
                </a:solidFill>
              </a:rPr>
              <a:t>**:**</a:t>
            </a:r>
            <a:r>
              <a:rPr lang="en-GB" sz="2400" dirty="0"/>
              <a:t>	Bar Models</a:t>
            </a:r>
          </a:p>
          <a:p>
            <a:r>
              <a:rPr lang="en-GB" sz="2400" dirty="0">
                <a:solidFill>
                  <a:srgbClr val="006C47"/>
                </a:solidFill>
              </a:rPr>
              <a:t>**:**</a:t>
            </a:r>
            <a:r>
              <a:rPr lang="en-GB" sz="2400" dirty="0"/>
              <a:t>	Exam questions</a:t>
            </a:r>
          </a:p>
          <a:p>
            <a:r>
              <a:rPr lang="en-GB" sz="2400" dirty="0">
                <a:solidFill>
                  <a:srgbClr val="006C47"/>
                </a:solidFill>
              </a:rPr>
              <a:t>**:**</a:t>
            </a:r>
            <a:r>
              <a:rPr lang="en-GB" sz="2400" dirty="0"/>
              <a:t>	Next steps</a:t>
            </a:r>
            <a:endParaRPr lang="en-GB" sz="2400" dirty="0">
              <a:cs typeface="Arial"/>
            </a:endParaRPr>
          </a:p>
          <a:p>
            <a:r>
              <a:rPr lang="en-GB" sz="2400" dirty="0">
                <a:solidFill>
                  <a:srgbClr val="006C47"/>
                </a:solidFill>
              </a:rPr>
              <a:t>**:**</a:t>
            </a:r>
            <a:r>
              <a:rPr lang="en-GB" sz="2400" dirty="0"/>
              <a:t> 	Close</a:t>
            </a:r>
            <a:endParaRPr lang="en-GB" sz="2400" dirty="0">
              <a:cs typeface="Arial"/>
            </a:endParaRPr>
          </a:p>
          <a:p>
            <a:endParaRPr lang="en-GB" dirty="0"/>
          </a:p>
          <a:p>
            <a:endParaRPr lang="en-GB" dirty="0"/>
          </a:p>
        </p:txBody>
      </p:sp>
      <p:sp>
        <p:nvSpPr>
          <p:cNvPr id="5" name="Title 4">
            <a:extLst>
              <a:ext uri="{FF2B5EF4-FFF2-40B4-BE49-F238E27FC236}">
                <a16:creationId xmlns:a16="http://schemas.microsoft.com/office/drawing/2014/main" id="{200649C8-CEA5-7301-95D7-623571E08B00}"/>
              </a:ext>
            </a:extLst>
          </p:cNvPr>
          <p:cNvSpPr>
            <a:spLocks noGrp="1"/>
          </p:cNvSpPr>
          <p:nvPr>
            <p:ph type="title"/>
          </p:nvPr>
        </p:nvSpPr>
        <p:spPr>
          <a:xfrm>
            <a:off x="232950" y="249901"/>
            <a:ext cx="8437563" cy="380152"/>
          </a:xfrm>
        </p:spPr>
        <p:txBody>
          <a:bodyPr/>
          <a:lstStyle/>
          <a:p>
            <a:r>
              <a:rPr lang="en-GB" dirty="0">
                <a:solidFill>
                  <a:srgbClr val="006C47"/>
                </a:solidFill>
              </a:rPr>
              <a:t>Today’s schedule</a:t>
            </a:r>
          </a:p>
        </p:txBody>
      </p:sp>
      <p:sp>
        <p:nvSpPr>
          <p:cNvPr id="8" name="TextBox 7">
            <a:extLst>
              <a:ext uri="{FF2B5EF4-FFF2-40B4-BE49-F238E27FC236}">
                <a16:creationId xmlns:a16="http://schemas.microsoft.com/office/drawing/2014/main" id="{9A1667DE-216B-AADD-4CA0-CF8CD7DF74BE}"/>
              </a:ext>
            </a:extLst>
          </p:cNvPr>
          <p:cNvSpPr txBox="1"/>
          <p:nvPr/>
        </p:nvSpPr>
        <p:spPr>
          <a:xfrm>
            <a:off x="0" y="-33264"/>
            <a:ext cx="9144000" cy="207749"/>
          </a:xfrm>
          <a:prstGeom prst="rect">
            <a:avLst/>
          </a:prstGeom>
          <a:solidFill>
            <a:srgbClr val="FFFF00"/>
          </a:solidFill>
        </p:spPr>
        <p:txBody>
          <a:bodyPr wrap="square" lIns="0" tIns="0" rIns="0" bIns="0" rtlCol="0">
            <a:spAutoFit/>
          </a:bodyPr>
          <a:lstStyle/>
          <a:p>
            <a:pPr algn="ctr"/>
            <a:r>
              <a:rPr lang="en-GB" sz="1350" dirty="0"/>
              <a:t>SLIDE TO BE UPDATED ACCORDINGLY THEN DELETE THESE BANNERS</a:t>
            </a:r>
          </a:p>
        </p:txBody>
      </p:sp>
      <p:sp>
        <p:nvSpPr>
          <p:cNvPr id="9" name="TextBox 8">
            <a:extLst>
              <a:ext uri="{FF2B5EF4-FFF2-40B4-BE49-F238E27FC236}">
                <a16:creationId xmlns:a16="http://schemas.microsoft.com/office/drawing/2014/main" id="{1F364286-6A8A-13EB-D00F-78F82CE74DF6}"/>
              </a:ext>
            </a:extLst>
          </p:cNvPr>
          <p:cNvSpPr txBox="1"/>
          <p:nvPr/>
        </p:nvSpPr>
        <p:spPr>
          <a:xfrm>
            <a:off x="0" y="4937232"/>
            <a:ext cx="9144000" cy="207749"/>
          </a:xfrm>
          <a:prstGeom prst="rect">
            <a:avLst/>
          </a:prstGeom>
          <a:solidFill>
            <a:srgbClr val="FFFF00"/>
          </a:solidFill>
        </p:spPr>
        <p:txBody>
          <a:bodyPr wrap="square" lIns="0" tIns="0" rIns="0" bIns="0" rtlCol="0">
            <a:spAutoFit/>
          </a:bodyPr>
          <a:lstStyle/>
          <a:p>
            <a:pPr algn="ctr"/>
            <a:r>
              <a:rPr lang="en-GB" sz="1350" dirty="0"/>
              <a:t>SLIDE TO BE UPDATED ACCORDINGLY THEN DELETE THESE BANNERS</a:t>
            </a:r>
          </a:p>
        </p:txBody>
      </p:sp>
      <p:sp>
        <p:nvSpPr>
          <p:cNvPr id="6" name="TextBox 5">
            <a:extLst>
              <a:ext uri="{FF2B5EF4-FFF2-40B4-BE49-F238E27FC236}">
                <a16:creationId xmlns:a16="http://schemas.microsoft.com/office/drawing/2014/main" id="{1086EB85-FC28-F245-A18E-8B4F2155009F}"/>
              </a:ext>
            </a:extLst>
          </p:cNvPr>
          <p:cNvSpPr txBox="1"/>
          <p:nvPr/>
        </p:nvSpPr>
        <p:spPr>
          <a:xfrm>
            <a:off x="5900683" y="979311"/>
            <a:ext cx="2671948" cy="553998"/>
          </a:xfrm>
          <a:prstGeom prst="rect">
            <a:avLst/>
          </a:prstGeom>
          <a:noFill/>
        </p:spPr>
        <p:txBody>
          <a:bodyPr wrap="square" lIns="0" tIns="0" rIns="0" bIns="0" rtlCol="0">
            <a:spAutoFit/>
          </a:bodyPr>
          <a:lstStyle/>
          <a:p>
            <a:r>
              <a:rPr lang="en-GB" b="1" dirty="0">
                <a:solidFill>
                  <a:srgbClr val="006C47"/>
                </a:solidFill>
              </a:rPr>
              <a:t>PD Lead to replace asterisks with timings</a:t>
            </a:r>
          </a:p>
        </p:txBody>
      </p:sp>
    </p:spTree>
    <p:extLst>
      <p:ext uri="{BB962C8B-B14F-4D97-AF65-F5344CB8AC3E}">
        <p14:creationId xmlns:p14="http://schemas.microsoft.com/office/powerpoint/2010/main" val="1160937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US" dirty="0"/>
              <a:t>02 </a:t>
            </a:r>
          </a:p>
        </p:txBody>
      </p:sp>
      <p:sp>
        <p:nvSpPr>
          <p:cNvPr id="4" name="Subtitle 3">
            <a:extLst>
              <a:ext uri="{FF2B5EF4-FFF2-40B4-BE49-F238E27FC236}">
                <a16:creationId xmlns:a16="http://schemas.microsoft.com/office/drawing/2014/main" id="{E84CE1DF-D07E-D51D-54CB-C0B99085F3BE}"/>
              </a:ext>
            </a:extLst>
          </p:cNvPr>
          <p:cNvSpPr>
            <a:spLocks noGrp="1"/>
          </p:cNvSpPr>
          <p:nvPr>
            <p:ph type="subTitle" idx="1"/>
          </p:nvPr>
        </p:nvSpPr>
        <p:spPr/>
        <p:txBody>
          <a:bodyPr/>
          <a:lstStyle/>
          <a:p>
            <a:r>
              <a:rPr lang="en-GB" dirty="0"/>
              <a:t>Where do we find proportion?</a:t>
            </a:r>
          </a:p>
        </p:txBody>
      </p:sp>
    </p:spTree>
    <p:extLst>
      <p:ext uri="{BB962C8B-B14F-4D97-AF65-F5344CB8AC3E}">
        <p14:creationId xmlns:p14="http://schemas.microsoft.com/office/powerpoint/2010/main" val="3455584850"/>
      </p:ext>
    </p:extLst>
  </p:cSld>
  <p:clrMapOvr>
    <a:masterClrMapping/>
  </p:clrMapOvr>
</p:sld>
</file>

<file path=ppt/theme/theme1.xml><?xml version="1.0" encoding="utf-8"?>
<a:theme xmlns:a="http://schemas.openxmlformats.org/drawingml/2006/main" name="1_ETF Master">
  <a:themeElements>
    <a:clrScheme name="ETF Brand Colours">
      <a:dk1>
        <a:sysClr val="windowText" lastClr="000000"/>
      </a:dk1>
      <a:lt1>
        <a:sysClr val="window" lastClr="FFFFFF"/>
      </a:lt1>
      <a:dk2>
        <a:srgbClr val="000000"/>
      </a:dk2>
      <a:lt2>
        <a:srgbClr val="EEECE1"/>
      </a:lt2>
      <a:accent1>
        <a:srgbClr val="00A068"/>
      </a:accent1>
      <a:accent2>
        <a:srgbClr val="E51C41"/>
      </a:accent2>
      <a:accent3>
        <a:srgbClr val="FDB913"/>
      </a:accent3>
      <a:accent4>
        <a:srgbClr val="0071F8"/>
      </a:accent4>
      <a:accent5>
        <a:srgbClr val="BE0064"/>
      </a:accent5>
      <a:accent6>
        <a:srgbClr val="000000"/>
      </a:accent6>
      <a:hlink>
        <a:srgbClr val="0000FF"/>
      </a:hlink>
      <a:folHlink>
        <a:srgbClr val="800080"/>
      </a:folHlink>
    </a:clrScheme>
    <a:fontScheme name="ETF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350" dirty="0"/>
        </a:defPPr>
      </a:lstStyle>
    </a:txDef>
  </a:objectDefaults>
  <a:extraClrSchemeLst/>
  <a:extLst>
    <a:ext uri="{05A4C25C-085E-4340-85A3-A5531E510DB2}">
      <thm15:themeFamily xmlns:thm15="http://schemas.microsoft.com/office/thememl/2012/main" name="ETF PPT TEMPLATE 2017 REVISION 2" id="{D9072210-44E4-4708-8F0F-C17D53D19737}" vid="{93905E69-2C3A-474D-AE1D-AE1AB7FC7A7C}"/>
    </a:ext>
  </a:extLst>
</a:theme>
</file>

<file path=ppt/theme/theme2.xml><?xml version="1.0" encoding="utf-8"?>
<a:theme xmlns:a="http://schemas.openxmlformats.org/drawingml/2006/main" name="2_ETF Master">
  <a:themeElements>
    <a:clrScheme name="Custom 5">
      <a:dk1>
        <a:srgbClr val="000000"/>
      </a:dk1>
      <a:lt1>
        <a:srgbClr val="FFFFFF"/>
      </a:lt1>
      <a:dk2>
        <a:srgbClr val="000000"/>
      </a:dk2>
      <a:lt2>
        <a:srgbClr val="EEECE1"/>
      </a:lt2>
      <a:accent1>
        <a:srgbClr val="008556"/>
      </a:accent1>
      <a:accent2>
        <a:srgbClr val="E51C41"/>
      </a:accent2>
      <a:accent3>
        <a:srgbClr val="FDB913"/>
      </a:accent3>
      <a:accent4>
        <a:srgbClr val="006EF5"/>
      </a:accent4>
      <a:accent5>
        <a:srgbClr val="BE0064"/>
      </a:accent5>
      <a:accent6>
        <a:srgbClr val="000000"/>
      </a:accent6>
      <a:hlink>
        <a:srgbClr val="0000FF"/>
      </a:hlink>
      <a:folHlink>
        <a:srgbClr val="800080"/>
      </a:folHlink>
    </a:clrScheme>
    <a:fontScheme name="ETF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350" dirty="0"/>
        </a:defPPr>
      </a:lstStyle>
    </a:txDef>
  </a:objectDefaults>
  <a:extraClrSchemeLst/>
  <a:extLst>
    <a:ext uri="{05A4C25C-085E-4340-85A3-A5531E510DB2}">
      <thm15:themeFamily xmlns:thm15="http://schemas.microsoft.com/office/thememl/2012/main" name="ETF PPT TEMPLATE 2017 REVISION 2" id="{D9072210-44E4-4708-8F0F-C17D53D19737}" vid="{93905E69-2C3A-474D-AE1D-AE1AB7FC7A7C}"/>
    </a:ext>
  </a:extLst>
</a:theme>
</file>

<file path=ppt/theme/theme3.xml><?xml version="1.0" encoding="utf-8"?>
<a:theme xmlns:a="http://schemas.openxmlformats.org/drawingml/2006/main" name="3_ETF Master">
  <a:themeElements>
    <a:clrScheme name="Custom 7">
      <a:dk1>
        <a:srgbClr val="000000"/>
      </a:dk1>
      <a:lt1>
        <a:srgbClr val="FFFFFF"/>
      </a:lt1>
      <a:dk2>
        <a:srgbClr val="000000"/>
      </a:dk2>
      <a:lt2>
        <a:srgbClr val="EEECE1"/>
      </a:lt2>
      <a:accent1>
        <a:srgbClr val="008556"/>
      </a:accent1>
      <a:accent2>
        <a:srgbClr val="E51C41"/>
      </a:accent2>
      <a:accent3>
        <a:srgbClr val="FDB913"/>
      </a:accent3>
      <a:accent4>
        <a:srgbClr val="006EF5"/>
      </a:accent4>
      <a:accent5>
        <a:srgbClr val="BE0064"/>
      </a:accent5>
      <a:accent6>
        <a:srgbClr val="000000"/>
      </a:accent6>
      <a:hlink>
        <a:srgbClr val="0000FF"/>
      </a:hlink>
      <a:folHlink>
        <a:srgbClr val="800080"/>
      </a:folHlink>
    </a:clrScheme>
    <a:fontScheme name="ETF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350" dirty="0"/>
        </a:defPPr>
      </a:lstStyle>
    </a:txDef>
  </a:objectDefaults>
  <a:extraClrSchemeLst/>
  <a:extLst>
    <a:ext uri="{05A4C25C-085E-4340-85A3-A5531E510DB2}">
      <thm15:themeFamily xmlns:thm15="http://schemas.microsoft.com/office/thememl/2012/main" name="ETF PPT TEMPLATE 2017 REVISION 2" id="{D9072210-44E4-4708-8F0F-C17D53D19737}" vid="{93905E69-2C3A-474D-AE1D-AE1AB7FC7A7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943fffa-545b-4eca-b17d-5f9a138dda08" xsi:nil="true"/>
    <lcf76f155ced4ddcb4097134ff3c332f xmlns="c5cf19a6-e467-491d-9af0-5a70f09a6a41">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2C6BF2C10D2AD44BB79F8BFF365B8C2" ma:contentTypeVersion="16" ma:contentTypeDescription="Create a new document." ma:contentTypeScope="" ma:versionID="c9b06e18c8963115e3abf9b348a2b147">
  <xsd:schema xmlns:xsd="http://www.w3.org/2001/XMLSchema" xmlns:xs="http://www.w3.org/2001/XMLSchema" xmlns:p="http://schemas.microsoft.com/office/2006/metadata/properties" xmlns:ns2="a943fffa-545b-4eca-b17d-5f9a138dda08" xmlns:ns3="c5cf19a6-e467-491d-9af0-5a70f09a6a41" targetNamespace="http://schemas.microsoft.com/office/2006/metadata/properties" ma:root="true" ma:fieldsID="0a54bbcb56302e0d3bc70941a0a2ee6d" ns2:_="" ns3:_="">
    <xsd:import namespace="a943fffa-545b-4eca-b17d-5f9a138dda08"/>
    <xsd:import namespace="c5cf19a6-e467-491d-9af0-5a70f09a6a4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43fffa-545b-4eca-b17d-5f9a138dda0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e9c5b39-4955-4e83-95b2-d0ef9563bab7}" ma:internalName="TaxCatchAll" ma:showField="CatchAllData" ma:web="a943fffa-545b-4eca-b17d-5f9a138dda0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5cf19a6-e467-491d-9af0-5a70f09a6a4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0cda56a-0d36-40e2-ad5d-df46f41119bb"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A7CAC7-275A-42CF-AC98-35589B097D2F}">
  <ds:schemaRefs>
    <ds:schemaRef ds:uri="http://www.w3.org/XML/1998/namespace"/>
    <ds:schemaRef ds:uri="http://purl.org/dc/dcmitype/"/>
    <ds:schemaRef ds:uri="http://schemas.microsoft.com/office/2006/documentManagement/types"/>
    <ds:schemaRef ds:uri="http://purl.org/dc/elements/1.1/"/>
    <ds:schemaRef ds:uri="http://schemas.openxmlformats.org/package/2006/metadata/core-properties"/>
    <ds:schemaRef ds:uri="a943fffa-545b-4eca-b17d-5f9a138dda08"/>
    <ds:schemaRef ds:uri="http://schemas.microsoft.com/office/infopath/2007/PartnerControls"/>
    <ds:schemaRef ds:uri="c5cf19a6-e467-491d-9af0-5a70f09a6a41"/>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23DA0907-8476-43DA-9D10-9815955A8354}">
  <ds:schemaRefs>
    <ds:schemaRef ds:uri="http://schemas.microsoft.com/sharepoint/v3/contenttype/forms"/>
  </ds:schemaRefs>
</ds:datastoreItem>
</file>

<file path=customXml/itemProps3.xml><?xml version="1.0" encoding="utf-8"?>
<ds:datastoreItem xmlns:ds="http://schemas.openxmlformats.org/officeDocument/2006/customXml" ds:itemID="{DD11B70C-C20D-49C4-8ED4-9D34F80C2A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43fffa-545b-4eca-b17d-5f9a138dda08"/>
    <ds:schemaRef ds:uri="c5cf19a6-e467-491d-9af0-5a70f09a6a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156</TotalTime>
  <Words>5032</Words>
  <Application>Microsoft Macintosh PowerPoint</Application>
  <PresentationFormat>On-screen Show (16:9)</PresentationFormat>
  <Paragraphs>771</Paragraphs>
  <Slides>62</Slides>
  <Notes>60</Notes>
  <HiddenSlides>11</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62</vt:i4>
      </vt:variant>
    </vt:vector>
  </HeadingPairs>
  <TitlesOfParts>
    <vt:vector size="74" baseType="lpstr">
      <vt:lpstr>Arial</vt:lpstr>
      <vt:lpstr>Calibri</vt:lpstr>
      <vt:lpstr>Calibri Light</vt:lpstr>
      <vt:lpstr>Cambria Math</vt:lpstr>
      <vt:lpstr>Monotype Corsiva</vt:lpstr>
      <vt:lpstr>Segoe UI</vt:lpstr>
      <vt:lpstr>Symbol</vt:lpstr>
      <vt:lpstr>Wingdings</vt:lpstr>
      <vt:lpstr>1_ETF Master</vt:lpstr>
      <vt:lpstr>2_ETF Master</vt:lpstr>
      <vt:lpstr>3_ETF Master</vt:lpstr>
      <vt:lpstr>Office Theme</vt:lpstr>
      <vt:lpstr>Teaching for mastery in FE Maths</vt:lpstr>
      <vt:lpstr>00 </vt:lpstr>
      <vt:lpstr>Gap task to be completed before Module 3</vt:lpstr>
      <vt:lpstr>01</vt:lpstr>
      <vt:lpstr>PowerPoint Presentation</vt:lpstr>
      <vt:lpstr>Reminder - Course structure</vt:lpstr>
      <vt:lpstr>Aims</vt:lpstr>
      <vt:lpstr>Today’s schedule</vt:lpstr>
      <vt:lpstr>02 </vt:lpstr>
      <vt:lpstr>Gap task 2</vt:lpstr>
      <vt:lpstr>On Mini Whiteboards</vt:lpstr>
      <vt:lpstr>Misconceptions</vt:lpstr>
      <vt:lpstr>Some typical misconceptions</vt:lpstr>
      <vt:lpstr>Cost of living: Broadband and phone rental bills</vt:lpstr>
      <vt:lpstr>Cost of living: Broadband and phone rental bills</vt:lpstr>
      <vt:lpstr>PowerPoint Presentation</vt:lpstr>
      <vt:lpstr>03</vt:lpstr>
      <vt:lpstr>PowerPoint Presentation</vt:lpstr>
      <vt:lpstr>PowerPoint Presentation</vt:lpstr>
      <vt:lpstr>Feedback from Centres</vt:lpstr>
      <vt:lpstr>PD lead slide</vt:lpstr>
      <vt:lpstr>04</vt:lpstr>
      <vt:lpstr>PowerPoint Presentation</vt:lpstr>
      <vt:lpstr>Video of ratio table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Student work using a ratio table</vt:lpstr>
      <vt:lpstr>PowerPoint Presentation</vt:lpstr>
      <vt:lpstr>Features of Ratio Table</vt:lpstr>
      <vt:lpstr>Practice ratio tables</vt:lpstr>
      <vt:lpstr>Break</vt:lpstr>
      <vt:lpstr>05</vt:lpstr>
      <vt:lpstr>PowerPoint Presentation</vt:lpstr>
      <vt:lpstr>PowerPoint Presentation</vt:lpstr>
      <vt:lpstr>Answer this problem using bar models</vt:lpstr>
      <vt:lpstr>PowerPoint Presentation</vt:lpstr>
      <vt:lpstr>PowerPoint Presentation</vt:lpstr>
      <vt:lpstr>Answer this problem using bar models</vt:lpstr>
      <vt:lpstr>PowerPoint Presentation</vt:lpstr>
      <vt:lpstr>Student work using a bar model</vt:lpstr>
      <vt:lpstr>PowerPoint Presentation</vt:lpstr>
      <vt:lpstr>PowerPoint Presentation</vt:lpstr>
      <vt:lpstr>Features of Bar Model</vt:lpstr>
      <vt:lpstr>Practice bar models</vt:lpstr>
      <vt:lpstr>06</vt:lpstr>
      <vt:lpstr>Modelling with exam questions</vt:lpstr>
      <vt:lpstr>07</vt:lpstr>
      <vt:lpstr>PowerPoint Presentation</vt:lpstr>
      <vt:lpstr>Gap task between Modules 3 and 4</vt:lpstr>
      <vt:lpstr>Gap task between Modules 3 and 4</vt:lpstr>
      <vt:lpstr>Further CfEM resources on ratio tables, bar models and double number lines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underpinning excellence</dc:title>
  <dc:creator>Richard Overton</dc:creator>
  <cp:lastModifiedBy>Steve Pardoe</cp:lastModifiedBy>
  <cp:revision>99</cp:revision>
  <cp:lastPrinted>2022-10-21T13:58:27Z</cp:lastPrinted>
  <dcterms:created xsi:type="dcterms:W3CDTF">2020-10-20T08:50:32Z</dcterms:created>
  <dcterms:modified xsi:type="dcterms:W3CDTF">2023-05-17T13:23:12Z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0x01010062C6BF2C10D2AD44BB79F8BFF365B8C2</vt:lpwstr>
  </property>
  <property fmtid="{D5CDD505-2E9C-101B-9397-08002B2CF9AE}" pid="3" name="MediaServiceImageTags">
    <vt:lpwstr/>
  </property>
</Properties>
</file>